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8"/>
  </p:notesMasterIdLst>
  <p:sldIdLst>
    <p:sldId id="267" r:id="rId2"/>
    <p:sldId id="268" r:id="rId3"/>
    <p:sldId id="259" r:id="rId4"/>
    <p:sldId id="261" r:id="rId5"/>
    <p:sldId id="265" r:id="rId6"/>
    <p:sldId id="264" r:id="rId7"/>
  </p:sldIdLst>
  <p:sldSz cx="9144000" cy="5143500" type="screen16x9"/>
  <p:notesSz cx="6858000" cy="9144000"/>
  <p:embeddedFontLst>
    <p:embeddedFont>
      <p:font typeface="Baloo 2" panose="020B0604020202020204" charset="-93"/>
      <p:regular r:id="rId9"/>
      <p:bold r:id="rId10"/>
    </p:embeddedFont>
    <p:embeddedFont>
      <p:font typeface="Pangolin" panose="020B0604020202020204" charset="-93"/>
      <p:regular r:id="rId11"/>
    </p:embeddedFont>
    <p:embeddedFont>
      <p:font typeface="UTM Androgyne" panose="02040603050506020204" pitchFamily="18" charset="0"/>
      <p:regular r:id="rId12"/>
    </p:embeddedFont>
    <p:embeddedFont>
      <p:font typeface="UTM Cookies" panose="02040603050506020204" pitchFamily="18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C54"/>
    <a:srgbClr val="62BB47"/>
    <a:srgbClr val="00A651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5202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BC7442D-17D8-457E-9DD3-10F952231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636" y="2279278"/>
            <a:ext cx="3951622" cy="1426500"/>
          </a:xfrm>
        </p:spPr>
        <p:txBody>
          <a:bodyPr/>
          <a:lstStyle/>
          <a:p>
            <a:r>
              <a:rPr lang="vi-VN" dirty="0"/>
              <a:t>Bài 22: Những vật dụng bảo vệ em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358A4A-8847-481F-AEE8-340A8C7C7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664" y="4136473"/>
            <a:ext cx="3657600" cy="567000"/>
          </a:xfrm>
        </p:spPr>
        <p:txBody>
          <a:bodyPr/>
          <a:lstStyle/>
          <a:p>
            <a:r>
              <a:rPr lang="vi-VN" dirty="0"/>
              <a:t>Lớp:...</a:t>
            </a:r>
          </a:p>
        </p:txBody>
      </p:sp>
    </p:spTree>
    <p:extLst>
      <p:ext uri="{BB962C8B-B14F-4D97-AF65-F5344CB8AC3E}">
        <p14:creationId xmlns:p14="http://schemas.microsoft.com/office/powerpoint/2010/main" val="199710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270E55-4C27-4031-8FBC-80B17028F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3257" y="1252719"/>
            <a:ext cx="7081284" cy="34859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F75857-7142-4FF3-970E-46269B51A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372965"/>
            <a:ext cx="766079" cy="903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9CD8D4-0D11-4BF7-B55C-0A5CF0656139}"/>
              </a:ext>
            </a:extLst>
          </p:cNvPr>
          <p:cNvSpPr txBox="1"/>
          <p:nvPr/>
        </p:nvSpPr>
        <p:spPr>
          <a:xfrm>
            <a:off x="1206044" y="193812"/>
            <a:ext cx="7666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/>
            <a:r>
              <a:rPr lang="vi-VN" sz="2400" dirty="0"/>
              <a:t>Nghe hướng dẫn cách phòng tránh các dịch bệnh thông thường.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713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60BB4B-C1C6-4CBB-801E-3669789B156E}"/>
              </a:ext>
            </a:extLst>
          </p:cNvPr>
          <p:cNvSpPr txBox="1"/>
          <p:nvPr/>
        </p:nvSpPr>
        <p:spPr>
          <a:xfrm>
            <a:off x="1428963" y="579974"/>
            <a:ext cx="7614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>
                    <a:lumMod val="10000"/>
                  </a:schemeClr>
                </a:solidFill>
              </a:rPr>
              <a:t>1. Chia </a:t>
            </a:r>
            <a:r>
              <a:rPr lang="vi-VN" sz="1800" dirty="0">
                <a:solidFill>
                  <a:schemeClr val="tx2">
                    <a:lumMod val="10000"/>
                  </a:schemeClr>
                </a:solidFill>
              </a:rPr>
              <a:t>sẻ cách sử dụng các vật dụng bảo vệ sức khỏe của em.</a:t>
            </a:r>
          </a:p>
          <a:p>
            <a:pPr marL="342900" indent="-342900">
              <a:buFontTx/>
              <a:buChar char="-"/>
            </a:pPr>
            <a:r>
              <a:rPr lang="vi-VN" sz="1800" dirty="0">
                <a:solidFill>
                  <a:schemeClr val="tx2">
                    <a:lumMod val="10000"/>
                  </a:schemeClr>
                </a:solidFill>
              </a:rPr>
              <a:t>Kể tên các vật dụng.</a:t>
            </a:r>
          </a:p>
          <a:p>
            <a:pPr marL="342900" indent="-342900">
              <a:buFontTx/>
              <a:buChar char="-"/>
            </a:pPr>
            <a:r>
              <a:rPr lang="vi-VN" sz="1800" dirty="0">
                <a:solidFill>
                  <a:schemeClr val="tx2">
                    <a:lumMod val="10000"/>
                  </a:schemeClr>
                </a:solidFill>
              </a:rPr>
              <a:t>Nêu công dụng và cách dùng các vật dụng đó.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532C59-C545-415F-8D86-8B4E25A7E1C1}"/>
              </a:ext>
            </a:extLst>
          </p:cNvPr>
          <p:cNvGrpSpPr/>
          <p:nvPr/>
        </p:nvGrpSpPr>
        <p:grpSpPr>
          <a:xfrm>
            <a:off x="609699" y="227050"/>
            <a:ext cx="4908845" cy="917962"/>
            <a:chOff x="609699" y="227050"/>
            <a:chExt cx="4908845" cy="91796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94CFF77-BAFD-498D-83ED-1509D2CA2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99" y="240011"/>
              <a:ext cx="819264" cy="90500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B1F049-D2F5-4DE5-A645-FC2593112B5C}"/>
                </a:ext>
              </a:extLst>
            </p:cNvPr>
            <p:cNvSpPr/>
            <p:nvPr/>
          </p:nvSpPr>
          <p:spPr>
            <a:xfrm>
              <a:off x="1428963" y="227050"/>
              <a:ext cx="408958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>
                  <a:solidFill>
                    <a:srgbClr val="FF7C0A"/>
                  </a:solidFill>
                </a:rPr>
                <a:t>Hoạt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động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giáo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dục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theo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chủ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đề</a:t>
              </a:r>
              <a:endParaRPr lang="vi-VN" sz="20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7669EA1-6F2F-4505-83EA-3EC779CB60C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7556" y="1484975"/>
            <a:ext cx="6928888" cy="331145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9C2B11-23CD-4400-817C-5467A0424D42}"/>
              </a:ext>
            </a:extLst>
          </p:cNvPr>
          <p:cNvSpPr/>
          <p:nvPr/>
        </p:nvSpPr>
        <p:spPr>
          <a:xfrm>
            <a:off x="671622" y="1646899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</a:rPr>
              <a:t>Khẩu trang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1B4E3D-762F-4CDE-8854-312B638B5361}"/>
              </a:ext>
            </a:extLst>
          </p:cNvPr>
          <p:cNvSpPr/>
          <p:nvPr/>
        </p:nvSpPr>
        <p:spPr>
          <a:xfrm>
            <a:off x="3823290" y="1653332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</a:rPr>
              <a:t>Xà phòng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7BD97DE-4419-4D32-8C6B-0DE88C7C763D}"/>
              </a:ext>
            </a:extLst>
          </p:cNvPr>
          <p:cNvSpPr/>
          <p:nvPr/>
        </p:nvSpPr>
        <p:spPr>
          <a:xfrm>
            <a:off x="6974958" y="1653332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</a:rPr>
              <a:t>Nước muối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DD3BA45-9E8A-4C3E-A834-57F3B967288B}"/>
              </a:ext>
            </a:extLst>
          </p:cNvPr>
          <p:cNvSpPr/>
          <p:nvPr/>
        </p:nvSpPr>
        <p:spPr>
          <a:xfrm>
            <a:off x="671622" y="3179594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</a:rPr>
              <a:t>Mũ, nón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AA208C8-29FB-4E15-8640-0426AF9FD505}"/>
              </a:ext>
            </a:extLst>
          </p:cNvPr>
          <p:cNvSpPr/>
          <p:nvPr/>
        </p:nvSpPr>
        <p:spPr>
          <a:xfrm>
            <a:off x="3823290" y="3186027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</a:rPr>
              <a:t>Ô, áo mưa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9747525-6898-4195-9CF0-4609F47CFAFD}"/>
              </a:ext>
            </a:extLst>
          </p:cNvPr>
          <p:cNvSpPr/>
          <p:nvPr/>
        </p:nvSpPr>
        <p:spPr>
          <a:xfrm>
            <a:off x="6974958" y="3186027"/>
            <a:ext cx="1497420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</a:rPr>
              <a:t>Mũ bảo hiểm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49B5CA-FF25-4D8E-908F-895C6FA45C3F}"/>
              </a:ext>
            </a:extLst>
          </p:cNvPr>
          <p:cNvSpPr txBox="1"/>
          <p:nvPr/>
        </p:nvSpPr>
        <p:spPr>
          <a:xfrm>
            <a:off x="531010" y="2673100"/>
            <a:ext cx="254179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Tránh lây lan vi khuẩn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A7167D-72FA-4EF2-BD96-D1701A08221D}"/>
              </a:ext>
            </a:extLst>
          </p:cNvPr>
          <p:cNvSpPr txBox="1"/>
          <p:nvPr/>
        </p:nvSpPr>
        <p:spPr>
          <a:xfrm>
            <a:off x="4800293" y="2673100"/>
            <a:ext cx="254179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Sát khuẩn, diệt khuẩn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AC7A2A-C154-48E5-A8C8-4B4CC4A1D364}"/>
              </a:ext>
            </a:extLst>
          </p:cNvPr>
          <p:cNvSpPr txBox="1"/>
          <p:nvPr/>
        </p:nvSpPr>
        <p:spPr>
          <a:xfrm>
            <a:off x="671622" y="4306913"/>
            <a:ext cx="138922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FF0000"/>
                </a:solidFill>
              </a:rPr>
              <a:t>Tránh nắng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43FE07-7EFB-4038-B3EB-9D75334483A7}"/>
              </a:ext>
            </a:extLst>
          </p:cNvPr>
          <p:cNvSpPr txBox="1"/>
          <p:nvPr/>
        </p:nvSpPr>
        <p:spPr>
          <a:xfrm>
            <a:off x="3132980" y="4306913"/>
            <a:ext cx="138922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FF0000"/>
                </a:solidFill>
              </a:rPr>
              <a:t>Tránh mưa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16A7A5-2A2C-4214-8F86-D33050B2A3E2}"/>
              </a:ext>
            </a:extLst>
          </p:cNvPr>
          <p:cNvSpPr txBox="1"/>
          <p:nvPr/>
        </p:nvSpPr>
        <p:spPr>
          <a:xfrm>
            <a:off x="5595529" y="4306913"/>
            <a:ext cx="138922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Bảo vệ đầu</a:t>
            </a:r>
          </a:p>
        </p:txBody>
      </p:sp>
    </p:spTree>
    <p:extLst>
      <p:ext uri="{BB962C8B-B14F-4D97-AF65-F5344CB8AC3E}">
        <p14:creationId xmlns:p14="http://schemas.microsoft.com/office/powerpoint/2010/main" val="25208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A6FA6-0409-4968-8F2A-D104D5DEBAA9}"/>
              </a:ext>
            </a:extLst>
          </p:cNvPr>
          <p:cNvSpPr txBox="1"/>
          <p:nvPr/>
        </p:nvSpPr>
        <p:spPr>
          <a:xfrm>
            <a:off x="532720" y="289712"/>
            <a:ext cx="831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2.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 Thực hành sử dụng các vật dụng để bảo vệ mình.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54EFCD-0093-4119-980A-7DD2E63AAB63}"/>
              </a:ext>
            </a:extLst>
          </p:cNvPr>
          <p:cNvSpPr/>
          <p:nvPr/>
        </p:nvSpPr>
        <p:spPr>
          <a:xfrm>
            <a:off x="532719" y="631102"/>
            <a:ext cx="8311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Tập làm trong nhóm.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Thực hành trước lớp.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C92BF4-09A2-492E-A7C4-3AC59B1D6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865" y="1415801"/>
            <a:ext cx="8016949" cy="26070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C64EB2-BA91-4422-91BC-EFE3EADBE345}"/>
              </a:ext>
            </a:extLst>
          </p:cNvPr>
          <p:cNvSpPr txBox="1"/>
          <p:nvPr/>
        </p:nvSpPr>
        <p:spPr>
          <a:xfrm>
            <a:off x="775559" y="3930458"/>
            <a:ext cx="185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Đeo khẩu trang để tránh lây lan vi khuẩn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48E364-ACB3-4C2A-B72B-6816DB605115}"/>
              </a:ext>
            </a:extLst>
          </p:cNvPr>
          <p:cNvSpPr txBox="1"/>
          <p:nvPr/>
        </p:nvSpPr>
        <p:spPr>
          <a:xfrm>
            <a:off x="2773389" y="3930458"/>
            <a:ext cx="185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Rửa tay sát khuẩn thường xuyên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817E1A-A2CE-4C95-9371-0458CC8083BE}"/>
              </a:ext>
            </a:extLst>
          </p:cNvPr>
          <p:cNvSpPr txBox="1"/>
          <p:nvPr/>
        </p:nvSpPr>
        <p:spPr>
          <a:xfrm>
            <a:off x="4771219" y="3930458"/>
            <a:ext cx="185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Nhỏ thuốc mũi để làm sạch đường hô hấp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C4BECD-1C91-427D-88C8-CE372A9915E8}"/>
              </a:ext>
            </a:extLst>
          </p:cNvPr>
          <p:cNvSpPr txBox="1"/>
          <p:nvPr/>
        </p:nvSpPr>
        <p:spPr>
          <a:xfrm>
            <a:off x="6769049" y="3930458"/>
            <a:ext cx="185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Đội mũ bảo hiểm để bảo vệ vùng đầu</a:t>
            </a:r>
          </a:p>
        </p:txBody>
      </p:sp>
    </p:spTree>
    <p:extLst>
      <p:ext uri="{BB962C8B-B14F-4D97-AF65-F5344CB8AC3E}">
        <p14:creationId xmlns:p14="http://schemas.microsoft.com/office/powerpoint/2010/main" val="21591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 build="p"/>
      <p:bldP spid="5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2FF9607-6D8D-4B98-A5EB-A2B0C8D2F53C}"/>
              </a:ext>
            </a:extLst>
          </p:cNvPr>
          <p:cNvGrpSpPr/>
          <p:nvPr/>
        </p:nvGrpSpPr>
        <p:grpSpPr>
          <a:xfrm>
            <a:off x="488950" y="345721"/>
            <a:ext cx="8166100" cy="1648179"/>
            <a:chOff x="488950" y="345721"/>
            <a:chExt cx="8166100" cy="164817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0B970D3-415C-4E02-B66F-FFD0FD224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488950" y="368830"/>
              <a:ext cx="8166100" cy="1625070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4EEC395-BD3E-46C9-91D5-843BF564C4F6}"/>
                </a:ext>
              </a:extLst>
            </p:cNvPr>
            <p:cNvSpPr/>
            <p:nvPr/>
          </p:nvSpPr>
          <p:spPr>
            <a:xfrm>
              <a:off x="1532384" y="345721"/>
              <a:ext cx="4094391" cy="65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A651"/>
                  </a:solidFill>
                </a:rPr>
                <a:t>Hoạt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động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sau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giờ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học</a:t>
              </a:r>
              <a:endParaRPr lang="en-US" sz="2800" b="1" dirty="0">
                <a:solidFill>
                  <a:srgbClr val="00A65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F9BACBD-7E6D-47DD-90A1-D6EFC17CEBF7}"/>
                </a:ext>
              </a:extLst>
            </p:cNvPr>
            <p:cNvSpPr txBox="1"/>
            <p:nvPr/>
          </p:nvSpPr>
          <p:spPr>
            <a:xfrm>
              <a:off x="1250257" y="1052712"/>
              <a:ext cx="71698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dirty="0"/>
                <a:t>Thường xuyên sử dụng các vật dụng để bảo vệ sức khỏe của em.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EE77CE-B078-4762-9AE2-5C7211CA853C}"/>
                </a:ext>
              </a:extLst>
            </p:cNvPr>
            <p:cNvSpPr/>
            <p:nvPr/>
          </p:nvSpPr>
          <p:spPr>
            <a:xfrm>
              <a:off x="627538" y="345721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DE3C670E-8440-45B9-BD08-3106088D3E94}"/>
                </a:ext>
              </a:extLst>
            </p:cNvPr>
            <p:cNvSpPr/>
            <p:nvPr/>
          </p:nvSpPr>
          <p:spPr>
            <a:xfrm>
              <a:off x="692249" y="454039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06D8A0B4-06C3-4AC7-9B9F-E0EC2372E202}"/>
                </a:ext>
              </a:extLst>
            </p:cNvPr>
            <p:cNvSpPr/>
            <p:nvPr/>
          </p:nvSpPr>
          <p:spPr>
            <a:xfrm>
              <a:off x="1198768" y="486524"/>
              <a:ext cx="102976" cy="118508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0B358FF-4610-4CAF-A6AE-91BE30924F15}"/>
                </a:ext>
              </a:extLst>
            </p:cNvPr>
            <p:cNvSpPr/>
            <p:nvPr/>
          </p:nvSpPr>
          <p:spPr>
            <a:xfrm>
              <a:off x="923328" y="585327"/>
              <a:ext cx="118573" cy="116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BB118B4-5882-4BD1-8D6F-6EB143197783}"/>
                </a:ext>
              </a:extLst>
            </p:cNvPr>
            <p:cNvSpPr/>
            <p:nvPr/>
          </p:nvSpPr>
          <p:spPr>
            <a:xfrm>
              <a:off x="957964" y="618967"/>
              <a:ext cx="50398" cy="49148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FB67C750-8051-46CC-9E23-84511BBDF0B5}"/>
                </a:ext>
              </a:extLst>
            </p:cNvPr>
            <p:cNvSpPr/>
            <p:nvPr/>
          </p:nvSpPr>
          <p:spPr>
            <a:xfrm>
              <a:off x="900904" y="860161"/>
              <a:ext cx="64178" cy="75065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B7DA783-2F09-4576-B458-0F34596A3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0256" y="1903345"/>
            <a:ext cx="6631394" cy="287132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4B49901-C736-4A54-A636-69ED6CE8C113}"/>
              </a:ext>
            </a:extLst>
          </p:cNvPr>
          <p:cNvGrpSpPr/>
          <p:nvPr/>
        </p:nvGrpSpPr>
        <p:grpSpPr>
          <a:xfrm>
            <a:off x="535828" y="218723"/>
            <a:ext cx="3220223" cy="1027221"/>
            <a:chOff x="535828" y="218723"/>
            <a:chExt cx="3220223" cy="102722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C80324B-3CD5-4D50-9C33-550A108A3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" y="257493"/>
              <a:ext cx="1059055" cy="98845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1B362B8-F93C-4D48-94BF-2E31F0B78BF0}"/>
                </a:ext>
              </a:extLst>
            </p:cNvPr>
            <p:cNvSpPr/>
            <p:nvPr/>
          </p:nvSpPr>
          <p:spPr>
            <a:xfrm>
              <a:off x="1594882" y="218723"/>
              <a:ext cx="2161169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70C0"/>
                  </a:solidFill>
                </a:rPr>
                <a:t>Sinh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vi-VN" sz="2400" b="1" dirty="0">
                  <a:solidFill>
                    <a:srgbClr val="0070C0"/>
                  </a:solidFill>
                </a:rPr>
                <a:t>hoạt lớp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410FDD5-782C-4979-9D02-E86211DC1FF7}"/>
              </a:ext>
            </a:extLst>
          </p:cNvPr>
          <p:cNvSpPr txBox="1"/>
          <p:nvPr/>
        </p:nvSpPr>
        <p:spPr>
          <a:xfrm>
            <a:off x="1594882" y="796573"/>
            <a:ext cx="7320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/>
              <a:t>Chia sẻ về việc sử dụng các vật dụng bảo vệ sức khỏe của em ở nhà.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B5C731-761E-4945-9F77-EFCAC21633A5}"/>
              </a:ext>
            </a:extLst>
          </p:cNvPr>
          <p:cNvSpPr txBox="1"/>
          <p:nvPr/>
        </p:nvSpPr>
        <p:spPr>
          <a:xfrm>
            <a:off x="1594881" y="1431081"/>
            <a:ext cx="6125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vi-VN" sz="2000" dirty="0"/>
              <a:t>Kể về những vật dụng em thường sử dụng</a:t>
            </a:r>
          </a:p>
          <a:p>
            <a:pPr marL="342900" indent="-342900" algn="just">
              <a:buFontTx/>
              <a:buChar char="-"/>
            </a:pPr>
            <a:r>
              <a:rPr lang="vi-VN" sz="2000" dirty="0"/>
              <a:t>Mô tả cách dùng các vật dụng đó.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DCE19B-F971-4E20-B551-A7EA72FF02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881" y="2155687"/>
            <a:ext cx="6276138" cy="22787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22BA43-BD33-4425-8395-BFADB78D1FBA}"/>
              </a:ext>
            </a:extLst>
          </p:cNvPr>
          <p:cNvSpPr txBox="1"/>
          <p:nvPr/>
        </p:nvSpPr>
        <p:spPr>
          <a:xfrm>
            <a:off x="535828" y="2155687"/>
            <a:ext cx="1987454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Em dùng bàn chải để đánh răng. Bàn chải đánh răng giúp làm sạch răng, không để thức ăn bám lại làm sâu răng, hỏng lợi.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9346D0-3A5A-452E-A881-4F54A5991F6B}"/>
              </a:ext>
            </a:extLst>
          </p:cNvPr>
          <p:cNvSpPr txBox="1"/>
          <p:nvPr/>
        </p:nvSpPr>
        <p:spPr>
          <a:xfrm>
            <a:off x="7360669" y="2038603"/>
            <a:ext cx="1554731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Em dùng ô để che mưa. Ô giúp cho em không bị ướt người và các đồ dùng em mang theo.</a:t>
            </a:r>
          </a:p>
        </p:txBody>
      </p:sp>
    </p:spTree>
    <p:extLst>
      <p:ext uri="{BB962C8B-B14F-4D97-AF65-F5344CB8AC3E}">
        <p14:creationId xmlns:p14="http://schemas.microsoft.com/office/powerpoint/2010/main" val="9149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270</Words>
  <Application>Microsoft Office PowerPoint</Application>
  <PresentationFormat>On-screen Show (16:9)</PresentationFormat>
  <Paragraphs>34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Pangolin</vt:lpstr>
      <vt:lpstr>UTM Cookies</vt:lpstr>
      <vt:lpstr>Baloo 2</vt:lpstr>
      <vt:lpstr>Arial</vt:lpstr>
      <vt:lpstr>UTM Androgyne</vt:lpstr>
      <vt:lpstr>English Vocabulary Workshop by Slidesgo</vt:lpstr>
      <vt:lpstr>Bài 22: Những vật dụng bảo vệ em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PHUONG-TD</cp:lastModifiedBy>
  <cp:revision>49</cp:revision>
  <dcterms:modified xsi:type="dcterms:W3CDTF">2025-02-17T01:57:40Z</dcterms:modified>
</cp:coreProperties>
</file>