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2"/>
  </p:notesMasterIdLst>
  <p:sldIdLst>
    <p:sldId id="355" r:id="rId2"/>
    <p:sldId id="359" r:id="rId3"/>
    <p:sldId id="360" r:id="rId4"/>
    <p:sldId id="385" r:id="rId5"/>
    <p:sldId id="362" r:id="rId6"/>
    <p:sldId id="386" r:id="rId7"/>
    <p:sldId id="363" r:id="rId8"/>
    <p:sldId id="364" r:id="rId9"/>
    <p:sldId id="387" r:id="rId10"/>
    <p:sldId id="388" r:id="rId11"/>
    <p:sldId id="371" r:id="rId12"/>
    <p:sldId id="372" r:id="rId13"/>
    <p:sldId id="373" r:id="rId14"/>
    <p:sldId id="375" r:id="rId15"/>
    <p:sldId id="377" r:id="rId16"/>
    <p:sldId id="378" r:id="rId17"/>
    <p:sldId id="384" r:id="rId18"/>
    <p:sldId id="382" r:id="rId19"/>
    <p:sldId id="383" r:id="rId20"/>
    <p:sldId id="389" r:id="rId21"/>
  </p:sldIdLst>
  <p:sldSz cx="6858000" cy="5143500"/>
  <p:notesSz cx="6858000" cy="9144000"/>
  <p:embeddedFontLst>
    <p:embeddedFont>
      <p:font typeface="HP001 4 hàng" panose="020B0604020202020204" charset="-93"/>
      <p:regular r:id="rId23"/>
      <p:bold r:id="rId24"/>
    </p:embeddedFont>
    <p:embeddedFont>
      <p:font typeface="HP001 5 hàng" panose="020B0604020202020204" charset="-93"/>
      <p:regular r:id="rId25"/>
      <p:bold r:id="rId26"/>
    </p:embeddedFont>
    <p:embeddedFont>
      <p:font typeface="Kalam" panose="020B0604020202020204" charset="0"/>
      <p:regular r:id="rId27"/>
      <p:bold r:id="rId28"/>
    </p:embeddedFont>
    <p:embeddedFont>
      <p:font typeface="Montserrat" panose="00000500000000000000" pitchFamily="2" charset="-93"/>
      <p:regular r:id="rId29"/>
      <p:bold r:id="rId30"/>
      <p:italic r:id="rId31"/>
      <p:boldItalic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  <p:embeddedFont>
      <p:font typeface="UTM Cookies" panose="02040603050506020204" pitchFamily="18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EA131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 varScale="1">
        <p:scale>
          <a:sx n="84" d="100"/>
          <a:sy n="84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1.wdp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00409"/>
            <a:ext cx="5905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4. </a:t>
            </a:r>
            <a:r>
              <a:rPr lang="en-US" sz="2000" dirty="0" err="1">
                <a:latin typeface="UTM Avo" panose="02040603050506020204" pitchFamily="18" charset="0"/>
              </a:rPr>
              <a:t>Tác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nhủ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qua 3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cuối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5138" y="1548879"/>
            <a:ext cx="2411074" cy="1280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Giữ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sạch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lề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Đẹp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lối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nghe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23" y="2969547"/>
            <a:ext cx="59453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Tác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giả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muốn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nhắn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nhủ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em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giữ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gìn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đường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phố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sạch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 err="1">
                <a:latin typeface="UTM Avo" panose="02040603050506020204" pitchFamily="18" charset="0"/>
                <a:sym typeface="Wingdings" panose="05000000000000000000" pitchFamily="2" charset="2"/>
              </a:rPr>
              <a:t>sẽ</a:t>
            </a:r>
            <a:r>
              <a:rPr lang="en-US" sz="2000" dirty="0"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en-US" sz="2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512900" cy="584775"/>
            <a:chOff x="337444" y="617893"/>
            <a:chExt cx="1963304" cy="58477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13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4" y="617893"/>
              <a:ext cx="1963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13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TIẾNG CHỔI TRE</a:t>
            </a:r>
          </a:p>
        </p:txBody>
      </p:sp>
      <p:sp>
        <p:nvSpPr>
          <p:cNvPr id="3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4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557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CHỮ HOA </a:t>
            </a:r>
            <a:r>
              <a:rPr 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HP001 5 hàng" panose="020B0603050302020204" pitchFamily="34" charset="0"/>
              </a:rPr>
              <a:t>X</a:t>
            </a:r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08718" y="389389"/>
            <a:ext cx="1198883" cy="1174001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/>
        </p:blipFill>
        <p:spPr>
          <a:xfrm>
            <a:off x="4273241" y="3143105"/>
            <a:ext cx="1587063" cy="1580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/>
        </p:blipFill>
        <p:spPr>
          <a:xfrm>
            <a:off x="1607601" y="1563390"/>
            <a:ext cx="2303499" cy="325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X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videoplayback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45334" y="1212287"/>
            <a:ext cx="4709695" cy="351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8F743A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693" t="3409" r="9785" b="15897"/>
          <a:stretch/>
        </p:blipFill>
        <p:spPr>
          <a:xfrm>
            <a:off x="1705431" y="1176330"/>
            <a:ext cx="3465659" cy="35859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X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683" y="1070398"/>
            <a:ext cx="1996190" cy="2190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21396" y="24362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2838" y="1135118"/>
            <a:ext cx="6502941" cy="1137315"/>
            <a:chOff x="1812007" y="1041290"/>
            <a:chExt cx="6655056" cy="12426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32216" b="32972"/>
            <a:stretch/>
          </p:blipFill>
          <p:spPr>
            <a:xfrm>
              <a:off x="1865131" y="1041290"/>
              <a:ext cx="6432260" cy="121732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12007" y="1308732"/>
              <a:ext cx="6655056" cy="975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Xuân </a:t>
              </a:r>
              <a:r>
                <a:rPr lang="el-GR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ωϙ, </a:t>
              </a:r>
              <a:r>
                <a:rPr lang="vi-VN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hàng cây </a:t>
              </a:r>
              <a:r>
                <a:rPr lang="el-GR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χ</a:t>
              </a:r>
              <a:r>
                <a:rPr lang="vi-VN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Ĺn đưŊg </a:t>
              </a:r>
              <a:r>
                <a:rPr lang="el-GR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κ</a:t>
              </a:r>
              <a:r>
                <a:rPr lang="vi-VN" sz="26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ay áo jƞ . . </a:t>
              </a:r>
              <a:endParaRPr lang="en-US" sz="26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21396" y="2404112"/>
            <a:ext cx="6119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X</a:t>
            </a:r>
            <a:endParaRPr lang="vi-VN" sz="20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cao</a:t>
            </a:r>
            <a:r>
              <a:rPr lang="en-US" sz="1800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X, h, g, y, b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13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836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13</a:t>
              </a:r>
            </a:p>
          </p:txBody>
        </p:sp>
      </p:grp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HẠT GIỐNG NHỎ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1841" y="1040299"/>
            <a:ext cx="339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Tuyển</a:t>
            </a:r>
            <a:r>
              <a:rPr lang="en-US" i="1" dirty="0"/>
              <a:t> </a:t>
            </a:r>
            <a:r>
              <a:rPr lang="en-US" i="1" dirty="0" err="1"/>
              <a:t>tập</a:t>
            </a:r>
            <a:r>
              <a:rPr lang="en-US" i="1" dirty="0"/>
              <a:t> </a:t>
            </a:r>
            <a:r>
              <a:rPr lang="en-US" i="1" dirty="0" err="1"/>
              <a:t>truyện</a:t>
            </a:r>
            <a:r>
              <a:rPr lang="en-US" i="1" dirty="0"/>
              <a:t>, </a:t>
            </a:r>
            <a:r>
              <a:rPr lang="en-US" i="1" dirty="0" err="1"/>
              <a:t>thơ</a:t>
            </a:r>
            <a:r>
              <a:rPr lang="en-US" i="1" dirty="0"/>
              <a:t>, </a:t>
            </a:r>
            <a:r>
              <a:rPr lang="en-US" i="1" dirty="0" err="1"/>
              <a:t>câu</a:t>
            </a:r>
            <a:r>
              <a:rPr lang="en-US" i="1" dirty="0"/>
              <a:t> </a:t>
            </a:r>
            <a:r>
              <a:rPr lang="en-US" i="1" dirty="0" err="1"/>
              <a:t>đố</a:t>
            </a:r>
            <a:r>
              <a:rPr lang="en-US" i="1" dirty="0"/>
              <a:t> </a:t>
            </a:r>
            <a:r>
              <a:rPr lang="en-US" i="1" dirty="0" err="1"/>
              <a:t>Mầm</a:t>
            </a:r>
            <a:r>
              <a:rPr lang="en-US" i="1" dirty="0"/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3780903" y="2886177"/>
            <a:ext cx="2407601" cy="1943532"/>
          </a:xfrm>
          <a:prstGeom prst="roundRect">
            <a:avLst>
              <a:gd name="adj" fmla="val 6657"/>
            </a:avLst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731123" y="2886176"/>
            <a:ext cx="2419782" cy="1943532"/>
          </a:xfrm>
          <a:prstGeom prst="roundRect">
            <a:avLst>
              <a:gd name="adj" fmla="val 6657"/>
            </a:avLst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691901" y="830469"/>
            <a:ext cx="2471716" cy="1992647"/>
          </a:xfrm>
          <a:prstGeom prst="roundRect">
            <a:avLst>
              <a:gd name="adj" fmla="val 6181"/>
            </a:avLst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43" y="830469"/>
            <a:ext cx="2487061" cy="1992647"/>
          </a:xfrm>
          <a:prstGeom prst="roundRect">
            <a:avLst>
              <a:gd name="adj" fmla="val 7973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Sự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tích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cây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thì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669" y="3153104"/>
            <a:ext cx="3214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dirty="0" err="1">
                <a:solidFill>
                  <a:srgbClr val="C00000"/>
                </a:solidFill>
              </a:rPr>
              <a:t>Nhờ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cô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tưới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nước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-</a:t>
            </a:r>
            <a:r>
              <a:rPr lang="en-US" sz="2000" dirty="0" err="1">
                <a:solidFill>
                  <a:srgbClr val="C00000"/>
                </a:solidFill>
              </a:rPr>
              <a:t>Nhờ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ông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mặt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sưởi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ấm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6329" y="3153104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muốn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có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những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khác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làm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527512" y="388883"/>
            <a:ext cx="2784701" cy="2623746"/>
          </a:xfrm>
          <a:prstGeom prst="roundRect">
            <a:avLst>
              <a:gd name="adj" fmla="val 6181"/>
            </a:avLst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55" y="388883"/>
            <a:ext cx="2801990" cy="2623746"/>
          </a:xfrm>
          <a:prstGeom prst="roundRect">
            <a:avLst>
              <a:gd name="adj" fmla="val 7973"/>
            </a:avLst>
          </a:prstGeom>
        </p:spPr>
      </p:pic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653" y="3258205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Chị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gió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kiếm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hạt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giống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err="1">
                <a:solidFill>
                  <a:srgbClr val="C00000"/>
                </a:solidFill>
              </a:rPr>
              <a:t>Cô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tưới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mát</a:t>
            </a:r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err="1">
                <a:solidFill>
                  <a:srgbClr val="C00000"/>
                </a:solidFill>
              </a:rPr>
              <a:t>Ông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mặt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sưởi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ấm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5080" y="3258205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Quả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đồi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có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nhiều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xanh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chim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chóc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3489434" y="528406"/>
            <a:ext cx="2921877" cy="2756643"/>
          </a:xfrm>
          <a:prstGeom prst="roundRect">
            <a:avLst>
              <a:gd name="adj" fmla="val 6657"/>
            </a:avLst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439653" y="528406"/>
            <a:ext cx="2936659" cy="2756642"/>
          </a:xfrm>
          <a:prstGeom prst="roundRect">
            <a:avLst>
              <a:gd name="adj" fmla="val 6657"/>
            </a:avLst>
          </a:prstGeom>
        </p:spPr>
      </p:pic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13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9633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13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TIẾNG CHỔI TRE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452236" y="1493671"/>
            <a:ext cx="513263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phố</a:t>
            </a:r>
            <a:r>
              <a:rPr lang="en-US" sz="1600" dirty="0">
                <a:latin typeface="UTM Avo" panose="02040603050506020204" pitchFamily="18" charset="0"/>
              </a:rPr>
              <a:t> ở 2 </a:t>
            </a:r>
            <a:r>
              <a:rPr lang="en-US" sz="1600" dirty="0" err="1">
                <a:latin typeface="UTM Avo" panose="02040603050506020204" pitchFamily="18" charset="0"/>
              </a:rPr>
              <a:t>bức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tranh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dưới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? Theo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sự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</a:t>
            </a:r>
            <a:r>
              <a:rPr lang="en-US" sz="1600" dirty="0">
                <a:latin typeface="UTM Avo" panose="02040603050506020204" pitchFamily="18" charset="0"/>
              </a:rPr>
              <a:t>?.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/>
        </p:blipFill>
        <p:spPr>
          <a:xfrm>
            <a:off x="435751" y="2182162"/>
            <a:ext cx="3053781" cy="2310593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/>
        </p:blipFill>
        <p:spPr>
          <a:xfrm>
            <a:off x="3489532" y="2182162"/>
            <a:ext cx="2958799" cy="2310593"/>
          </a:xfrm>
          <a:prstGeom prst="roundRect">
            <a:avLst>
              <a:gd name="adj" fmla="val 12118"/>
            </a:avLst>
          </a:prstGeom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3780903" y="2886177"/>
            <a:ext cx="2407601" cy="1943532"/>
          </a:xfrm>
          <a:prstGeom prst="roundRect">
            <a:avLst>
              <a:gd name="adj" fmla="val 6657"/>
            </a:avLst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731123" y="2886176"/>
            <a:ext cx="2419782" cy="1943532"/>
          </a:xfrm>
          <a:prstGeom prst="roundRect">
            <a:avLst>
              <a:gd name="adj" fmla="val 6657"/>
            </a:avLst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691901" y="830469"/>
            <a:ext cx="2471716" cy="1992647"/>
          </a:xfrm>
          <a:prstGeom prst="roundRect">
            <a:avLst>
              <a:gd name="adj" fmla="val 6181"/>
            </a:avLst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43" y="830469"/>
            <a:ext cx="2487061" cy="1992647"/>
          </a:xfrm>
          <a:prstGeom prst="roundRect">
            <a:avLst>
              <a:gd name="adj" fmla="val 7973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83680" y="337271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Sự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tích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cây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thì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4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2" y="623829"/>
            <a:ext cx="1512898" cy="584775"/>
            <a:chOff x="337446" y="617893"/>
            <a:chExt cx="1963302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13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6" y="617893"/>
              <a:ext cx="19633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13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TIẾNG CHỔI TRE</a:t>
            </a:r>
          </a:p>
        </p:txBody>
      </p:sp>
      <p:sp>
        <p:nvSpPr>
          <p:cNvPr id="61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30690" y="135485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07794" y="198992"/>
            <a:ext cx="227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chổi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tre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8136" y="648652"/>
            <a:ext cx="2450069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hè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ngủ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Phú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Xao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xác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me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hè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Quét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rác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48515" y="648652"/>
            <a:ext cx="2450069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Vừa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tắt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ngắt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đồng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Quét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rác</a:t>
            </a:r>
            <a:r>
              <a:rPr lang="en-US" sz="1600" dirty="0">
                <a:latin typeface="UTM Avo" panose="020406030505060202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3737" y="648652"/>
            <a:ext cx="20232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quét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hè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rét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Sớm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tối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Giữ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lề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Đẹp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lối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r>
              <a:rPr lang="en-US" sz="1600" dirty="0">
                <a:latin typeface="UTM Avo" panose="020406030505060202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600" i="1" dirty="0">
                <a:latin typeface="UTM Avo" panose="02040603050506020204" pitchFamily="18" charset="0"/>
              </a:rPr>
              <a:t>(</a:t>
            </a:r>
            <a:r>
              <a:rPr lang="en-US" sz="1600" i="1" dirty="0" err="1">
                <a:latin typeface="UTM Avo" panose="02040603050506020204" pitchFamily="18" charset="0"/>
              </a:rPr>
              <a:t>Tố</a:t>
            </a:r>
            <a:r>
              <a:rPr lang="en-US" sz="1600" i="1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Hữu</a:t>
            </a:r>
            <a:r>
              <a:rPr lang="en-US" sz="1600" i="1" dirty="0">
                <a:latin typeface="UTM Avo" panose="020406030505060202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23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136551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Trần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Phú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136551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chổi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tre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2490942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xao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xác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306227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306227" y="2734634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3040819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lặng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ngắt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136551" y="3549957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gió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rét</a:t>
            </a:r>
            <a:endParaRPr lang="vi-VN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306227" y="3796508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530690" y="135485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07794" y="198992"/>
            <a:ext cx="227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chổi</a:t>
            </a:r>
            <a:r>
              <a:rPr lang="en-US" sz="1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tre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8136" y="648652"/>
            <a:ext cx="2450069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hè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ngủ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Phú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Xao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xác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me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hè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Quét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rác</a:t>
            </a:r>
            <a:r>
              <a:rPr lang="en-US" sz="16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48515" y="648652"/>
            <a:ext cx="2450069" cy="448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Vừa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tắt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ngắt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sắt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đồng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Quét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rác</a:t>
            </a:r>
            <a:r>
              <a:rPr lang="en-US" sz="1600" dirty="0">
                <a:latin typeface="UTM Avo" panose="020406030505060202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3737" y="648652"/>
            <a:ext cx="20232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Chị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quét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hè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rét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chổi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tre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Sớm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tối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Giữ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lề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Đẹp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lối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nghe</a:t>
            </a:r>
            <a:r>
              <a:rPr lang="en-US" sz="1600" dirty="0">
                <a:latin typeface="UTM Avo" panose="02040603050506020204" pitchFamily="18" charset="0"/>
              </a:rPr>
              <a:t>!</a:t>
            </a:r>
          </a:p>
          <a:p>
            <a:pPr algn="r">
              <a:lnSpc>
                <a:spcPct val="150000"/>
              </a:lnSpc>
            </a:pPr>
            <a:r>
              <a:rPr lang="en-US" sz="1600" i="1" dirty="0">
                <a:latin typeface="UTM Avo" panose="02040603050506020204" pitchFamily="18" charset="0"/>
              </a:rPr>
              <a:t>(</a:t>
            </a:r>
            <a:r>
              <a:rPr lang="en-US" sz="1600" i="1" dirty="0" err="1">
                <a:latin typeface="UTM Avo" panose="02040603050506020204" pitchFamily="18" charset="0"/>
              </a:rPr>
              <a:t>Tố</a:t>
            </a:r>
            <a:r>
              <a:rPr lang="en-US" sz="1600" i="1" dirty="0">
                <a:latin typeface="UTM Avo" panose="02040603050506020204" pitchFamily="18" charset="0"/>
              </a:rPr>
              <a:t> </a:t>
            </a:r>
            <a:r>
              <a:rPr lang="en-US" sz="1600" i="1" dirty="0" err="1">
                <a:latin typeface="UTM Avo" panose="02040603050506020204" pitchFamily="18" charset="0"/>
              </a:rPr>
              <a:t>Hữu</a:t>
            </a:r>
            <a:r>
              <a:rPr lang="en-US" sz="1600" i="1" dirty="0">
                <a:latin typeface="UTM Avo" panose="02040603050506020204" pitchFamily="18" charset="0"/>
              </a:rPr>
              <a:t>)</a:t>
            </a:r>
          </a:p>
          <a:p>
            <a:pPr algn="just">
              <a:lnSpc>
                <a:spcPct val="150000"/>
              </a:lnSpc>
            </a:pPr>
            <a:endParaRPr lang="vi-VN" sz="16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" y="486992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51" y="486992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05" y="48699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767486" y="618785"/>
            <a:ext cx="536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giải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nghĩa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38459" y="1371073"/>
            <a:ext cx="2137593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chổi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tre</a:t>
            </a:r>
            <a:endParaRPr lang="vi-VN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1866530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xao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xác</a:t>
            </a:r>
            <a:endParaRPr lang="vi-VN" sz="2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608135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2042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19518" y="1866530"/>
            <a:ext cx="50426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động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nối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tiếp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nhau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trong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cảnh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yên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tĩnh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2842378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lao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công</a:t>
            </a:r>
            <a:endParaRPr lang="vi-VN" sz="20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3018199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667436" y="2841305"/>
            <a:ext cx="4894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công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vệ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sinh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phục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vụ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,…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438459" y="3732007"/>
            <a:ext cx="2627375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err="1">
                <a:latin typeface="UTM Avo" panose="02040603050506020204" pitchFamily="18" charset="0"/>
              </a:rPr>
              <a:t>lao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công</a:t>
            </a:r>
            <a:endParaRPr lang="vi-VN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667436" y="3730934"/>
            <a:ext cx="4894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   :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im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lặng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tuyệt</a:t>
            </a:r>
            <a:r>
              <a:rPr lang="en-US" sz="20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đối</a:t>
            </a:r>
            <a:endParaRPr lang="vi-VN" sz="2000" dirty="0">
              <a:solidFill>
                <a:srgbClr val="C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608135" y="3932005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200"/>
          </a:p>
        </p:txBody>
      </p:sp>
      <p:pic>
        <p:nvPicPr>
          <p:cNvPr id="1030" name="Picture 6" descr="Chổi tre giá rẻ tại Hà Nội Vin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028" y="1314332"/>
            <a:ext cx="4356666" cy="31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5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 animBg="1"/>
      <p:bldP spid="17" grpId="0"/>
      <p:bldP spid="10" grpId="0"/>
      <p:bldP spid="11" grpId="0" animBg="1"/>
      <p:bldP spid="12" grpId="0"/>
      <p:bldP spid="16" grpId="0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1.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gian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Chị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lao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công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việc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vào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hè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đông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thứ</a:t>
            </a:r>
            <a:r>
              <a:rPr lang="en-US" sz="1800" dirty="0">
                <a:latin typeface="UTM Avo" panose="02040603050506020204" pitchFamily="18" charset="0"/>
              </a:rPr>
              <a:t> 2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91623" y="2604343"/>
            <a:ext cx="27851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đông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dông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Vừa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tắt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đứng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trông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lặng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ngắt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45914" y="2235812"/>
            <a:ext cx="278519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công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sắt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đồng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đông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Quét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rác</a:t>
            </a:r>
            <a:r>
              <a:rPr lang="en-US" sz="1800" dirty="0">
                <a:latin typeface="UTM Avo" panose="02040603050506020204" pitchFamily="18" charset="0"/>
              </a:rPr>
              <a:t> …</a:t>
            </a:r>
          </a:p>
          <a:p>
            <a:pPr algn="just">
              <a:lnSpc>
                <a:spcPct val="150000"/>
              </a:lnSpc>
            </a:pPr>
            <a:endParaRPr lang="vi-VN" sz="1800" dirty="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79176" y="3442447"/>
            <a:ext cx="104887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99178" y="4679576"/>
            <a:ext cx="104887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00409"/>
            <a:ext cx="590550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</a:rPr>
              <a:t>3.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thơ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5138" y="1352029"/>
            <a:ext cx="241107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Những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hè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Đêm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đông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gió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rét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Tiếng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chổi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tre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Sớm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tối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Đi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</a:rPr>
              <a:t>về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497" y="3421527"/>
            <a:ext cx="6402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a. </a:t>
            </a:r>
            <a:r>
              <a:rPr lang="en-US" sz="2000" dirty="0" err="1">
                <a:latin typeface="UTM Avo" panose="02040603050506020204" pitchFamily="18" charset="0"/>
              </a:rPr>
              <a:t>Sự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chăm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chỉ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chị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công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en-US" sz="2000" dirty="0" err="1">
                <a:latin typeface="UTM Avo" panose="02040603050506020204" pitchFamily="18" charset="0"/>
              </a:rPr>
              <a:t>niềm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tự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chị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công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c. </a:t>
            </a:r>
            <a:r>
              <a:rPr lang="en-US" sz="2000" dirty="0" err="1">
                <a:latin typeface="UTM Avo" panose="02040603050506020204" pitchFamily="18" charset="0"/>
              </a:rPr>
              <a:t>sự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thay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đổi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đêm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hè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đêm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đông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9191" y="3536950"/>
            <a:ext cx="416379" cy="4163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9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646</Words>
  <Application>Microsoft Office PowerPoint</Application>
  <PresentationFormat>Custom</PresentationFormat>
  <Paragraphs>154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HP001 4 hàng</vt:lpstr>
      <vt:lpstr>UTM Avo</vt:lpstr>
      <vt:lpstr>Montserrat</vt:lpstr>
      <vt:lpstr>Kalam</vt:lpstr>
      <vt:lpstr>Arial</vt:lpstr>
      <vt:lpstr>UTM Cookies</vt:lpstr>
      <vt:lpstr>HP001 5 hàng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PHUONG-TD</cp:lastModifiedBy>
  <cp:revision>94</cp:revision>
  <dcterms:modified xsi:type="dcterms:W3CDTF">2025-03-12T01:04:16Z</dcterms:modified>
</cp:coreProperties>
</file>