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9"/>
  </p:notesMasterIdLst>
  <p:sldIdLst>
    <p:sldId id="357" r:id="rId2"/>
    <p:sldId id="358" r:id="rId3"/>
    <p:sldId id="360" r:id="rId4"/>
    <p:sldId id="400" r:id="rId5"/>
    <p:sldId id="399" r:id="rId6"/>
    <p:sldId id="363" r:id="rId7"/>
    <p:sldId id="401" r:id="rId8"/>
    <p:sldId id="402" r:id="rId9"/>
    <p:sldId id="403" r:id="rId10"/>
    <p:sldId id="366" r:id="rId11"/>
    <p:sldId id="365" r:id="rId12"/>
    <p:sldId id="404" r:id="rId13"/>
    <p:sldId id="367" r:id="rId14"/>
    <p:sldId id="368" r:id="rId15"/>
    <p:sldId id="369" r:id="rId16"/>
    <p:sldId id="370" r:id="rId17"/>
    <p:sldId id="371" r:id="rId18"/>
    <p:sldId id="393" r:id="rId19"/>
    <p:sldId id="405" r:id="rId20"/>
    <p:sldId id="372" r:id="rId21"/>
    <p:sldId id="374" r:id="rId22"/>
    <p:sldId id="396" r:id="rId23"/>
    <p:sldId id="406" r:id="rId24"/>
    <p:sldId id="379" r:id="rId25"/>
    <p:sldId id="380" r:id="rId26"/>
    <p:sldId id="408" r:id="rId27"/>
    <p:sldId id="381" r:id="rId28"/>
  </p:sldIdLst>
  <p:sldSz cx="6858000" cy="5143500"/>
  <p:notesSz cx="6858000" cy="9144000"/>
  <p:embeddedFontLst>
    <p:embeddedFont>
      <p:font typeface="Kalam" panose="020B0604020202020204" charset="0"/>
      <p:regular r:id="rId30"/>
      <p:bold r:id="rId31"/>
    </p:embeddedFont>
    <p:embeddedFont>
      <p:font typeface="Montserrat" panose="00000500000000000000" pitchFamily="2" charset="-93"/>
      <p:regular r:id="rId32"/>
      <p:bold r:id="rId33"/>
      <p:italic r:id="rId34"/>
      <p:boldItalic r:id="rId35"/>
    </p:embeddedFont>
    <p:embeddedFont>
      <p:font typeface="UTM Avo" panose="02040603050506020204" pitchFamily="18" charset="0"/>
      <p:regular r:id="rId36"/>
      <p:bold r:id="rId37"/>
      <p:italic r:id="rId38"/>
      <p:boldItalic r:id="rId39"/>
    </p:embeddedFont>
    <p:embeddedFont>
      <p:font typeface="UTM Cookies" panose="02040603050506020204" pitchFamily="18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8" autoAdjust="0"/>
    <p:restoredTop sz="94364" autoAdjust="0"/>
  </p:normalViewPr>
  <p:slideViewPr>
    <p:cSldViewPr snapToGrid="0">
      <p:cViewPr varScale="1">
        <p:scale>
          <a:sx n="90" d="100"/>
          <a:sy n="90" d="100"/>
        </p:scale>
        <p:origin x="12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79368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405704"/>
            <a:ext cx="5996762" cy="495457"/>
            <a:chOff x="460224" y="1435196"/>
            <a:chExt cx="5996762" cy="4954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>
                  <a:latin typeface="UTM Avo" panose="02040603050506020204" pitchFamily="18" charset="0"/>
                </a:rPr>
                <a:t>sửa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soạn</a:t>
              </a:r>
              <a:endParaRPr lang="vi-VN" sz="20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941306" y="1405704"/>
            <a:ext cx="4515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chuẩn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sắp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thứ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60224" y="2321627"/>
            <a:ext cx="1571463" cy="495457"/>
            <a:chOff x="460224" y="1435196"/>
            <a:chExt cx="1571463" cy="4954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571463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>
                  <a:latin typeface="UTM Avo" panose="02040603050506020204" pitchFamily="18" charset="0"/>
                </a:rPr>
                <a:t>thút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thít</a:t>
              </a:r>
              <a:endParaRPr lang="vi-VN" sz="20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941306" y="233459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quãng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1. </a:t>
            </a:r>
            <a:r>
              <a:rPr lang="en-US" sz="2000" dirty="0" err="1">
                <a:latin typeface="UTM Avo" panose="02040603050506020204" pitchFamily="18" charset="0"/>
              </a:rPr>
              <a:t>Nói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tiếp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cảnh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mùa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xuân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công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viên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78211" y="2102127"/>
            <a:ext cx="59967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</a:t>
            </a:r>
            <a:r>
              <a:rPr lang="en-US" sz="2000" dirty="0">
                <a:latin typeface="UTM Avo" panose="02040603050506020204" pitchFamily="18" charset="0"/>
              </a:rPr>
              <a:t>a)</a:t>
            </a:r>
            <a:r>
              <a:rPr lang="vi-VN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Cỏ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626674" y="210212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bừng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19218" y="2614927"/>
            <a:ext cx="2017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>
                <a:latin typeface="UTM Avo" panose="02040603050506020204" pitchFamily="18" charset="0"/>
              </a:rPr>
              <a:t>b) </a:t>
            </a:r>
            <a:r>
              <a:rPr lang="en-US" sz="2000" dirty="0" err="1">
                <a:latin typeface="UTM Avo" panose="02040603050506020204" pitchFamily="18" charset="0"/>
              </a:rPr>
              <a:t>Đàn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én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167449" y="2618065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phương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Nam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trở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19217" y="3117790"/>
            <a:ext cx="2017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>
                <a:latin typeface="UTM Avo" panose="02040603050506020204" pitchFamily="18" charset="0"/>
              </a:rPr>
              <a:t>c) </a:t>
            </a:r>
            <a:r>
              <a:rPr lang="en-US" sz="2000" dirty="0" err="1">
                <a:latin typeface="UTM Avo" panose="02040603050506020204" pitchFamily="18" charset="0"/>
              </a:rPr>
              <a:t>Trẻ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069125" y="3119635"/>
            <a:ext cx="4515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đùa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mặt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ấm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4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  <p:bldP spid="19" grpId="0"/>
      <p:bldP spid="22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4. </a:t>
            </a:r>
            <a:r>
              <a:rPr lang="en-US" sz="2000" dirty="0" err="1">
                <a:latin typeface="UTM Avo" panose="02040603050506020204" pitchFamily="18" charset="0"/>
              </a:rPr>
              <a:t>Thay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chim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én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nói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nhắn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nhủ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đến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bạn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nhỏ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600160" y="-641073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bừng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5122" name="Picture 2" descr="Chim Én Hình ảnh | Định dạng hình ảnh PNG 400202120|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72" b="89877" l="2674" r="90000">
                        <a14:foregroundMark x1="65930" y1="71272" x2="81163" y2="6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0067">
            <a:off x="628482" y="2353992"/>
            <a:ext cx="2683743" cy="22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077030" y="1757258"/>
            <a:ext cx="3422094" cy="1248229"/>
          </a:xfrm>
          <a:prstGeom prst="wedgeEllipseCallout">
            <a:avLst>
              <a:gd name="adj1" fmla="val -47501"/>
              <a:gd name="adj2" fmla="val 68314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ơi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03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1. </a:t>
            </a:r>
            <a:r>
              <a:rPr lang="en-US" sz="2000" dirty="0" err="1">
                <a:latin typeface="UTM Avo" panose="02040603050506020204" pitchFamily="18" charset="0"/>
              </a:rPr>
              <a:t>Tìm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từ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ngữ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biết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tâm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trạng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cảm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xúc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cỏ</a:t>
            </a:r>
            <a:r>
              <a:rPr lang="en-US" sz="2000" dirty="0">
                <a:latin typeface="UTM Avo" panose="02040603050506020204" pitchFamily="18" charset="0"/>
              </a:rPr>
              <a:t> non.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35879" y="1780560"/>
            <a:ext cx="2975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thút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thít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nấc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nhoẻn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miệng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endParaRPr lang="vi-VN" sz="2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14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14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8627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703872" y="591824"/>
            <a:ext cx="4635536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Cỏ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non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1147" y="648185"/>
            <a:ext cx="19977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Nghe</a:t>
            </a:r>
            <a:r>
              <a:rPr lang="en-US" sz="1800" dirty="0">
                <a:latin typeface="UTM Avo" panose="02040603050506020204" pitchFamily="18" charset="0"/>
              </a:rPr>
              <a:t> –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1597" y="1371334"/>
            <a:ext cx="60154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Én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gọi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mình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Suốt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đêm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đàn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khô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thành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dòng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“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giẫm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!” </a:t>
            </a: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bãi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Xong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én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tươi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-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nay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tâm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giẫm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nữa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đâu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2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30556" y="1994939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giẫm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00232" y="223863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30556" y="1418947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suốt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đêm</a:t>
            </a:r>
            <a:endParaRPr lang="vi-VN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00232" y="168230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8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17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>
                <a:latin typeface="UTM Avo" panose="02040603050506020204" pitchFamily="18" charset="0"/>
              </a:rPr>
              <a:t>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ngh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</a:t>
            </a:r>
            <a:r>
              <a:rPr lang="en-US" sz="1800" dirty="0" err="1">
                <a:latin typeface="UTM Avo" panose="02040603050506020204" pitchFamily="18" charset="0"/>
              </a:rPr>
              <a:t>Buổi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sớm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muôn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ngh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ìn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giọt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sương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long </a:t>
            </a:r>
            <a:r>
              <a:rPr lang="en-US" sz="1800" dirty="0" err="1">
                <a:latin typeface="UTM Avo" panose="02040603050506020204" pitchFamily="18" charset="0"/>
              </a:rPr>
              <a:t>lánh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  ng  </a:t>
            </a:r>
            <a:r>
              <a:rPr lang="en-US" sz="1800" dirty="0" err="1">
                <a:latin typeface="UTM Avo" panose="02040603050506020204" pitchFamily="18" charset="0"/>
              </a:rPr>
              <a:t>ọc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31244" y="1122637"/>
            <a:ext cx="569040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61071" y="1538460"/>
            <a:ext cx="526026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1916" y="1067937"/>
            <a:ext cx="70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066" y="1493215"/>
            <a:ext cx="55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tr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      </a:t>
            </a:r>
            <a:r>
              <a:rPr lang="en-US" sz="1800" dirty="0" err="1">
                <a:latin typeface="UTM Avo" panose="02040603050506020204" pitchFamily="18" charset="0"/>
              </a:rPr>
              <a:t>Đồng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vương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út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heo</a:t>
            </a:r>
            <a:r>
              <a:rPr lang="en-US" sz="1800" dirty="0">
                <a:latin typeface="UTM Avo" panose="02040603050506020204" pitchFamily="18" charset="0"/>
              </a:rPr>
              <a:t> may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</a:t>
            </a:r>
            <a:r>
              <a:rPr lang="en-US" sz="1800" dirty="0" err="1">
                <a:latin typeface="UTM Avo" panose="02040603050506020204" pitchFamily="18" charset="0"/>
              </a:rPr>
              <a:t>Mầm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tỉnh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giấc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vườn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im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     </a:t>
            </a:r>
            <a:r>
              <a:rPr lang="en-US" sz="1800" dirty="0" err="1">
                <a:latin typeface="UTM Avo" panose="02040603050506020204" pitchFamily="18" charset="0"/>
              </a:rPr>
              <a:t>Hạt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mưa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mải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miết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tr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ốn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đào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tr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cửa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lim</a:t>
            </a:r>
            <a:r>
              <a:rPr lang="en-US" sz="1800" dirty="0">
                <a:latin typeface="UTM Avo" panose="02040603050506020204" pitchFamily="18" charset="0"/>
              </a:rPr>
              <a:t> dim </a:t>
            </a:r>
            <a:r>
              <a:rPr lang="en-US" sz="1800" dirty="0" err="1">
                <a:latin typeface="UTM Avo" panose="02040603050506020204" pitchFamily="18" charset="0"/>
              </a:rPr>
              <a:t>mắt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cười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320138" y="2658191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80810" y="2625925"/>
            <a:ext cx="49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79406" y="3072897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289403" y="3480797"/>
            <a:ext cx="35293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20614" y="3018403"/>
            <a:ext cx="51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9235" y="3458363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03054" y="3879625"/>
            <a:ext cx="35293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03054" y="3847359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8" grpId="0" animBg="1"/>
      <p:bldP spid="3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>
                <a:latin typeface="UTM Avo" panose="02040603050506020204" pitchFamily="18" charset="0"/>
              </a:rPr>
              <a:t>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ngh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</a:t>
            </a:r>
            <a:r>
              <a:rPr lang="en-US" sz="1800" dirty="0" err="1">
                <a:latin typeface="UTM Avo" panose="02040603050506020204" pitchFamily="18" charset="0"/>
              </a:rPr>
              <a:t>Buổi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sớm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muôn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ngh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ìn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giọt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sương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long </a:t>
            </a:r>
            <a:r>
              <a:rPr lang="en-US" sz="1800" dirty="0" err="1">
                <a:latin typeface="UTM Avo" panose="02040603050506020204" pitchFamily="18" charset="0"/>
              </a:rPr>
              <a:t>lánh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  ng  </a:t>
            </a:r>
            <a:r>
              <a:rPr lang="en-US" sz="1800" dirty="0" err="1">
                <a:latin typeface="UTM Avo" panose="02040603050506020204" pitchFamily="18" charset="0"/>
              </a:rPr>
              <a:t>ọc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31244" y="1122637"/>
            <a:ext cx="569040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61071" y="1538460"/>
            <a:ext cx="526026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1916" y="1067937"/>
            <a:ext cx="70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066" y="1493215"/>
            <a:ext cx="55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êt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êch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Vui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T  </a:t>
            </a:r>
            <a:r>
              <a:rPr lang="en-US" sz="1800" dirty="0" err="1">
                <a:latin typeface="UTM Avo" panose="02040603050506020204" pitchFamily="18" charset="0"/>
              </a:rPr>
              <a:t>ết</a:t>
            </a:r>
            <a:r>
              <a:rPr lang="en-US" sz="1800" dirty="0">
                <a:latin typeface="UTM Avo" panose="02040603050506020204" pitchFamily="18" charset="0"/>
              </a:rPr>
              <a:t>   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Ếch</a:t>
            </a:r>
            <a:r>
              <a:rPr lang="en-US" sz="1800" dirty="0">
                <a:latin typeface="UTM Avo" panose="02040603050506020204" pitchFamily="18" charset="0"/>
              </a:rPr>
              <a:t>   </a:t>
            </a:r>
            <a:r>
              <a:rPr lang="en-US" sz="1800" dirty="0" err="1">
                <a:latin typeface="UTM Avo" panose="02040603050506020204" pitchFamily="18" charset="0"/>
              </a:rPr>
              <a:t>kêu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uôm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uôm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ao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chuôm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nước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trăng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chênh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ếch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843088" y="2677371"/>
            <a:ext cx="53816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43089" y="2648216"/>
            <a:ext cx="41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ết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9986" y="3085065"/>
            <a:ext cx="57303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114675" y="3458148"/>
            <a:ext cx="57242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9986" y="3076614"/>
            <a:ext cx="6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8652" y="3441183"/>
            <a:ext cx="70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8" grpId="0" animBg="1"/>
      <p:bldP spid="3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14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14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74448" y="1418308"/>
            <a:ext cx="47328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tấm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dưới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nhắc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nhở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ta </a:t>
            </a:r>
            <a:r>
              <a:rPr lang="en-US" sz="1600" dirty="0" err="1">
                <a:latin typeface="UTM Avo" panose="02040603050506020204" pitchFamily="18" charset="0"/>
              </a:rPr>
              <a:t>điều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2791" y="2074898"/>
            <a:ext cx="5785880" cy="2457773"/>
            <a:chOff x="522791" y="2074898"/>
            <a:chExt cx="5785880" cy="2457773"/>
          </a:xfrm>
        </p:grpSpPr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91" y="2074898"/>
              <a:ext cx="5785880" cy="245777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452236" y="3157538"/>
              <a:ext cx="609927" cy="2217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DẪM CHÂN LÊN CỎ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71286" y="3561582"/>
              <a:ext cx="609927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VỨT RÁC BỪA BÃI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3556" y="3173438"/>
              <a:ext cx="518963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HÁI HOA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74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14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14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</a:p>
        </p:txBody>
      </p:sp>
      <p:sp>
        <p:nvSpPr>
          <p:cNvPr id="6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6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7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73726" y="551503"/>
            <a:ext cx="6076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vệ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chăm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sóc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7526" y="1619251"/>
            <a:ext cx="1171693" cy="1211188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924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tưới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91326" y="1619251"/>
            <a:ext cx="1171693" cy="1211188"/>
            <a:chOff x="497526" y="1381126"/>
            <a:chExt cx="1171693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bẻ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cành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78776" y="1619251"/>
            <a:ext cx="1253412" cy="1211188"/>
            <a:chOff x="497526" y="1381126"/>
            <a:chExt cx="1253412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19062" y="1774924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tỉa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lá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7919" y="1619251"/>
            <a:ext cx="1171693" cy="1211188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vun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gốc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91326" y="2830439"/>
            <a:ext cx="1243291" cy="1211188"/>
            <a:chOff x="497526" y="1381126"/>
            <a:chExt cx="1243291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708941" y="1628953"/>
              <a:ext cx="1031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giẫm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lên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cỏ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878776" y="2830439"/>
            <a:ext cx="1171693" cy="1211188"/>
            <a:chOff x="497526" y="1381126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95002" y="1769650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hái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hoa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050469" y="2830439"/>
            <a:ext cx="1214034" cy="1211188"/>
            <a:chOff x="497526" y="1381126"/>
            <a:chExt cx="1214034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82208" y="1752063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bắt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sâu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050469" y="1619251"/>
            <a:ext cx="1171693" cy="1211188"/>
            <a:chOff x="497526" y="1381126"/>
            <a:chExt cx="1171693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497526" y="1774924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chặt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8475" y="422915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phù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hợp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8001" y="1309376"/>
            <a:ext cx="60766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Cho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khoe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sắc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</a:t>
            </a:r>
            <a:r>
              <a:rPr lang="en-US" sz="1800" dirty="0" err="1">
                <a:latin typeface="UTM Avo" panose="02040603050506020204" pitchFamily="18" charset="0"/>
              </a:rPr>
              <a:t>Buổi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sáng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vườn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hồng</a:t>
            </a:r>
            <a:r>
              <a:rPr lang="en-US" sz="1800" dirty="0">
                <a:latin typeface="UTM Avo" panose="02040603050506020204" pitchFamily="18" charset="0"/>
              </a:rPr>
              <a:t>,  …………..  </a:t>
            </a:r>
            <a:r>
              <a:rPr lang="en-US" sz="1800" dirty="0" err="1">
                <a:latin typeface="UTM Avo" panose="02040603050506020204" pitchFamily="18" charset="0"/>
              </a:rPr>
              <a:t>bông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hồng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thắm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bé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vui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sướng</a:t>
            </a:r>
            <a:r>
              <a:rPr lang="en-US" sz="1800" dirty="0">
                <a:latin typeface="UTM Avo" panose="02040603050506020204" pitchFamily="18" charset="0"/>
              </a:rPr>
              <a:t> reo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-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xinh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đẹp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sao</a:t>
            </a:r>
            <a:r>
              <a:rPr lang="en-US" sz="180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bé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định</a:t>
            </a:r>
            <a:r>
              <a:rPr lang="en-US" sz="1800" dirty="0">
                <a:latin typeface="UTM Avo" panose="02040603050506020204" pitchFamily="18" charset="0"/>
              </a:rPr>
              <a:t>  ……..…….  </a:t>
            </a:r>
            <a:r>
              <a:rPr lang="en-US" sz="1800" dirty="0" err="1">
                <a:latin typeface="UTM Avo" panose="02040603050506020204" pitchFamily="18" charset="0"/>
              </a:rPr>
              <a:t>bông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Bỗng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thầm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- Xin  ……….…...  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sẽ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buồn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nếu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khoe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sắc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23950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giơ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tay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30974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thấy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37998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3.08642E-6 L 0.24421 0.1635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99" y="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0.22708 0.402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3" y="20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-0.47361 0.5635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1" y="2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uiExpand="1" build="p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4675" y="508640"/>
            <a:ext cx="586517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3. </a:t>
            </a:r>
            <a:r>
              <a:rPr lang="en-US" sz="1800" dirty="0" err="1">
                <a:latin typeface="UTM Avo" panose="02040603050506020204" pitchFamily="18" charset="0"/>
              </a:rPr>
              <a:t>Cần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dấu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phẩy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vị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trí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sau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sinh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đang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tưới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Mọi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bẻ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cành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c. </a:t>
            </a:r>
            <a:r>
              <a:rPr lang="en-US" sz="1800" dirty="0" err="1">
                <a:latin typeface="UTM Avo" panose="02040603050506020204" pitchFamily="18" charset="0"/>
              </a:rPr>
              <a:t>Én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non </a:t>
            </a:r>
            <a:r>
              <a:rPr lang="en-US" sz="1800" dirty="0" err="1">
                <a:latin typeface="UTM Avo" panose="02040603050506020204" pitchFamily="18" charset="0"/>
              </a:rPr>
              <a:t>đều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yêu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2025" y="1759167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48150" y="2559267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1150" y="2987892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7630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14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14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xin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lỗi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Nếu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cô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bé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>
                <a:latin typeface="UTM Avo" panose="02040603050506020204" pitchFamily="18" charset="0"/>
              </a:rPr>
              <a:t>Cho </a:t>
            </a:r>
            <a:r>
              <a:rPr lang="en-US" sz="1800" i="1" dirty="0" err="1">
                <a:latin typeface="UTM Avo" panose="02040603050506020204" pitchFamily="18" charset="0"/>
              </a:rPr>
              <a:t>hoa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khoe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sắc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sẽ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xin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hồng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030" name="Picture 6" descr="Beautiful Red Rose Flower Ivy Plant Cartoon Stock Illustration - Download 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97" y="2203056"/>
            <a:ext cx="2104472" cy="2538728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89776" y="2592441"/>
            <a:ext cx="1519084" cy="2149343"/>
            <a:chOff x="789776" y="2592441"/>
            <a:chExt cx="1519084" cy="2149343"/>
          </a:xfrm>
        </p:grpSpPr>
        <p:pic>
          <p:nvPicPr>
            <p:cNvPr id="1026" name="Picture 2" descr="Polite little girl apologizing to young guy Vector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1655814" y="1935128"/>
            <a:ext cx="3364230" cy="491490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định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ngắt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hoa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5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xin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lỗi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Nếu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Cỏ</a:t>
            </a:r>
            <a:r>
              <a:rPr lang="en-US" sz="1800" i="1" dirty="0">
                <a:latin typeface="UTM Avo" panose="02040603050506020204" pitchFamily="18" charset="0"/>
              </a:rPr>
              <a:t> non </a:t>
            </a:r>
            <a:r>
              <a:rPr lang="en-US" sz="1800" i="1" dirty="0" err="1">
                <a:latin typeface="UTM Avo" panose="02040603050506020204" pitchFamily="18" charset="0"/>
              </a:rPr>
              <a:t>cười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nghe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non </a:t>
            </a:r>
            <a:r>
              <a:rPr lang="en-US" sz="1800" dirty="0" err="1">
                <a:latin typeface="UTM Avo" panose="02040603050506020204" pitchFamily="18" charset="0"/>
              </a:rPr>
              <a:t>khóc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sẽ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non?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1639104" y="2595034"/>
            <a:ext cx="1035516" cy="217886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3841284" y="2628074"/>
            <a:ext cx="1035516" cy="217886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333994" y="1889760"/>
            <a:ext cx="3364230" cy="705274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11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278" y="501591"/>
            <a:ext cx="6022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ĐỌC MỞ RỘNG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xanh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sạch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đẹp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>
                <a:latin typeface="UTM Avo" panose="02040603050506020204" pitchFamily="18" charset="0"/>
              </a:rPr>
              <a:t>Chia </a:t>
            </a:r>
            <a:r>
              <a:rPr lang="en-US" sz="1800" dirty="0" err="1">
                <a:latin typeface="UTM Avo" panose="02040603050506020204" pitchFamily="18" charset="0"/>
              </a:rPr>
              <a:t>sẻ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29" y="2320664"/>
            <a:ext cx="5192169" cy="231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14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14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</a:p>
        </p:txBody>
      </p:sp>
      <p:sp>
        <p:nvSpPr>
          <p:cNvPr id="4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4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60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Mùa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xuân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tỉnh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giấc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ngủ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đông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từ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phương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nam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trở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về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Trẻ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đùa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dưới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mặt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áp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hôm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chị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sửa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soạn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ngủ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nghe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thút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thít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Lần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tìm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cây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non </a:t>
            </a:r>
            <a:r>
              <a:rPr lang="en-US" dirty="0" err="1">
                <a:latin typeface="UTM Avo" panose="02040603050506020204" pitchFamily="18" charset="0"/>
              </a:rPr>
              <a:t>đang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hỏi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-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ốm</a:t>
            </a:r>
            <a:r>
              <a:rPr lang="en-US" dirty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non </a:t>
            </a:r>
            <a:r>
              <a:rPr lang="en-US" dirty="0" err="1">
                <a:latin typeface="UTM Avo" panose="02040603050506020204" pitchFamily="18" charset="0"/>
              </a:rPr>
              <a:t>khóc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nấc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- </a:t>
            </a:r>
            <a:r>
              <a:rPr lang="en-US" dirty="0" err="1">
                <a:latin typeface="UTM Avo" panose="02040603050506020204" pitchFamily="18" charset="0"/>
              </a:rPr>
              <a:t>Chị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ơi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được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nữa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đây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đùa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giẫm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lặng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phút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rồi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bỗng</a:t>
            </a:r>
            <a:r>
              <a:rPr lang="en-US" dirty="0">
                <a:latin typeface="UTM Avo" panose="02040603050506020204" pitchFamily="18" charset="0"/>
              </a:rPr>
              <a:t> reo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- </a:t>
            </a:r>
            <a:r>
              <a:rPr lang="en-US" dirty="0" err="1">
                <a:latin typeface="UTM Avo" panose="02040603050506020204" pitchFamily="18" charset="0"/>
              </a:rPr>
              <a:t>Đừng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nữa</a:t>
            </a:r>
            <a:r>
              <a:rPr lang="en-US" dirty="0">
                <a:latin typeface="UTM Avo" panose="02040603050506020204" pitchFamily="18" charset="0"/>
              </a:rPr>
              <a:t>! </a:t>
            </a:r>
            <a:r>
              <a:rPr lang="en-US" dirty="0" err="1">
                <a:latin typeface="UTM Avo" panose="02040603050506020204" pitchFamily="18" charset="0"/>
              </a:rPr>
              <a:t>Chị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sẽ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giúp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8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rồi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kêu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gọi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thêm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mình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Suốt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đêm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sức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tìm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khô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tết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dòng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chữ</a:t>
            </a:r>
            <a:r>
              <a:rPr lang="en-US" dirty="0">
                <a:latin typeface="UTM Avo" panose="02040603050506020204" pitchFamily="18" charset="0"/>
              </a:rPr>
              <a:t> “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dẫm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!” </a:t>
            </a:r>
            <a:r>
              <a:rPr lang="en-US" dirty="0" err="1">
                <a:latin typeface="UTM Avo" panose="02040603050506020204" pitchFamily="18" charset="0"/>
              </a:rPr>
              <a:t>đặt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bãi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Xong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tươi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bảo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- </a:t>
            </a:r>
            <a:r>
              <a:rPr lang="en-US" dirty="0" err="1">
                <a:latin typeface="UTM Avo" panose="02040603050506020204" pitchFamily="18" charset="0"/>
              </a:rPr>
              <a:t>Từ</a:t>
            </a:r>
            <a:r>
              <a:rPr lang="en-US" dirty="0">
                <a:latin typeface="UTM Avo" panose="02040603050506020204" pitchFamily="18" charset="0"/>
              </a:rPr>
              <a:t> nay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yên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tâm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rồi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giẫm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nữa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đâu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non </a:t>
            </a:r>
            <a:r>
              <a:rPr lang="en-US" dirty="0" err="1">
                <a:latin typeface="UTM Avo" panose="02040603050506020204" pitchFamily="18" charset="0"/>
              </a:rPr>
              <a:t>nhoẻn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miệng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cảm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. </a:t>
            </a:r>
          </a:p>
          <a:p>
            <a:pPr algn="r">
              <a:lnSpc>
                <a:spcPct val="150000"/>
              </a:lnSpc>
            </a:pPr>
            <a:r>
              <a:rPr lang="en-US" sz="1100" i="1" dirty="0">
                <a:latin typeface="UTM Avo" panose="02040603050506020204" pitchFamily="18" charset="0"/>
              </a:rPr>
              <a:t>(Theo 365 </a:t>
            </a:r>
            <a:r>
              <a:rPr lang="en-US" sz="1100" i="1" dirty="0" err="1">
                <a:latin typeface="UTM Avo" panose="02040603050506020204" pitchFamily="18" charset="0"/>
              </a:rPr>
              <a:t>truyện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kể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hằng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đêm</a:t>
            </a:r>
            <a:r>
              <a:rPr lang="en-US" sz="1100" i="1" dirty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0012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924802" y="727214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598667" y="1314054"/>
            <a:ext cx="258004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bừng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tỉnh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598667" y="1902498"/>
            <a:ext cx="2471888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giấc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ngủ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7" y="2471659"/>
            <a:ext cx="218675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sửa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soạn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768343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768344" y="2715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6" y="3040819"/>
            <a:ext cx="3415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nhoẻn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miệng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cười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0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613995" y="591234"/>
            <a:ext cx="176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08961" y="1294389"/>
            <a:ext cx="6178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hôm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đang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sửa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soạn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ngủ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nghe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thút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thít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 flipH="1">
            <a:off x="2346751" y="139196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422519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318983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397641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08961" y="2653349"/>
            <a:ext cx="61786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Suốt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đêm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đàn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sức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dòng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“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!” </a:t>
            </a:r>
            <a:r>
              <a:rPr lang="en-US" sz="2400" dirty="0" err="1">
                <a:latin typeface="UTM Avo" panose="020406030505060202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402407" y="277339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377127" y="331082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458063" y="3910033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71534" y="391003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827190" y="391003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Mùa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xuân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tỉnh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giấc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ngủ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đông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từ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phương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nam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trở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về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Trẻ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đùa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dưới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mặt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áp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hôm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chị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sửa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soạn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ngủ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nghe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thút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thít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Lần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tìm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cây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non </a:t>
            </a:r>
            <a:r>
              <a:rPr lang="en-US" dirty="0" err="1">
                <a:latin typeface="UTM Avo" panose="02040603050506020204" pitchFamily="18" charset="0"/>
              </a:rPr>
              <a:t>đang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hỏi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-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ốm</a:t>
            </a:r>
            <a:r>
              <a:rPr lang="en-US" dirty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non </a:t>
            </a:r>
            <a:r>
              <a:rPr lang="en-US" dirty="0" err="1">
                <a:latin typeface="UTM Avo" panose="02040603050506020204" pitchFamily="18" charset="0"/>
              </a:rPr>
              <a:t>khóc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nấc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- </a:t>
            </a:r>
            <a:r>
              <a:rPr lang="en-US" dirty="0" err="1">
                <a:latin typeface="UTM Avo" panose="02040603050506020204" pitchFamily="18" charset="0"/>
              </a:rPr>
              <a:t>Chị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ơi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được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nữa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đây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đùa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giẫm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lặng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phút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rồi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bỗng</a:t>
            </a:r>
            <a:r>
              <a:rPr lang="en-US" dirty="0">
                <a:latin typeface="UTM Avo" panose="02040603050506020204" pitchFamily="18" charset="0"/>
              </a:rPr>
              <a:t> reo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- </a:t>
            </a:r>
            <a:r>
              <a:rPr lang="en-US" dirty="0" err="1">
                <a:latin typeface="UTM Avo" panose="02040603050506020204" pitchFamily="18" charset="0"/>
              </a:rPr>
              <a:t>Đừng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nữa</a:t>
            </a:r>
            <a:r>
              <a:rPr lang="en-US" dirty="0">
                <a:latin typeface="UTM Avo" panose="02040603050506020204" pitchFamily="18" charset="0"/>
              </a:rPr>
              <a:t>! </a:t>
            </a:r>
            <a:r>
              <a:rPr lang="en-US" dirty="0" err="1">
                <a:latin typeface="UTM Avo" panose="02040603050506020204" pitchFamily="18" charset="0"/>
              </a:rPr>
              <a:t>Chị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sẽ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giúp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9" y="1015710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2035530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6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rồi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kêu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gọi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thêm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mình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Suốt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đêm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sức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tìm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khô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tết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dòng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chữ</a:t>
            </a:r>
            <a:r>
              <a:rPr lang="en-US" dirty="0">
                <a:latin typeface="UTM Avo" panose="02040603050506020204" pitchFamily="18" charset="0"/>
              </a:rPr>
              <a:t> “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dẫm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!” </a:t>
            </a:r>
            <a:r>
              <a:rPr lang="en-US" dirty="0" err="1">
                <a:latin typeface="UTM Avo" panose="02040603050506020204" pitchFamily="18" charset="0"/>
              </a:rPr>
              <a:t>đặt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bãi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Xong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tươi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bảo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- </a:t>
            </a:r>
            <a:r>
              <a:rPr lang="en-US" dirty="0" err="1">
                <a:latin typeface="UTM Avo" panose="02040603050506020204" pitchFamily="18" charset="0"/>
              </a:rPr>
              <a:t>Từ</a:t>
            </a:r>
            <a:r>
              <a:rPr lang="en-US" dirty="0">
                <a:latin typeface="UTM Avo" panose="02040603050506020204" pitchFamily="18" charset="0"/>
              </a:rPr>
              <a:t> nay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yên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tâm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rồi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giẫm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nữa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đâu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non </a:t>
            </a:r>
            <a:r>
              <a:rPr lang="en-US" dirty="0" err="1">
                <a:latin typeface="UTM Avo" panose="02040603050506020204" pitchFamily="18" charset="0"/>
              </a:rPr>
              <a:t>nhoẻn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miệng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cảm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. </a:t>
            </a:r>
          </a:p>
          <a:p>
            <a:pPr algn="r">
              <a:lnSpc>
                <a:spcPct val="150000"/>
              </a:lnSpc>
            </a:pPr>
            <a:r>
              <a:rPr lang="en-US" sz="1100" i="1" dirty="0">
                <a:latin typeface="UTM Avo" panose="02040603050506020204" pitchFamily="18" charset="0"/>
              </a:rPr>
              <a:t>(Theo 365 </a:t>
            </a:r>
            <a:r>
              <a:rPr lang="en-US" sz="1100" i="1" dirty="0" err="1">
                <a:latin typeface="UTM Avo" panose="02040603050506020204" pitchFamily="18" charset="0"/>
              </a:rPr>
              <a:t>truyện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kể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hằng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đêm</a:t>
            </a:r>
            <a:r>
              <a:rPr lang="en-US" sz="1100" i="1" dirty="0"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1045755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1350</Words>
  <Application>Microsoft Office PowerPoint</Application>
  <PresentationFormat>Custom</PresentationFormat>
  <Paragraphs>159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UTM Cookies</vt:lpstr>
      <vt:lpstr>Montserrat</vt:lpstr>
      <vt:lpstr>UTM Avo</vt:lpstr>
      <vt:lpstr>Arial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PHUONG-TD</cp:lastModifiedBy>
  <cp:revision>117</cp:revision>
  <dcterms:modified xsi:type="dcterms:W3CDTF">2025-03-12T01:04:41Z</dcterms:modified>
</cp:coreProperties>
</file>