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324" r:id="rId3"/>
    <p:sldId id="331" r:id="rId4"/>
    <p:sldId id="319" r:id="rId5"/>
    <p:sldId id="329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facebook.com/huongthaoGADT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3452"/>
            <a:ext cx="10915650" cy="46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F68EB-2711-4074-9AA0-E58542CA5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2" y="1927373"/>
            <a:ext cx="3145637" cy="1062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B41BE-6238-4C90-9437-85E615D6D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784" y="3012508"/>
            <a:ext cx="87241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352800" y="1302341"/>
            <a:ext cx="4876800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3594745" y="315176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5D836E-50A4-4207-AE8F-C8964AC703F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40" y="1909272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khác nhau thú vị về nông thôn và thành thị">
            <a:hlinkClick r:id="" action="ppaction://media"/>
            <a:extLst>
              <a:ext uri="{FF2B5EF4-FFF2-40B4-BE49-F238E27FC236}">
                <a16:creationId xmlns:a16="http://schemas.microsoft.com/office/drawing/2014/main" id="{CEC090F6-154F-46C5-BA98-5021D21FD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82435"/>
              </p:ext>
            </p:extLst>
          </p:nvPr>
        </p:nvGraphicFramePr>
        <p:xfrm>
          <a:off x="1406867" y="2774183"/>
          <a:ext cx="10170162" cy="347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042069" y="3464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7878369" y="393059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9263804" y="391995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10273700" y="485150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7824944" y="54030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38117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6630"/>
              </p:ext>
            </p:extLst>
          </p:nvPr>
        </p:nvGraphicFramePr>
        <p:xfrm>
          <a:off x="1026160" y="2742214"/>
          <a:ext cx="6712278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67749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67851"/>
              </p:ext>
            </p:extLst>
          </p:nvPr>
        </p:nvGraphicFramePr>
        <p:xfrm>
          <a:off x="965200" y="1253330"/>
          <a:ext cx="10586720" cy="4450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380</Words>
  <Application>Microsoft Office PowerPoint</Application>
  <PresentationFormat>Widescreen</PresentationFormat>
  <Paragraphs>80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微软雅黑</vt:lpstr>
      <vt:lpstr>宋体</vt:lpstr>
      <vt:lpstr>Arial</vt:lpstr>
      <vt:lpstr>Arial-Rounded</vt:lpstr>
      <vt:lpstr>Calibri</vt:lpstr>
      <vt:lpstr>等线</vt:lpstr>
      <vt:lpstr>Gloria Hallelujah</vt:lpstr>
      <vt:lpstr>Times New Roman</vt:lpstr>
      <vt:lpstr>方正卡通简体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2022-08-10T02:25:54Z</dcterms:created>
  <dcterms:modified xsi:type="dcterms:W3CDTF">2025-01-07T01:32:16Z</dcterms:modified>
</cp:coreProperties>
</file>