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0" r:id="rId2"/>
    <p:sldId id="432" r:id="rId3"/>
    <p:sldId id="441" r:id="rId4"/>
    <p:sldId id="440" r:id="rId5"/>
    <p:sldId id="442" r:id="rId6"/>
    <p:sldId id="445" r:id="rId7"/>
    <p:sldId id="444" r:id="rId8"/>
    <p:sldId id="446" r:id="rId9"/>
    <p:sldId id="435" r:id="rId10"/>
    <p:sldId id="438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DE7F5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5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794919" y="1371600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869" y="1570293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0741" r="7084" b="16666"/>
          <a:stretch/>
        </p:blipFill>
        <p:spPr>
          <a:xfrm>
            <a:off x="1051719" y="3200400"/>
            <a:ext cx="12573000" cy="4312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869" y="2322697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nêu hoạt động tiêu biểu của con người ở từng đới khí hậu.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719" y="7806248"/>
            <a:ext cx="1424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Roboto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đới lạnh, một số hoạt động tiêu biểu của người dân diễn ra trên băng tuyết như chăn nuôi tuần lộc, câu cá…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1341" y="1532900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0741" r="2500" b="16666"/>
          <a:stretch/>
        </p:blipFill>
        <p:spPr>
          <a:xfrm>
            <a:off x="1585119" y="2850280"/>
            <a:ext cx="10896600" cy="49668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4962" y="2222368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nêu hoạt động tiêu biểu của con người ở từng đới khí hậu.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1341" y="7860239"/>
            <a:ext cx="14903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Roboto"/>
              </a:rPr>
              <a:t> 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đới ôn hòa, khí hậu phù hợp để tổ chức các hoạt động du lịch theo mùa và trồng các loại cây như nho, táo, lựu, lúa mì…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64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1719" y="1688154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4445" r="2500" b="13704"/>
          <a:stretch/>
        </p:blipFill>
        <p:spPr>
          <a:xfrm>
            <a:off x="1661319" y="2907473"/>
            <a:ext cx="12877800" cy="45601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2869" y="2322697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nêu hoạt động tiêu biểu của con người ở từng đới khí hậu.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8919" y="7620000"/>
            <a:ext cx="1341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đới nóng, trên các vùng hoang mạc khô hạn, người dân thường di chuyển bằng lạc đà, những vùng nóng ẩm thuận lợi cho sản xuất nông nghiệp.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89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2719" y="1219200"/>
            <a:ext cx="12587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thêm một số hoạt động của con người ở các đới khí hậu mà em biết.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3358" y="2362200"/>
            <a:ext cx="13380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lạnh người dân thường săn bắt các loại thủy hải sản.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Đới ôn hòa người dân thường trồng trọt chăn nuôi, phát triển du lịch.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Đới nóng người dân thường tận dụng và khai thác các loại khoáng sản.</a:t>
            </a:r>
            <a:endParaRPr lang="vi-VN" sz="3200" b="0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27: TRÁI ĐẤT VÀ CÁC ĐỚI KHÍ HẬU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8908683" y="3068252"/>
            <a:ext cx="6858000" cy="5521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89983" y="326442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80684" y="7432198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89983" y="4085897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15933" y="6528570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77051" y="545119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Picture 2" descr="Tự nhiên xã hội lớp 3 Bài 27 trang 109 Thực hành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2" y="3319822"/>
            <a:ext cx="7010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2748" y="2128483"/>
            <a:ext cx="10461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viết tên và tô màu các đới khí hậu vào sơ đồ theo gợi ý: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19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27: TRÁI ĐẤT VÀ CÁC ĐỚI KHÍ HẬU (T2)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67" t="18148" r="62500" b="44815"/>
          <a:stretch/>
        </p:blipFill>
        <p:spPr>
          <a:xfrm>
            <a:off x="938887" y="3090981"/>
            <a:ext cx="4108504" cy="2928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9166" t="17778" r="32501" b="45185"/>
          <a:stretch/>
        </p:blipFill>
        <p:spPr>
          <a:xfrm>
            <a:off x="5211493" y="2991448"/>
            <a:ext cx="4755625" cy="3028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9166" t="17778" r="2501" b="45185"/>
          <a:stretch/>
        </p:blipFill>
        <p:spPr>
          <a:xfrm>
            <a:off x="10131220" y="2991448"/>
            <a:ext cx="4913272" cy="28283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9166" t="57778" r="62501" b="5185"/>
          <a:stretch/>
        </p:blipFill>
        <p:spPr>
          <a:xfrm>
            <a:off x="442119" y="6369635"/>
            <a:ext cx="3431939" cy="27743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9166" t="57778" r="32501" b="5185"/>
          <a:stretch/>
        </p:blipFill>
        <p:spPr>
          <a:xfrm>
            <a:off x="4175919" y="6246610"/>
            <a:ext cx="4876800" cy="2897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69166" t="57778" r="2501" b="5185"/>
          <a:stretch/>
        </p:blipFill>
        <p:spPr>
          <a:xfrm>
            <a:off x="9509919" y="6019798"/>
            <a:ext cx="3505200" cy="3124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4058" y="1910062"/>
            <a:ext cx="1143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các hình về quang cảnh và hoạt động của người dân cho phù hợp với từng đới khí hậu ở hình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9054" y="6369635"/>
            <a:ext cx="81375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16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13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15</a:t>
            </a:r>
            <a:endParaRPr lang="en-US" sz="28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89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27: TRÁI ĐẤT VÀ CÁC ĐỚI KHÍ HẬU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4785519" y="3124200"/>
            <a:ext cx="6858000" cy="552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67" t="18148" r="62500" b="44815"/>
          <a:stretch/>
        </p:blipFill>
        <p:spPr>
          <a:xfrm>
            <a:off x="524415" y="2803475"/>
            <a:ext cx="2383536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9166" t="17778" r="32501" b="45185"/>
          <a:stretch/>
        </p:blipFill>
        <p:spPr>
          <a:xfrm>
            <a:off x="1889919" y="4845900"/>
            <a:ext cx="2383536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9166" t="17778" r="2501" b="45185"/>
          <a:stretch/>
        </p:blipFill>
        <p:spPr>
          <a:xfrm>
            <a:off x="1432719" y="6946211"/>
            <a:ext cx="2383536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9166" t="57778" r="62501" b="5185"/>
          <a:stretch/>
        </p:blipFill>
        <p:spPr>
          <a:xfrm>
            <a:off x="12155583" y="2699899"/>
            <a:ext cx="2383536" cy="1528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9166" t="57778" r="32501" b="5185"/>
          <a:stretch/>
        </p:blipFill>
        <p:spPr>
          <a:xfrm>
            <a:off x="13521087" y="4617035"/>
            <a:ext cx="2383536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166" t="57778" r="2501" b="5185"/>
          <a:stretch/>
        </p:blipFill>
        <p:spPr>
          <a:xfrm>
            <a:off x="12634119" y="6758597"/>
            <a:ext cx="2383536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918" y="339119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918" y="7467600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1285" y="4362367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8802" y="6598736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685" y="541560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4273455" y="5722200"/>
            <a:ext cx="2569464" cy="1912697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1063" y="3673196"/>
            <a:ext cx="3101856" cy="41473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10290" y="3535005"/>
            <a:ext cx="2974031" cy="188059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576719" y="5429337"/>
            <a:ext cx="2942030" cy="590463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0172505" y="3463986"/>
            <a:ext cx="1983078" cy="777339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172504" y="6946211"/>
            <a:ext cx="2561695" cy="6886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4058" y="1910062"/>
            <a:ext cx="1143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các hình về quang cảnh và hoạt động của người dân cho phù hợp với từng đới khí hậu ở hình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71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7599" y="2667000"/>
            <a:ext cx="15113259" cy="6248400"/>
            <a:chOff x="-319881" y="990600"/>
            <a:chExt cx="15925800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750" t="15185" r="9167" b="20370"/>
            <a:stretch/>
          </p:blipFill>
          <p:spPr>
            <a:xfrm>
              <a:off x="-319881" y="990600"/>
              <a:ext cx="15925800" cy="66294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00919" y="6019800"/>
              <a:ext cx="914400" cy="914400"/>
            </a:xfrm>
            <a:prstGeom prst="ellipse">
              <a:avLst/>
            </a:prstGeom>
            <a:solidFill>
              <a:srgbClr val="BDE7F5"/>
            </a:solidFill>
            <a:ln>
              <a:solidFill>
                <a:srgbClr val="BDE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11494</TotalTime>
  <Words>527</Words>
  <Application>Microsoft Office PowerPoint</Application>
  <PresentationFormat>Custom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YX</cp:lastModifiedBy>
  <cp:revision>1113</cp:revision>
  <dcterms:created xsi:type="dcterms:W3CDTF">2008-09-09T22:52:10Z</dcterms:created>
  <dcterms:modified xsi:type="dcterms:W3CDTF">2025-05-11T06:04:10Z</dcterms:modified>
</cp:coreProperties>
</file>