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64" r:id="rId3"/>
  </p:sldMasterIdLst>
  <p:notesMasterIdLst>
    <p:notesMasterId r:id="rId19"/>
  </p:notesMasterIdLst>
  <p:sldIdLst>
    <p:sldId id="280" r:id="rId4"/>
    <p:sldId id="260" r:id="rId5"/>
    <p:sldId id="272" r:id="rId6"/>
    <p:sldId id="281" r:id="rId7"/>
    <p:sldId id="282" r:id="rId8"/>
    <p:sldId id="284" r:id="rId9"/>
    <p:sldId id="285" r:id="rId10"/>
    <p:sldId id="286" r:id="rId11"/>
    <p:sldId id="273" r:id="rId12"/>
    <p:sldId id="287" r:id="rId13"/>
    <p:sldId id="593" r:id="rId14"/>
    <p:sldId id="592" r:id="rId15"/>
    <p:sldId id="570" r:id="rId16"/>
    <p:sldId id="279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506</Words>
  <Application>Microsoft Office PowerPoint</Application>
  <PresentationFormat>Widescreen</PresentationFormat>
  <Paragraphs>65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맑은 고딕</vt:lpstr>
      <vt:lpstr>Arial</vt:lpstr>
      <vt:lpstr>Calibri</vt:lpstr>
      <vt:lpstr>Cambria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59</cp:revision>
  <dcterms:created xsi:type="dcterms:W3CDTF">2023-09-07T08:53:46Z</dcterms:created>
  <dcterms:modified xsi:type="dcterms:W3CDTF">2025-02-22T03:11:18Z</dcterms:modified>
</cp:coreProperties>
</file>