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2" r:id="rId5"/>
    <p:sldId id="297" r:id="rId6"/>
    <p:sldId id="298" r:id="rId7"/>
    <p:sldId id="299" r:id="rId8"/>
    <p:sldId id="315" r:id="rId9"/>
    <p:sldId id="316" r:id="rId10"/>
    <p:sldId id="317" r:id="rId11"/>
    <p:sldId id="314" r:id="rId12"/>
    <p:sldId id="301" r:id="rId13"/>
    <p:sldId id="270" r:id="rId14"/>
    <p:sldId id="271" r:id="rId15"/>
    <p:sldId id="318" r:id="rId16"/>
    <p:sldId id="319" r:id="rId17"/>
    <p:sldId id="264" r:id="rId18"/>
    <p:sldId id="320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799</Words>
  <Application>Microsoft Office PowerPoint</Application>
  <PresentationFormat>Widescreen</PresentationFormat>
  <Paragraphs>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</cp:lastModifiedBy>
  <cp:revision>33</cp:revision>
  <dcterms:created xsi:type="dcterms:W3CDTF">2023-12-06T01:35:41Z</dcterms:created>
  <dcterms:modified xsi:type="dcterms:W3CDTF">2025-02-22T03:17:49Z</dcterms:modified>
</cp:coreProperties>
</file>