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2"/>
  </p:notesMasterIdLst>
  <p:handoutMasterIdLst>
    <p:handoutMasterId r:id="rId33"/>
  </p:handoutMasterIdLst>
  <p:sldIdLst>
    <p:sldId id="266" r:id="rId4"/>
    <p:sldId id="323" r:id="rId5"/>
    <p:sldId id="308" r:id="rId6"/>
    <p:sldId id="336" r:id="rId7"/>
    <p:sldId id="267" r:id="rId8"/>
    <p:sldId id="350" r:id="rId9"/>
    <p:sldId id="329" r:id="rId10"/>
    <p:sldId id="332" r:id="rId11"/>
    <p:sldId id="351" r:id="rId12"/>
    <p:sldId id="330" r:id="rId13"/>
    <p:sldId id="352" r:id="rId14"/>
    <p:sldId id="353" r:id="rId15"/>
    <p:sldId id="354" r:id="rId16"/>
    <p:sldId id="335" r:id="rId17"/>
    <p:sldId id="313" r:id="rId18"/>
    <p:sldId id="258" r:id="rId19"/>
    <p:sldId id="259" r:id="rId20"/>
    <p:sldId id="261" r:id="rId21"/>
    <p:sldId id="262" r:id="rId22"/>
    <p:sldId id="263" r:id="rId23"/>
    <p:sldId id="264" r:id="rId24"/>
    <p:sldId id="265" r:id="rId25"/>
    <p:sldId id="355" r:id="rId26"/>
    <p:sldId id="356" r:id="rId27"/>
    <p:sldId id="357" r:id="rId28"/>
    <p:sldId id="358" r:id="rId29"/>
    <p:sldId id="361" r:id="rId30"/>
    <p:sldId id="32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574" autoAdjust="0"/>
  </p:normalViewPr>
  <p:slideViewPr>
    <p:cSldViewPr snapToGrid="0">
      <p:cViewPr varScale="1">
        <p:scale>
          <a:sx n="83" d="100"/>
          <a:sy n="83" d="100"/>
        </p:scale>
        <p:origin x="830" y="48"/>
      </p:cViewPr>
      <p:guideLst/>
    </p:cSldViewPr>
  </p:slideViewPr>
  <p:notesTextViewPr>
    <p:cViewPr>
      <p:scale>
        <a:sx n="1" d="1"/>
        <a:sy n="1" d="1"/>
      </p:scale>
      <p:origin x="0" y="0"/>
    </p:cViewPr>
  </p:notesTextViewPr>
  <p:notesViewPr>
    <p:cSldViewPr snapToGrid="0">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wmf"/><Relationship Id="rId1" Type="http://schemas.openxmlformats.org/officeDocument/2006/relationships/image" Target="../media/image61.wmf"/><Relationship Id="rId4" Type="http://schemas.openxmlformats.org/officeDocument/2006/relationships/image" Target="../media/image6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3E63857-F586-B227-8C2F-BACC7BB1CD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32D233A-A661-B098-4CCF-4E9DA9DEFB6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E0726A-34F5-45EA-81CE-3CA9ACE681F8}" type="datetimeFigureOut">
              <a:rPr lang="en-US" smtClean="0"/>
              <a:t>2/22/2025</a:t>
            </a:fld>
            <a:endParaRPr lang="en-US"/>
          </a:p>
        </p:txBody>
      </p:sp>
      <p:sp>
        <p:nvSpPr>
          <p:cNvPr id="4" name="Footer Placeholder 3">
            <a:extLst>
              <a:ext uri="{FF2B5EF4-FFF2-40B4-BE49-F238E27FC236}">
                <a16:creationId xmlns:a16="http://schemas.microsoft.com/office/drawing/2014/main" id="{778B911A-CC76-5536-1734-A4E5AF3754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5DB21BC-BC73-18B4-CCDF-BFBD3C119F0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6BF2BF-BEE4-4762-9734-F513F4F5595B}" type="slidenum">
              <a:rPr lang="en-US" smtClean="0"/>
              <a:t>‹#›</a:t>
            </a:fld>
            <a:endParaRPr lang="en-US"/>
          </a:p>
        </p:txBody>
      </p:sp>
    </p:spTree>
    <p:extLst>
      <p:ext uri="{BB962C8B-B14F-4D97-AF65-F5344CB8AC3E}">
        <p14:creationId xmlns:p14="http://schemas.microsoft.com/office/powerpoint/2010/main" val="2914807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A15B62-CE2F-48EF-BE24-46A7D0FBCC4D}" type="datetimeFigureOut">
              <a:rPr lang="en-US" smtClean="0"/>
              <a:t>2/22/2025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FD14DC-EADC-4F3C-AF73-7DF8CF1463EE}" type="slidenum">
              <a:rPr lang="en-US" smtClean="0"/>
              <a:t>‹#›</a:t>
            </a:fld>
            <a:endParaRPr lang="en-US"/>
          </a:p>
        </p:txBody>
      </p:sp>
    </p:spTree>
    <p:extLst>
      <p:ext uri="{BB962C8B-B14F-4D97-AF65-F5344CB8AC3E}">
        <p14:creationId xmlns:p14="http://schemas.microsoft.com/office/powerpoint/2010/main" val="974654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D9C228AA-2BB4-4A08-90FB-8D720690FE2B}"/>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4099" name="备注占位符 2">
            <a:extLst>
              <a:ext uri="{FF2B5EF4-FFF2-40B4-BE49-F238E27FC236}">
                <a16:creationId xmlns:a16="http://schemas.microsoft.com/office/drawing/2014/main" id="{F279A26A-B656-4C32-A524-A5F3626212C2}"/>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4100" name="灯片编号占位符 3">
            <a:extLst>
              <a:ext uri="{FF2B5EF4-FFF2-40B4-BE49-F238E27FC236}">
                <a16:creationId xmlns:a16="http://schemas.microsoft.com/office/drawing/2014/main" id="{F85EFA2B-A2C6-40D7-8BB1-36789148F1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D2C4C7-2B4C-42F2-A52A-D4DC491CDECE}"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4193365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D9C228AA-2BB4-4A08-90FB-8D720690FE2B}"/>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4099" name="备注占位符 2">
            <a:extLst>
              <a:ext uri="{FF2B5EF4-FFF2-40B4-BE49-F238E27FC236}">
                <a16:creationId xmlns:a16="http://schemas.microsoft.com/office/drawing/2014/main" id="{F279A26A-B656-4C32-A524-A5F3626212C2}"/>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vi-VN" b="0" i="1" dirty="0">
                <a:solidFill>
                  <a:srgbClr val="000000"/>
                </a:solidFill>
                <a:effectLst/>
                <a:latin typeface="Open Sans" panose="020B0606030504020204" pitchFamily="34" charset="0"/>
              </a:rPr>
              <a:t>Văn bản thơ </a:t>
            </a:r>
            <a:r>
              <a:rPr lang="vi-VN" b="1" i="1" dirty="0">
                <a:solidFill>
                  <a:srgbClr val="000000"/>
                </a:solidFill>
                <a:effectLst/>
                <a:latin typeface="Open Sans" panose="020B0606030504020204" pitchFamily="34" charset="0"/>
              </a:rPr>
              <a:t>Sáng tháng Năm </a:t>
            </a:r>
            <a:r>
              <a:rPr lang="vi-VN" b="0" i="1" dirty="0">
                <a:solidFill>
                  <a:srgbClr val="000000"/>
                </a:solidFill>
                <a:effectLst/>
                <a:latin typeface="Open Sans" panose="020B0606030504020204" pitchFamily="34" charset="0"/>
              </a:rPr>
              <a:t>được viết năm 1951, nhân một lần nhà thơ Tổ Hữu được lên thăm Bác Hồ ở chiến khu Việt Bắc. Bài thơ rất dài, gồm nhiều khổ thơ, bài đọc là phần trích 3 khổ thơ đầu.</a:t>
            </a:r>
            <a:endParaRPr lang="zh-CN" altLang="en-US" dirty="0"/>
          </a:p>
        </p:txBody>
      </p:sp>
      <p:sp>
        <p:nvSpPr>
          <p:cNvPr id="4100" name="灯片编号占位符 3">
            <a:extLst>
              <a:ext uri="{FF2B5EF4-FFF2-40B4-BE49-F238E27FC236}">
                <a16:creationId xmlns:a16="http://schemas.microsoft.com/office/drawing/2014/main" id="{F85EFA2B-A2C6-40D7-8BB1-36789148F1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D2C4C7-2B4C-42F2-A52A-D4DC491CDECE}"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3696604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1809837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A39424-0236-47FA-9818-9F30572DEF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135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1149554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4262495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2626246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3055707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0896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9FAD991F-0E0E-4C4C-8622-B358786F292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9958E328-3DA6-4A72-A9DB-9AEEA1F403A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B1FE4F52-C2AD-4FDA-8CDF-261CEB2B654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7270CFFD-C843-4F56-B379-C3DBB5DD7526}" type="slidenum">
              <a:rPr lang="zh-CN" altLang="zh-CN"/>
              <a:pPr/>
              <a:t>‹#›</a:t>
            </a:fld>
            <a:endParaRPr lang="zh-CN" altLang="zh-CN"/>
          </a:p>
        </p:txBody>
      </p:sp>
    </p:spTree>
    <p:extLst>
      <p:ext uri="{BB962C8B-B14F-4D97-AF65-F5344CB8AC3E}">
        <p14:creationId xmlns:p14="http://schemas.microsoft.com/office/powerpoint/2010/main" val="439315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F2871FAB-BB64-4241-8FE1-DAA29EF5021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0F617FB1-53E5-451C-94F9-1F93432881F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F114A6A2-242E-46AF-8824-E626D10C91B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8F1CF75B-629F-48E5-AB9E-ECFE3E966475}" type="slidenum">
              <a:rPr lang="zh-CN" altLang="zh-CN"/>
              <a:pPr/>
              <a:t>‹#›</a:t>
            </a:fld>
            <a:endParaRPr lang="zh-CN" altLang="zh-CN"/>
          </a:p>
        </p:txBody>
      </p:sp>
    </p:spTree>
    <p:extLst>
      <p:ext uri="{BB962C8B-B14F-4D97-AF65-F5344CB8AC3E}">
        <p14:creationId xmlns:p14="http://schemas.microsoft.com/office/powerpoint/2010/main" val="2274419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A692D1B-4F99-48AD-A384-A5E0FE7BDDC2}"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39742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692D1B-4F99-48AD-A384-A5E0FE7BDDC2}"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038126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A692D1B-4F99-48AD-A384-A5E0FE7BDDC2}"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4098985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692D1B-4F99-48AD-A384-A5E0FE7BDDC2}" type="datetimeFigureOut">
              <a:rPr lang="en-US" smtClean="0"/>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3325941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692D1B-4F99-48AD-A384-A5E0FE7BDDC2}" type="datetimeFigureOut">
              <a:rPr lang="en-US" smtClean="0"/>
              <a:t>2/22/2025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4228741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692D1B-4F99-48AD-A384-A5E0FE7BDDC2}" type="datetimeFigureOut">
              <a:rPr lang="en-US" smtClean="0"/>
              <a:t>2/22/2025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00157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692D1B-4F99-48AD-A384-A5E0FE7BDDC2}" type="datetimeFigureOut">
              <a:rPr lang="en-US" smtClean="0"/>
              <a:t>2/22/2025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4222380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692D1B-4F99-48AD-A384-A5E0FE7BDDC2}" type="datetimeFigureOut">
              <a:rPr lang="en-US" smtClean="0"/>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767182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752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692D1B-4F99-48AD-A384-A5E0FE7BDDC2}" type="datetimeFigureOut">
              <a:rPr lang="en-US" smtClean="0"/>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37234560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692D1B-4F99-48AD-A384-A5E0FE7BDDC2}"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3372713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692D1B-4F99-48AD-A384-A5E0FE7BDDC2}"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42867633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02402675"/>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642130677"/>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542273729"/>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22/02/2025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094097623"/>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22/02/2025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31831014"/>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22/02/2025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936409161"/>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22/02/2025</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61878075"/>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编辑母版文本样式</a:t>
            </a:r>
          </a:p>
        </p:txBody>
      </p:sp>
      <p:sp>
        <p:nvSpPr>
          <p:cNvPr id="4" name="Date Placeholder 3">
            <a:extLst>
              <a:ext uri="{FF2B5EF4-FFF2-40B4-BE49-F238E27FC236}">
                <a16:creationId xmlns:a16="http://schemas.microsoft.com/office/drawing/2014/main" id="{A4EB067A-454E-42A0-BC92-68A3A356A96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F44CC8B7-1597-4600-9BE8-67F9B47E851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5124F372-0C30-4EAF-B41C-307A2B17EAF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C9A06013-BA84-4F94-B9E5-DEEDCC3EEED3}" type="slidenum">
              <a:rPr lang="zh-CN" altLang="zh-CN"/>
              <a:pPr/>
              <a:t>‹#›</a:t>
            </a:fld>
            <a:endParaRPr lang="zh-CN" altLang="zh-CN"/>
          </a:p>
        </p:txBody>
      </p:sp>
    </p:spTree>
    <p:extLst>
      <p:ext uri="{BB962C8B-B14F-4D97-AF65-F5344CB8AC3E}">
        <p14:creationId xmlns:p14="http://schemas.microsoft.com/office/powerpoint/2010/main" val="676795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22/02/2025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12997105"/>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22/02/2025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637087451"/>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75955114"/>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10488132"/>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Date Placeholder 3">
            <a:extLst>
              <a:ext uri="{FF2B5EF4-FFF2-40B4-BE49-F238E27FC236}">
                <a16:creationId xmlns:a16="http://schemas.microsoft.com/office/drawing/2014/main" id="{F9795D90-2DDE-45F3-A1D5-DB0D463D4A9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8F5DE720-4803-46F4-8773-73885C92835E}"/>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1ED7D7EE-7F99-41E6-9075-49DDFEFA214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37C61BE4-998D-4013-83A7-AF860853E48C}" type="slidenum">
              <a:rPr lang="zh-CN" altLang="zh-CN"/>
              <a:pPr/>
              <a:t>‹#›</a:t>
            </a:fld>
            <a:endParaRPr lang="zh-CN" altLang="zh-CN"/>
          </a:p>
        </p:txBody>
      </p:sp>
    </p:spTree>
    <p:extLst>
      <p:ext uri="{BB962C8B-B14F-4D97-AF65-F5344CB8AC3E}">
        <p14:creationId xmlns:p14="http://schemas.microsoft.com/office/powerpoint/2010/main" val="1806855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7" name="Date Placeholder 3">
            <a:extLst>
              <a:ext uri="{FF2B5EF4-FFF2-40B4-BE49-F238E27FC236}">
                <a16:creationId xmlns:a16="http://schemas.microsoft.com/office/drawing/2014/main" id="{D2BED059-626E-4F41-9679-192C8E587ED9}"/>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8" name="Footer Placeholder 4">
            <a:extLst>
              <a:ext uri="{FF2B5EF4-FFF2-40B4-BE49-F238E27FC236}">
                <a16:creationId xmlns:a16="http://schemas.microsoft.com/office/drawing/2014/main" id="{E82A4ECD-719F-4BEB-958A-70F0C6BAF2F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9" name="Slide Number Placeholder 5">
            <a:extLst>
              <a:ext uri="{FF2B5EF4-FFF2-40B4-BE49-F238E27FC236}">
                <a16:creationId xmlns:a16="http://schemas.microsoft.com/office/drawing/2014/main" id="{160D47BA-2649-4778-9C38-9EC7D41EBD7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89172D57-9822-404F-840B-268A1EC9B44B}" type="slidenum">
              <a:rPr lang="zh-CN" altLang="zh-CN"/>
              <a:pPr/>
              <a:t>‹#›</a:t>
            </a:fld>
            <a:endParaRPr lang="zh-CN" altLang="zh-CN"/>
          </a:p>
        </p:txBody>
      </p:sp>
    </p:spTree>
    <p:extLst>
      <p:ext uri="{BB962C8B-B14F-4D97-AF65-F5344CB8AC3E}">
        <p14:creationId xmlns:p14="http://schemas.microsoft.com/office/powerpoint/2010/main" val="3308685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Date Placeholder 3">
            <a:extLst>
              <a:ext uri="{FF2B5EF4-FFF2-40B4-BE49-F238E27FC236}">
                <a16:creationId xmlns:a16="http://schemas.microsoft.com/office/drawing/2014/main" id="{FD93F054-DCF1-4C58-8345-34BE917BB8D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4" name="Footer Placeholder 4">
            <a:extLst>
              <a:ext uri="{FF2B5EF4-FFF2-40B4-BE49-F238E27FC236}">
                <a16:creationId xmlns:a16="http://schemas.microsoft.com/office/drawing/2014/main" id="{E1CC1655-9FFD-4281-8541-14C07761574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5" name="Slide Number Placeholder 5">
            <a:extLst>
              <a:ext uri="{FF2B5EF4-FFF2-40B4-BE49-F238E27FC236}">
                <a16:creationId xmlns:a16="http://schemas.microsoft.com/office/drawing/2014/main" id="{62CFBAD8-ED5D-406C-9916-E2D840B73EF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71EB38BC-CCB3-4C11-B931-D6B67157D000}" type="slidenum">
              <a:rPr lang="zh-CN" altLang="zh-CN"/>
              <a:pPr/>
              <a:t>‹#›</a:t>
            </a:fld>
            <a:endParaRPr lang="zh-CN" altLang="zh-CN"/>
          </a:p>
        </p:txBody>
      </p:sp>
    </p:spTree>
    <p:extLst>
      <p:ext uri="{BB962C8B-B14F-4D97-AF65-F5344CB8AC3E}">
        <p14:creationId xmlns:p14="http://schemas.microsoft.com/office/powerpoint/2010/main" val="667540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ED3F481-CC87-4439-8835-4782782C466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3" name="Footer Placeholder 4">
            <a:extLst>
              <a:ext uri="{FF2B5EF4-FFF2-40B4-BE49-F238E27FC236}">
                <a16:creationId xmlns:a16="http://schemas.microsoft.com/office/drawing/2014/main" id="{0BD9A811-E593-493D-9313-E23394D12DE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4" name="Slide Number Placeholder 5">
            <a:extLst>
              <a:ext uri="{FF2B5EF4-FFF2-40B4-BE49-F238E27FC236}">
                <a16:creationId xmlns:a16="http://schemas.microsoft.com/office/drawing/2014/main" id="{F20A51A4-D9C0-4CDE-825E-48FC42419A6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48C3D9F-8A45-4649-9B16-E139BF3767AB}" type="slidenum">
              <a:rPr lang="zh-CN" altLang="zh-CN"/>
              <a:pPr/>
              <a:t>‹#›</a:t>
            </a:fld>
            <a:endParaRPr lang="zh-CN" altLang="zh-CN"/>
          </a:p>
        </p:txBody>
      </p:sp>
    </p:spTree>
    <p:extLst>
      <p:ext uri="{BB962C8B-B14F-4D97-AF65-F5344CB8AC3E}">
        <p14:creationId xmlns:p14="http://schemas.microsoft.com/office/powerpoint/2010/main" val="1426364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id="{C6D818DB-95CB-41BD-8815-D9381A83200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B165DC68-EAFD-4D4A-9E90-D422D651717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FC90E158-50C0-43DD-BC52-9F19497C381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AFD55BC-EAD8-4C19-92A6-47E6DBD65833}" type="slidenum">
              <a:rPr lang="zh-CN" altLang="zh-CN"/>
              <a:pPr/>
              <a:t>‹#›</a:t>
            </a:fld>
            <a:endParaRPr lang="zh-CN" altLang="zh-CN"/>
          </a:p>
        </p:txBody>
      </p:sp>
    </p:spTree>
    <p:extLst>
      <p:ext uri="{BB962C8B-B14F-4D97-AF65-F5344CB8AC3E}">
        <p14:creationId xmlns:p14="http://schemas.microsoft.com/office/powerpoint/2010/main" val="4272469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Picture Placeholder 2"/>
          <p:cNvSpPr>
            <a:spLocks noGrp="1" noChangeAspect="1"/>
          </p:cNvSpPr>
          <p:nvPr>
            <p:ph type="pic" idx="1"/>
          </p:nvPr>
        </p:nvSpPr>
        <p:spPr>
          <a:xfrm>
            <a:off x="5183188" y="987425"/>
            <a:ext cx="6172200" cy="48736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en-US" noProof="0"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id="{BD061E11-6686-4199-A266-9F292297B209}"/>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E0D82D25-2AEF-4FE3-B84E-45851A4EE03D}"/>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37D7D6FB-CD46-4959-B0DA-E13780258C9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37F916E-5FEB-44AE-8474-3869DDF83370}" type="slidenum">
              <a:rPr lang="zh-CN" altLang="zh-CN"/>
              <a:pPr/>
              <a:t>‹#›</a:t>
            </a:fld>
            <a:endParaRPr lang="zh-CN" altLang="zh-CN"/>
          </a:p>
        </p:txBody>
      </p:sp>
    </p:spTree>
    <p:extLst>
      <p:ext uri="{BB962C8B-B14F-4D97-AF65-F5344CB8AC3E}">
        <p14:creationId xmlns:p14="http://schemas.microsoft.com/office/powerpoint/2010/main" val="1982910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2032639C-ED13-9254-9A32-E79748B00FC0}"/>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504362" y="123924"/>
            <a:ext cx="1290098" cy="1290098"/>
          </a:xfrm>
          <a:prstGeom prst="rect">
            <a:avLst/>
          </a:prstGeom>
        </p:spPr>
      </p:pic>
    </p:spTree>
    <p:extLst>
      <p:ext uri="{BB962C8B-B14F-4D97-AF65-F5344CB8AC3E}">
        <p14:creationId xmlns:p14="http://schemas.microsoft.com/office/powerpoint/2010/main" val="40112257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692D1B-4F99-48AD-A384-A5E0FE7BDDC2}" type="datetimeFigureOut">
              <a:rPr lang="en-US" smtClean="0"/>
              <a:t>2/22/2025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20D13A-2912-43C7-85A4-0410C1380E17}" type="slidenum">
              <a:rPr lang="en-US" smtClean="0"/>
              <a:t>‹#›</a:t>
            </a:fld>
            <a:endParaRPr lang="en-US"/>
          </a:p>
        </p:txBody>
      </p:sp>
      <p:pic>
        <p:nvPicPr>
          <p:cNvPr id="8" name="Picture 7">
            <a:extLst>
              <a:ext uri="{FF2B5EF4-FFF2-40B4-BE49-F238E27FC236}">
                <a16:creationId xmlns:a16="http://schemas.microsoft.com/office/drawing/2014/main" id="{F9991D61-A7E5-4D0F-81AE-87462A35B8B9}"/>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25983" b="22051"/>
          <a:stretch/>
        </p:blipFill>
        <p:spPr>
          <a:xfrm>
            <a:off x="-188608" y="6900862"/>
            <a:ext cx="6693877" cy="1956673"/>
          </a:xfrm>
          <a:prstGeom prst="rect">
            <a:avLst/>
          </a:prstGeom>
        </p:spPr>
      </p:pic>
    </p:spTree>
    <p:extLst>
      <p:ext uri="{BB962C8B-B14F-4D97-AF65-F5344CB8AC3E}">
        <p14:creationId xmlns:p14="http://schemas.microsoft.com/office/powerpoint/2010/main" val="33825596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22210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audio" Target="NUL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jpe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33.png"/><Relationship Id="rId4" Type="http://schemas.openxmlformats.org/officeDocument/2006/relationships/image" Target="../media/image5.pn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audio" Target="NULL"/><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4.jpe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image" Target="../media/image38.png"/><Relationship Id="rId16" Type="http://schemas.openxmlformats.org/officeDocument/2006/relationships/image" Target="../media/image52.png"/><Relationship Id="rId1" Type="http://schemas.openxmlformats.org/officeDocument/2006/relationships/slideLayout" Target="../slideLayouts/slideLayout18.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slide" Target="slide18.xml"/><Relationship Id="rId26" Type="http://schemas.openxmlformats.org/officeDocument/2006/relationships/image" Target="../media/image55.gif"/><Relationship Id="rId3" Type="http://schemas.openxmlformats.org/officeDocument/2006/relationships/audio" Target="../media/audio4.wav"/><Relationship Id="rId21" Type="http://schemas.openxmlformats.org/officeDocument/2006/relationships/slide" Target="slide21.xml"/><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hyperlink" Target="https://www.facebook.com/nkpowerskills" TargetMode="External"/><Relationship Id="rId2" Type="http://schemas.openxmlformats.org/officeDocument/2006/relationships/audio" Target="../media/audio3.wav"/><Relationship Id="rId16" Type="http://schemas.openxmlformats.org/officeDocument/2006/relationships/image" Target="../media/image50.png"/><Relationship Id="rId20" Type="http://schemas.openxmlformats.org/officeDocument/2006/relationships/slide" Target="slide20.xml"/><Relationship Id="rId1" Type="http://schemas.openxmlformats.org/officeDocument/2006/relationships/slideLayout" Target="../slideLayouts/slideLayout18.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4.pn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3.png"/><Relationship Id="rId10" Type="http://schemas.openxmlformats.org/officeDocument/2006/relationships/image" Target="../media/image44.png"/><Relationship Id="rId19" Type="http://schemas.openxmlformats.org/officeDocument/2006/relationships/slide" Target="slide19.xml"/><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slide" Target="slide22.xml"/><Relationship Id="rId27" Type="http://schemas.openxmlformats.org/officeDocument/2006/relationships/slide" Target="slide23.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5.wav"/><Relationship Id="rId1" Type="http://schemas.openxmlformats.org/officeDocument/2006/relationships/slideLayout" Target="../slideLayouts/slideLayout1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slide" Target="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5.wav"/><Relationship Id="rId1" Type="http://schemas.openxmlformats.org/officeDocument/2006/relationships/slideLayout" Target="../slideLayouts/slideLayout1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slide" Target="slide17.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7.pn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5.wav"/><Relationship Id="rId1" Type="http://schemas.openxmlformats.org/officeDocument/2006/relationships/slideLayout" Target="../slideLayouts/slideLayout1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slide" Target="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5.wav"/><Relationship Id="rId1" Type="http://schemas.openxmlformats.org/officeDocument/2006/relationships/slideLayout" Target="../slideLayouts/slideLayout1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slide" Target="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5.wav"/><Relationship Id="rId1" Type="http://schemas.openxmlformats.org/officeDocument/2006/relationships/slideLayout" Target="../slideLayouts/slideLayout1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slide" Target="slide17.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audio" Target="NULL"/><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4.jpeg"/><Relationship Id="rId9"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1.wmf"/><Relationship Id="rId3" Type="http://schemas.openxmlformats.org/officeDocument/2006/relationships/control" Target="../activeX/activeX2.xml"/><Relationship Id="rId7" Type="http://schemas.openxmlformats.org/officeDocument/2006/relationships/notesSlide" Target="../notesSlides/notesSlide9.xml"/><Relationship Id="rId12" Type="http://schemas.openxmlformats.org/officeDocument/2006/relationships/image" Target="../media/image69.png"/><Relationship Id="rId2" Type="http://schemas.openxmlformats.org/officeDocument/2006/relationships/control" Target="../activeX/activeX1.xml"/><Relationship Id="rId16" Type="http://schemas.openxmlformats.org/officeDocument/2006/relationships/image" Target="../media/image64.wmf"/><Relationship Id="rId1" Type="http://schemas.openxmlformats.org/officeDocument/2006/relationships/vmlDrawing" Target="../drawings/vmlDrawing1.vml"/><Relationship Id="rId6" Type="http://schemas.openxmlformats.org/officeDocument/2006/relationships/slideLayout" Target="../slideLayouts/slideLayout29.xml"/><Relationship Id="rId11" Type="http://schemas.openxmlformats.org/officeDocument/2006/relationships/image" Target="../media/image68.png"/><Relationship Id="rId5" Type="http://schemas.openxmlformats.org/officeDocument/2006/relationships/control" Target="../activeX/activeX4.xml"/><Relationship Id="rId15" Type="http://schemas.openxmlformats.org/officeDocument/2006/relationships/image" Target="../media/image63.wmf"/><Relationship Id="rId10" Type="http://schemas.openxmlformats.org/officeDocument/2006/relationships/image" Target="../media/image67.png"/><Relationship Id="rId4" Type="http://schemas.openxmlformats.org/officeDocument/2006/relationships/control" Target="../activeX/activeX3.xml"/><Relationship Id="rId9" Type="http://schemas.openxmlformats.org/officeDocument/2006/relationships/image" Target="../media/image66.png"/><Relationship Id="rId14" Type="http://schemas.openxmlformats.org/officeDocument/2006/relationships/image" Target="../media/image62.wmf"/></Relationships>
</file>

<file path=ppt/slides/_rels/slide2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audio" Target="../media/audio2.wav"/><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audio" Target="NULL"/><Relationship Id="rId5" Type="http://schemas.openxmlformats.org/officeDocument/2006/relationships/image" Target="../media/image12.png"/><Relationship Id="rId10" Type="http://schemas.openxmlformats.org/officeDocument/2006/relationships/image" Target="../media/image72.png"/><Relationship Id="rId4" Type="http://schemas.openxmlformats.org/officeDocument/2006/relationships/image" Target="../media/image4.jpeg"/><Relationship Id="rId9" Type="http://schemas.openxmlformats.org/officeDocument/2006/relationships/image" Target="../media/image71.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3" Type="http://schemas.openxmlformats.org/officeDocument/2006/relationships/image" Target="../media/image4.jpeg"/><Relationship Id="rId7" Type="http://schemas.openxmlformats.org/officeDocument/2006/relationships/image" Target="../media/image29.svg"/><Relationship Id="rId12" Type="http://schemas.openxmlformats.org/officeDocument/2006/relationships/image" Target="../media/image23.png"/><Relationship Id="rId17" Type="http://schemas.openxmlformats.org/officeDocument/2006/relationships/audio" Target="NULL"/><Relationship Id="rId2" Type="http://schemas.openxmlformats.org/officeDocument/2006/relationships/audio" Target="../media/audio1.wav"/><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26.pn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31.svg"/><Relationship Id="rId1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8563" y="600008"/>
            <a:ext cx="8503920" cy="5669280"/>
          </a:xfrm>
          <a:prstGeom prst="rect">
            <a:avLst/>
          </a:prstGeom>
          <a:effectLst>
            <a:outerShdw blurRad="63500" sx="102000" sy="102000" algn="ctr" rotWithShape="0">
              <a:prstClr val="black">
                <a:alpha val="40000"/>
              </a:prstClr>
            </a:outerShdw>
          </a:effectLst>
        </p:spPr>
      </p:pic>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t="-1" r="6899" b="12027"/>
          <a:stretch/>
        </p:blipFill>
        <p:spPr>
          <a:xfrm>
            <a:off x="7497883" y="2451874"/>
            <a:ext cx="4682245" cy="4424354"/>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EEE04272-4C9C-4266-B4CF-D576E4E1E895}"/>
              </a:ext>
            </a:extLst>
          </p:cNvPr>
          <p:cNvPicPr>
            <a:picLocks noChangeAspect="1"/>
          </p:cNvPicPr>
          <p:nvPr/>
        </p:nvPicPr>
        <p:blipFill rotWithShape="1">
          <a:blip r:embed="rId8">
            <a:extLst>
              <a:ext uri="{28A0092B-C50C-407E-A947-70E740481C1C}">
                <a14:useLocalDpi xmlns:a14="http://schemas.microsoft.com/office/drawing/2010/main" val="0"/>
              </a:ext>
            </a:extLst>
          </a:blip>
          <a:srcRect l="20444"/>
          <a:stretch/>
        </p:blipFill>
        <p:spPr>
          <a:xfrm>
            <a:off x="0" y="1424834"/>
            <a:ext cx="3637318" cy="4572000"/>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329853" y="2286000"/>
            <a:ext cx="1535634" cy="2286000"/>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4838A2C2-4CB8-406A-9F72-8825943BAE83}"/>
              </a:ext>
            </a:extLst>
          </p:cNvPr>
          <p:cNvPicPr>
            <a:picLocks noChangeAspect="1"/>
          </p:cNvPicPr>
          <p:nvPr/>
        </p:nvPicPr>
        <p:blipFill>
          <a:blip r:embed="rId10"/>
          <a:stretch>
            <a:fillRect/>
          </a:stretch>
        </p:blipFill>
        <p:spPr>
          <a:xfrm>
            <a:off x="2950744" y="2286000"/>
            <a:ext cx="6274962" cy="26960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2"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750"/>
                                            <p:tgtEl>
                                              <p:spTgt spid="22"/>
                                            </p:tgtEl>
                                          </p:cBhvr>
                                        </p:animEffect>
                                        <p:anim calcmode="lin" valueType="num">
                                          <p:cBhvr>
                                            <p:cTn id="22" dur="750" fill="hold"/>
                                            <p:tgtEl>
                                              <p:spTgt spid="22"/>
                                            </p:tgtEl>
                                            <p:attrNameLst>
                                              <p:attrName>ppt_x</p:attrName>
                                            </p:attrNameLst>
                                          </p:cBhvr>
                                          <p:tavLst>
                                            <p:tav tm="0">
                                              <p:val>
                                                <p:strVal val="#ppt_x"/>
                                              </p:val>
                                            </p:tav>
                                            <p:tav tm="100000">
                                              <p:val>
                                                <p:strVal val="#ppt_x"/>
                                              </p:val>
                                            </p:tav>
                                          </p:tavLst>
                                        </p:anim>
                                        <p:anim calcmode="lin" valueType="num">
                                          <p:cBhvr>
                                            <p:cTn id="23" dur="75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750"/>
                                            <p:tgtEl>
                                              <p:spTgt spid="18"/>
                                            </p:tgtEl>
                                          </p:cBhvr>
                                        </p:animEffect>
                                        <p:anim calcmode="lin" valueType="num">
                                          <p:cBhvr>
                                            <p:cTn id="27" dur="750" fill="hold"/>
                                            <p:tgtEl>
                                              <p:spTgt spid="18"/>
                                            </p:tgtEl>
                                            <p:attrNameLst>
                                              <p:attrName>ppt_x</p:attrName>
                                            </p:attrNameLst>
                                          </p:cBhvr>
                                          <p:tavLst>
                                            <p:tav tm="0">
                                              <p:val>
                                                <p:strVal val="#ppt_x"/>
                                              </p:val>
                                            </p:tav>
                                            <p:tav tm="100000">
                                              <p:val>
                                                <p:strVal val="#ppt_x"/>
                                              </p:val>
                                            </p:tav>
                                          </p:tavLst>
                                        </p:anim>
                                        <p:anim calcmode="lin" valueType="num">
                                          <p:cBhvr>
                                            <p:cTn id="28" dur="750" fill="hold"/>
                                            <p:tgtEl>
                                              <p:spTgt spid="18"/>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14:presetBounceEnd="40000">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14:bounceEnd="40000">
                                          <p:cBhvr additive="base">
                                            <p:cTn id="31" dur="75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32" dur="750" fill="hold"/>
                                            <p:tgtEl>
                                              <p:spTgt spid="5"/>
                                            </p:tgtEl>
                                            <p:attrNameLst>
                                              <p:attrName>ppt_y</p:attrName>
                                            </p:attrNameLst>
                                          </p:cBhvr>
                                          <p:tavLst>
                                            <p:tav tm="0">
                                              <p:val>
                                                <p:strVal val="1+#ppt_h/2"/>
                                              </p:val>
                                            </p:tav>
                                            <p:tav tm="100000">
                                              <p:val>
                                                <p:strVal val="#ppt_y"/>
                                              </p:val>
                                            </p:tav>
                                          </p:tavLst>
                                        </p:anim>
                                      </p:childTnLst>
                                    </p:cTn>
                                  </p:par>
                                  <p:par>
                                    <p:cTn id="33" presetID="53" presetClass="entr" presetSubtype="16"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ppt_w</p:attrName>
                                            </p:attrNameLst>
                                          </p:cBhvr>
                                          <p:tavLst>
                                            <p:tav tm="0">
                                              <p:val>
                                                <p:fltVal val="0"/>
                                              </p:val>
                                            </p:tav>
                                            <p:tav tm="100000">
                                              <p:val>
                                                <p:strVal val="#ppt_w"/>
                                              </p:val>
                                            </p:tav>
                                          </p:tavLst>
                                        </p:anim>
                                        <p:anim calcmode="lin" valueType="num">
                                          <p:cBhvr>
                                            <p:cTn id="36" dur="500" fill="hold"/>
                                            <p:tgtEl>
                                              <p:spTgt spid="2"/>
                                            </p:tgtEl>
                                            <p:attrNameLst>
                                              <p:attrName>ppt_h</p:attrName>
                                            </p:attrNameLst>
                                          </p:cBhvr>
                                          <p:tavLst>
                                            <p:tav tm="0">
                                              <p:val>
                                                <p:fltVal val="0"/>
                                              </p:val>
                                            </p:tav>
                                            <p:tav tm="100000">
                                              <p:val>
                                                <p:strVal val="#ppt_h"/>
                                              </p:val>
                                            </p:tav>
                                          </p:tavLst>
                                        </p:anim>
                                        <p:animEffect transition="in" filter="fad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2"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750"/>
                                            <p:tgtEl>
                                              <p:spTgt spid="22"/>
                                            </p:tgtEl>
                                          </p:cBhvr>
                                        </p:animEffect>
                                        <p:anim calcmode="lin" valueType="num">
                                          <p:cBhvr>
                                            <p:cTn id="22" dur="750" fill="hold"/>
                                            <p:tgtEl>
                                              <p:spTgt spid="22"/>
                                            </p:tgtEl>
                                            <p:attrNameLst>
                                              <p:attrName>ppt_x</p:attrName>
                                            </p:attrNameLst>
                                          </p:cBhvr>
                                          <p:tavLst>
                                            <p:tav tm="0">
                                              <p:val>
                                                <p:strVal val="#ppt_x"/>
                                              </p:val>
                                            </p:tav>
                                            <p:tav tm="100000">
                                              <p:val>
                                                <p:strVal val="#ppt_x"/>
                                              </p:val>
                                            </p:tav>
                                          </p:tavLst>
                                        </p:anim>
                                        <p:anim calcmode="lin" valueType="num">
                                          <p:cBhvr>
                                            <p:cTn id="23" dur="75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750"/>
                                            <p:tgtEl>
                                              <p:spTgt spid="18"/>
                                            </p:tgtEl>
                                          </p:cBhvr>
                                        </p:animEffect>
                                        <p:anim calcmode="lin" valueType="num">
                                          <p:cBhvr>
                                            <p:cTn id="27" dur="750" fill="hold"/>
                                            <p:tgtEl>
                                              <p:spTgt spid="18"/>
                                            </p:tgtEl>
                                            <p:attrNameLst>
                                              <p:attrName>ppt_x</p:attrName>
                                            </p:attrNameLst>
                                          </p:cBhvr>
                                          <p:tavLst>
                                            <p:tav tm="0">
                                              <p:val>
                                                <p:strVal val="#ppt_x"/>
                                              </p:val>
                                            </p:tav>
                                            <p:tav tm="100000">
                                              <p:val>
                                                <p:strVal val="#ppt_x"/>
                                              </p:val>
                                            </p:tav>
                                          </p:tavLst>
                                        </p:anim>
                                        <p:anim calcmode="lin" valueType="num">
                                          <p:cBhvr>
                                            <p:cTn id="28" dur="750" fill="hold"/>
                                            <p:tgtEl>
                                              <p:spTgt spid="18"/>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750" fill="hold"/>
                                            <p:tgtEl>
                                              <p:spTgt spid="5"/>
                                            </p:tgtEl>
                                            <p:attrNameLst>
                                              <p:attrName>ppt_x</p:attrName>
                                            </p:attrNameLst>
                                          </p:cBhvr>
                                          <p:tavLst>
                                            <p:tav tm="0">
                                              <p:val>
                                                <p:strVal val="#ppt_x"/>
                                              </p:val>
                                            </p:tav>
                                            <p:tav tm="100000">
                                              <p:val>
                                                <p:strVal val="#ppt_x"/>
                                              </p:val>
                                            </p:tav>
                                          </p:tavLst>
                                        </p:anim>
                                        <p:anim calcmode="lin" valueType="num">
                                          <p:cBhvr additive="base">
                                            <p:cTn id="32" dur="750" fill="hold"/>
                                            <p:tgtEl>
                                              <p:spTgt spid="5"/>
                                            </p:tgtEl>
                                            <p:attrNameLst>
                                              <p:attrName>ppt_y</p:attrName>
                                            </p:attrNameLst>
                                          </p:cBhvr>
                                          <p:tavLst>
                                            <p:tav tm="0">
                                              <p:val>
                                                <p:strVal val="1+#ppt_h/2"/>
                                              </p:val>
                                            </p:tav>
                                            <p:tav tm="100000">
                                              <p:val>
                                                <p:strVal val="#ppt_y"/>
                                              </p:val>
                                            </p:tav>
                                          </p:tavLst>
                                        </p:anim>
                                      </p:childTnLst>
                                    </p:cTn>
                                  </p:par>
                                  <p:par>
                                    <p:cTn id="33" presetID="5" presetClass="entr" presetSubtype="1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heckerboard(across)">
                                          <p:cBhvr>
                                            <p:cTn id="35"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12" name="chimes.wav"/>
                                            </p:tgtEl>
                                          </p:cMediaNode>
                                        </p:audio>
                                      </p:subTnLst>
                                    </p:cTn>
                                  </p:par>
                                  <p:par>
                                    <p:cTn id="36" presetID="53" presetClass="entr" presetSubtype="16"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500" fill="hold"/>
                                            <p:tgtEl>
                                              <p:spTgt spid="2"/>
                                            </p:tgtEl>
                                            <p:attrNameLst>
                                              <p:attrName>ppt_w</p:attrName>
                                            </p:attrNameLst>
                                          </p:cBhvr>
                                          <p:tavLst>
                                            <p:tav tm="0">
                                              <p:val>
                                                <p:fltVal val="0"/>
                                              </p:val>
                                            </p:tav>
                                            <p:tav tm="100000">
                                              <p:val>
                                                <p:strVal val="#ppt_w"/>
                                              </p:val>
                                            </p:tav>
                                          </p:tavLst>
                                        </p:anim>
                                        <p:anim calcmode="lin" valueType="num">
                                          <p:cBhvr>
                                            <p:cTn id="39" dur="500" fill="hold"/>
                                            <p:tgtEl>
                                              <p:spTgt spid="2"/>
                                            </p:tgtEl>
                                            <p:attrNameLst>
                                              <p:attrName>ppt_h</p:attrName>
                                            </p:attrNameLst>
                                          </p:cBhvr>
                                          <p:tavLst>
                                            <p:tav tm="0">
                                              <p:val>
                                                <p:fltVal val="0"/>
                                              </p:val>
                                            </p:tav>
                                            <p:tav tm="100000">
                                              <p:val>
                                                <p:strVal val="#ppt_h"/>
                                              </p:val>
                                            </p:tav>
                                          </p:tavLst>
                                        </p:anim>
                                        <p:animEffect transition="in" filter="fade">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Rounded Rectangle 37">
            <a:extLst>
              <a:ext uri="{FF2B5EF4-FFF2-40B4-BE49-F238E27FC236}">
                <a16:creationId xmlns:a16="http://schemas.microsoft.com/office/drawing/2014/main" id="{3964645E-4CA1-44EA-B91B-30D678541221}"/>
              </a:ext>
            </a:extLst>
          </p:cNvPr>
          <p:cNvSpPr/>
          <p:nvPr/>
        </p:nvSpPr>
        <p:spPr>
          <a:xfrm>
            <a:off x="3794554" y="680180"/>
            <a:ext cx="429280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GIẢI NGHĨA TỪ KHÓ</a:t>
            </a:r>
          </a:p>
        </p:txBody>
      </p:sp>
      <p:grpSp>
        <p:nvGrpSpPr>
          <p:cNvPr id="2" name="Group 1">
            <a:extLst>
              <a:ext uri="{FF2B5EF4-FFF2-40B4-BE49-F238E27FC236}">
                <a16:creationId xmlns:a16="http://schemas.microsoft.com/office/drawing/2014/main" id="{C4F2DB44-2476-0B71-F46A-72FA96EE96C1}"/>
              </a:ext>
            </a:extLst>
          </p:cNvPr>
          <p:cNvGrpSpPr/>
          <p:nvPr/>
        </p:nvGrpSpPr>
        <p:grpSpPr>
          <a:xfrm>
            <a:off x="699538" y="1498901"/>
            <a:ext cx="10781261" cy="1508459"/>
            <a:chOff x="712910" y="2347587"/>
            <a:chExt cx="5507784" cy="2377493"/>
          </a:xfrm>
        </p:grpSpPr>
        <p:sp>
          <p:nvSpPr>
            <p:cNvPr id="3" name="Rectangle: Rounded Corners 4">
              <a:extLst>
                <a:ext uri="{FF2B5EF4-FFF2-40B4-BE49-F238E27FC236}">
                  <a16:creationId xmlns:a16="http://schemas.microsoft.com/office/drawing/2014/main" id="{9DC1F2A2-354F-3541-FAE7-EB53F16EE6FA}"/>
                </a:ext>
              </a:extLst>
            </p:cNvPr>
            <p:cNvSpPr/>
            <p:nvPr/>
          </p:nvSpPr>
          <p:spPr>
            <a:xfrm>
              <a:off x="712910" y="2347587"/>
              <a:ext cx="5507784" cy="2377493"/>
            </a:xfrm>
            <a:custGeom>
              <a:avLst/>
              <a:gdLst>
                <a:gd name="connsiteX0" fmla="*/ 0 w 5507784"/>
                <a:gd name="connsiteY0" fmla="*/ 396257 h 2377493"/>
                <a:gd name="connsiteX1" fmla="*/ 396257 w 5507784"/>
                <a:gd name="connsiteY1" fmla="*/ 0 h 2377493"/>
                <a:gd name="connsiteX2" fmla="*/ 5111527 w 5507784"/>
                <a:gd name="connsiteY2" fmla="*/ 0 h 2377493"/>
                <a:gd name="connsiteX3" fmla="*/ 5507784 w 5507784"/>
                <a:gd name="connsiteY3" fmla="*/ 396257 h 2377493"/>
                <a:gd name="connsiteX4" fmla="*/ 5507784 w 5507784"/>
                <a:gd name="connsiteY4" fmla="*/ 1981236 h 2377493"/>
                <a:gd name="connsiteX5" fmla="*/ 5111527 w 5507784"/>
                <a:gd name="connsiteY5" fmla="*/ 2377493 h 2377493"/>
                <a:gd name="connsiteX6" fmla="*/ 396257 w 5507784"/>
                <a:gd name="connsiteY6" fmla="*/ 2377493 h 2377493"/>
                <a:gd name="connsiteX7" fmla="*/ 0 w 5507784"/>
                <a:gd name="connsiteY7" fmla="*/ 1981236 h 2377493"/>
                <a:gd name="connsiteX8" fmla="*/ 0 w 5507784"/>
                <a:gd name="connsiteY8" fmla="*/ 396257 h 23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7784" h="2377493" fill="none" extrusionOk="0">
                  <a:moveTo>
                    <a:pt x="0" y="396257"/>
                  </a:moveTo>
                  <a:cubicBezTo>
                    <a:pt x="-13039" y="176825"/>
                    <a:pt x="161852" y="-16691"/>
                    <a:pt x="396257" y="0"/>
                  </a:cubicBezTo>
                  <a:cubicBezTo>
                    <a:pt x="2248985" y="-1575"/>
                    <a:pt x="3215515" y="140358"/>
                    <a:pt x="5111527" y="0"/>
                  </a:cubicBezTo>
                  <a:cubicBezTo>
                    <a:pt x="5287947" y="-2481"/>
                    <a:pt x="5469936" y="159224"/>
                    <a:pt x="5507784" y="396257"/>
                  </a:cubicBezTo>
                  <a:cubicBezTo>
                    <a:pt x="5617485" y="615635"/>
                    <a:pt x="5453794" y="1451099"/>
                    <a:pt x="5507784" y="1981236"/>
                  </a:cubicBezTo>
                  <a:cubicBezTo>
                    <a:pt x="5503835" y="2193717"/>
                    <a:pt x="5339276" y="2355469"/>
                    <a:pt x="5111527" y="2377493"/>
                  </a:cubicBezTo>
                  <a:cubicBezTo>
                    <a:pt x="4331221" y="2429395"/>
                    <a:pt x="1080208" y="2362014"/>
                    <a:pt x="396257" y="2377493"/>
                  </a:cubicBezTo>
                  <a:cubicBezTo>
                    <a:pt x="150224" y="2370954"/>
                    <a:pt x="9891" y="2185978"/>
                    <a:pt x="0" y="1981236"/>
                  </a:cubicBezTo>
                  <a:cubicBezTo>
                    <a:pt x="11745" y="1589473"/>
                    <a:pt x="-83033" y="633292"/>
                    <a:pt x="0" y="396257"/>
                  </a:cubicBezTo>
                  <a:close/>
                </a:path>
                <a:path w="5507784" h="2377493" stroke="0" extrusionOk="0">
                  <a:moveTo>
                    <a:pt x="0" y="396257"/>
                  </a:moveTo>
                  <a:cubicBezTo>
                    <a:pt x="8418" y="214527"/>
                    <a:pt x="195493" y="-11769"/>
                    <a:pt x="396257" y="0"/>
                  </a:cubicBezTo>
                  <a:cubicBezTo>
                    <a:pt x="2188057" y="-154061"/>
                    <a:pt x="2777796" y="102967"/>
                    <a:pt x="5111527" y="0"/>
                  </a:cubicBezTo>
                  <a:cubicBezTo>
                    <a:pt x="5330979" y="30908"/>
                    <a:pt x="5506521" y="165993"/>
                    <a:pt x="5507784" y="396257"/>
                  </a:cubicBezTo>
                  <a:cubicBezTo>
                    <a:pt x="5636764" y="768138"/>
                    <a:pt x="5577024" y="1694434"/>
                    <a:pt x="5507784" y="1981236"/>
                  </a:cubicBezTo>
                  <a:cubicBezTo>
                    <a:pt x="5526720" y="2209912"/>
                    <a:pt x="5342069" y="2369984"/>
                    <a:pt x="5111527" y="2377493"/>
                  </a:cubicBezTo>
                  <a:cubicBezTo>
                    <a:pt x="4190244" y="2493894"/>
                    <a:pt x="2471565" y="2439309"/>
                    <a:pt x="396257" y="2377493"/>
                  </a:cubicBezTo>
                  <a:cubicBezTo>
                    <a:pt x="173524" y="2372867"/>
                    <a:pt x="-13201" y="2216988"/>
                    <a:pt x="0" y="1981236"/>
                  </a:cubicBezTo>
                  <a:cubicBezTo>
                    <a:pt x="-16526" y="1380236"/>
                    <a:pt x="-87352" y="959739"/>
                    <a:pt x="0" y="396257"/>
                  </a:cubicBezTo>
                  <a:close/>
                </a:path>
              </a:pathLst>
            </a:custGeom>
            <a:solidFill>
              <a:srgbClr val="FFFFFF">
                <a:alpha val="89804"/>
              </a:srgbClr>
            </a:solidFill>
            <a:ln w="28575">
              <a:solidFill>
                <a:srgbClr val="002060"/>
              </a:solidFill>
              <a:extLst>
                <a:ext uri="{C807C97D-BFC1-408E-A445-0C87EB9F89A2}">
                  <ask:lineSketchStyleProps xmlns:ask="http://schemas.microsoft.com/office/drawing/2018/sketchyshapes" xmlns="" sd="2249281238">
                    <a:custGeom>
                      <a:avLst/>
                      <a:gdLst>
                        <a:gd name="connsiteX0" fmla="*/ 0 w 10781261"/>
                        <a:gd name="connsiteY0" fmla="*/ 251415 h 1508459"/>
                        <a:gd name="connsiteX1" fmla="*/ 775656 w 10781261"/>
                        <a:gd name="connsiteY1" fmla="*/ 0 h 1508459"/>
                        <a:gd name="connsiteX2" fmla="*/ 10005604 w 10781261"/>
                        <a:gd name="connsiteY2" fmla="*/ 0 h 1508459"/>
                        <a:gd name="connsiteX3" fmla="*/ 10781261 w 10781261"/>
                        <a:gd name="connsiteY3" fmla="*/ 251415 h 1508459"/>
                        <a:gd name="connsiteX4" fmla="*/ 10781261 w 10781261"/>
                        <a:gd name="connsiteY4" fmla="*/ 1257043 h 1508459"/>
                        <a:gd name="connsiteX5" fmla="*/ 10005604 w 10781261"/>
                        <a:gd name="connsiteY5" fmla="*/ 1508459 h 1508459"/>
                        <a:gd name="connsiteX6" fmla="*/ 775656 w 10781261"/>
                        <a:gd name="connsiteY6" fmla="*/ 1508459 h 1508459"/>
                        <a:gd name="connsiteX7" fmla="*/ 0 w 10781261"/>
                        <a:gd name="connsiteY7" fmla="*/ 1257043 h 1508459"/>
                        <a:gd name="connsiteX8" fmla="*/ 0 w 10781261"/>
                        <a:gd name="connsiteY8" fmla="*/ 251415 h 1508459"/>
                        <a:gd name="connsiteX0" fmla="*/ 0 w 10781261"/>
                        <a:gd name="connsiteY0" fmla="*/ 251415 h 1508459"/>
                        <a:gd name="connsiteX1" fmla="*/ 775656 w 10781261"/>
                        <a:gd name="connsiteY1" fmla="*/ 0 h 1508459"/>
                        <a:gd name="connsiteX2" fmla="*/ 10005604 w 10781261"/>
                        <a:gd name="connsiteY2" fmla="*/ 0 h 1508459"/>
                        <a:gd name="connsiteX3" fmla="*/ 10781261 w 10781261"/>
                        <a:gd name="connsiteY3" fmla="*/ 251415 h 1508459"/>
                        <a:gd name="connsiteX4" fmla="*/ 10781261 w 10781261"/>
                        <a:gd name="connsiteY4" fmla="*/ 1257043 h 1508459"/>
                        <a:gd name="connsiteX5" fmla="*/ 10005604 w 10781261"/>
                        <a:gd name="connsiteY5" fmla="*/ 1508459 h 1508459"/>
                        <a:gd name="connsiteX6" fmla="*/ 775656 w 10781261"/>
                        <a:gd name="connsiteY6" fmla="*/ 1508459 h 1508459"/>
                        <a:gd name="connsiteX7" fmla="*/ 0 w 10781261"/>
                        <a:gd name="connsiteY7" fmla="*/ 1257043 h 1508459"/>
                        <a:gd name="connsiteX8" fmla="*/ 0 w 10781261"/>
                        <a:gd name="connsiteY8" fmla="*/ 251415 h 150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1261" h="1508459" fill="none" extrusionOk="0">
                          <a:moveTo>
                            <a:pt x="0" y="251415"/>
                          </a:moveTo>
                          <a:cubicBezTo>
                            <a:pt x="-50521" y="111068"/>
                            <a:pt x="300272" y="-28341"/>
                            <a:pt x="775656" y="0"/>
                          </a:cubicBezTo>
                          <a:cubicBezTo>
                            <a:pt x="4143808" y="-10075"/>
                            <a:pt x="6313788" y="108943"/>
                            <a:pt x="10005604" y="0"/>
                          </a:cubicBezTo>
                          <a:cubicBezTo>
                            <a:pt x="10325182" y="-3081"/>
                            <a:pt x="10680289" y="88105"/>
                            <a:pt x="10781261" y="251415"/>
                          </a:cubicBezTo>
                          <a:cubicBezTo>
                            <a:pt x="11000918" y="388716"/>
                            <a:pt x="10718571" y="956413"/>
                            <a:pt x="10781261" y="1257043"/>
                          </a:cubicBezTo>
                          <a:cubicBezTo>
                            <a:pt x="10742580" y="1341961"/>
                            <a:pt x="10456186" y="1482675"/>
                            <a:pt x="10005604" y="1508459"/>
                          </a:cubicBezTo>
                          <a:cubicBezTo>
                            <a:pt x="8466062" y="1628924"/>
                            <a:pt x="2209966" y="1628276"/>
                            <a:pt x="775656" y="1508459"/>
                          </a:cubicBezTo>
                          <a:cubicBezTo>
                            <a:pt x="275654" y="1499883"/>
                            <a:pt x="33822" y="1366324"/>
                            <a:pt x="0" y="1257043"/>
                          </a:cubicBezTo>
                          <a:cubicBezTo>
                            <a:pt x="40564" y="1040172"/>
                            <a:pt x="-198382" y="416099"/>
                            <a:pt x="0" y="251415"/>
                          </a:cubicBezTo>
                          <a:close/>
                        </a:path>
                        <a:path w="10781261" h="1508459" stroke="0" extrusionOk="0">
                          <a:moveTo>
                            <a:pt x="0" y="251415"/>
                          </a:moveTo>
                          <a:cubicBezTo>
                            <a:pt x="20043" y="181815"/>
                            <a:pt x="382012" y="58984"/>
                            <a:pt x="775656" y="0"/>
                          </a:cubicBezTo>
                          <a:cubicBezTo>
                            <a:pt x="4192925" y="-55174"/>
                            <a:pt x="5442511" y="-10769"/>
                            <a:pt x="10005604" y="0"/>
                          </a:cubicBezTo>
                          <a:cubicBezTo>
                            <a:pt x="10422614" y="-6155"/>
                            <a:pt x="10800094" y="121992"/>
                            <a:pt x="10781261" y="251415"/>
                          </a:cubicBezTo>
                          <a:cubicBezTo>
                            <a:pt x="11017010" y="495191"/>
                            <a:pt x="10935750" y="1058638"/>
                            <a:pt x="10781261" y="1257043"/>
                          </a:cubicBezTo>
                          <a:cubicBezTo>
                            <a:pt x="10791803" y="1421312"/>
                            <a:pt x="10430911" y="1472423"/>
                            <a:pt x="10005604" y="1508459"/>
                          </a:cubicBezTo>
                          <a:cubicBezTo>
                            <a:pt x="8327620" y="1587382"/>
                            <a:pt x="5009530" y="1802765"/>
                            <a:pt x="775656" y="1508459"/>
                          </a:cubicBezTo>
                          <a:cubicBezTo>
                            <a:pt x="342306" y="1512951"/>
                            <a:pt x="-8194" y="1406791"/>
                            <a:pt x="0" y="1257043"/>
                          </a:cubicBezTo>
                          <a:cubicBezTo>
                            <a:pt x="-44207" y="872331"/>
                            <a:pt x="-178551" y="608306"/>
                            <a:pt x="0" y="251415"/>
                          </a:cubicBezTo>
                          <a:close/>
                        </a:path>
                        <a:path w="10781261" h="1508459" fill="none" stroke="0" extrusionOk="0">
                          <a:moveTo>
                            <a:pt x="0" y="251415"/>
                          </a:moveTo>
                          <a:cubicBezTo>
                            <a:pt x="-20857" y="132766"/>
                            <a:pt x="336915" y="-23671"/>
                            <a:pt x="775656" y="0"/>
                          </a:cubicBezTo>
                          <a:cubicBezTo>
                            <a:pt x="4185467" y="239057"/>
                            <a:pt x="6041773" y="130725"/>
                            <a:pt x="10005604" y="0"/>
                          </a:cubicBezTo>
                          <a:cubicBezTo>
                            <a:pt x="10351314" y="17590"/>
                            <a:pt x="10704938" y="80799"/>
                            <a:pt x="10781261" y="251415"/>
                          </a:cubicBezTo>
                          <a:cubicBezTo>
                            <a:pt x="11023145" y="414578"/>
                            <a:pt x="10629505" y="943673"/>
                            <a:pt x="10781261" y="1257043"/>
                          </a:cubicBezTo>
                          <a:cubicBezTo>
                            <a:pt x="10792295" y="1401597"/>
                            <a:pt x="10501352" y="1462423"/>
                            <a:pt x="10005604" y="1508459"/>
                          </a:cubicBezTo>
                          <a:cubicBezTo>
                            <a:pt x="8488951" y="1461165"/>
                            <a:pt x="1987828" y="1611252"/>
                            <a:pt x="775656" y="1508459"/>
                          </a:cubicBezTo>
                          <a:cubicBezTo>
                            <a:pt x="291286" y="1501011"/>
                            <a:pt x="9523" y="1399545"/>
                            <a:pt x="0" y="1257043"/>
                          </a:cubicBezTo>
                          <a:cubicBezTo>
                            <a:pt x="24814" y="1019465"/>
                            <a:pt x="-183982" y="419777"/>
                            <a:pt x="0" y="25141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kern="0">
                <a:solidFill>
                  <a:srgbClr val="FFFFFF"/>
                </a:solidFill>
                <a:latin typeface="Cambria" panose="02040503050406030204" pitchFamily="18" charset="0"/>
                <a:ea typeface="Cambria" panose="02040503050406030204" pitchFamily="18" charset="0"/>
                <a:sym typeface="Arial"/>
              </a:endParaRPr>
            </a:p>
          </p:txBody>
        </p:sp>
        <p:sp>
          <p:nvSpPr>
            <p:cNvPr id="5" name="TextBox 4">
              <a:extLst>
                <a:ext uri="{FF2B5EF4-FFF2-40B4-BE49-F238E27FC236}">
                  <a16:creationId xmlns:a16="http://schemas.microsoft.com/office/drawing/2014/main" id="{42C6EBE8-4FF8-D7F1-EB9A-B3342ACB5C0F}"/>
                </a:ext>
              </a:extLst>
            </p:cNvPr>
            <p:cNvSpPr txBox="1"/>
            <p:nvPr/>
          </p:nvSpPr>
          <p:spPr>
            <a:xfrm>
              <a:off x="820604" y="2489709"/>
              <a:ext cx="5219416" cy="1706569"/>
            </a:xfrm>
            <a:prstGeom prst="rect">
              <a:avLst/>
            </a:prstGeom>
            <a:noFill/>
          </p:spPr>
          <p:txBody>
            <a:bodyPr wrap="square" rtlCol="0">
              <a:spAutoFit/>
            </a:bodyPr>
            <a:lstStyle/>
            <a:p>
              <a:pPr algn="just" defTabSz="1219170">
                <a:buClr>
                  <a:srgbClr val="000000"/>
                </a:buClr>
              </a:pPr>
              <a:r>
                <a:rPr lang="vi-VN" sz="4000" b="1" i="0" dirty="0">
                  <a:solidFill>
                    <a:srgbClr val="000000"/>
                  </a:solidFill>
                  <a:effectLst/>
                  <a:latin typeface="Cambria" panose="02040503050406030204" pitchFamily="18" charset="0"/>
                  <a:ea typeface="Cambria" panose="02040503050406030204" pitchFamily="18" charset="0"/>
                </a:rPr>
                <a:t>Bồ: </a:t>
              </a:r>
              <a:r>
                <a:rPr lang="vi-VN" sz="4000" i="0" dirty="0">
                  <a:solidFill>
                    <a:srgbClr val="000000"/>
                  </a:solidFill>
                  <a:effectLst/>
                  <a:latin typeface="Cambria" panose="02040503050406030204" pitchFamily="18" charset="0"/>
                  <a:ea typeface="Cambria" panose="02040503050406030204" pitchFamily="18" charset="0"/>
                </a:rPr>
                <a:t>đồ dùng đan bằng tre nứa để đựng thóc, ngô, khoai, sắn,...</a:t>
              </a:r>
              <a:endParaRPr lang="vi-VN" sz="3600" kern="0" dirty="0">
                <a:solidFill>
                  <a:srgbClr val="FFECCD">
                    <a:lumMod val="25000"/>
                  </a:srgbClr>
                </a:solidFill>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2050" name="Picture 2" descr="Bồ Lúa Và Những Điều Bạn Chưa Biết - Giảm giá XL">
            <a:extLst>
              <a:ext uri="{FF2B5EF4-FFF2-40B4-BE49-F238E27FC236}">
                <a16:creationId xmlns:a16="http://schemas.microsoft.com/office/drawing/2014/main" id="{35ACD5A1-706F-4161-FE52-6C3CE13474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7440" y="3249506"/>
            <a:ext cx="4944110" cy="3296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728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Rounded Rectangle 37">
            <a:extLst>
              <a:ext uri="{FF2B5EF4-FFF2-40B4-BE49-F238E27FC236}">
                <a16:creationId xmlns:a16="http://schemas.microsoft.com/office/drawing/2014/main" id="{3964645E-4CA1-44EA-B91B-30D678541221}"/>
              </a:ext>
            </a:extLst>
          </p:cNvPr>
          <p:cNvSpPr/>
          <p:nvPr/>
        </p:nvSpPr>
        <p:spPr>
          <a:xfrm>
            <a:off x="3967274" y="832580"/>
            <a:ext cx="429280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GIẢI NGHĨA TỪ KHÓ</a:t>
            </a:r>
          </a:p>
        </p:txBody>
      </p:sp>
      <p:grpSp>
        <p:nvGrpSpPr>
          <p:cNvPr id="2" name="Group 1">
            <a:extLst>
              <a:ext uri="{FF2B5EF4-FFF2-40B4-BE49-F238E27FC236}">
                <a16:creationId xmlns:a16="http://schemas.microsoft.com/office/drawing/2014/main" id="{C4F2DB44-2476-0B71-F46A-72FA96EE96C1}"/>
              </a:ext>
            </a:extLst>
          </p:cNvPr>
          <p:cNvGrpSpPr/>
          <p:nvPr/>
        </p:nvGrpSpPr>
        <p:grpSpPr>
          <a:xfrm>
            <a:off x="628418" y="2230421"/>
            <a:ext cx="10781261" cy="1264619"/>
            <a:chOff x="712910" y="2347587"/>
            <a:chExt cx="5507784" cy="2377493"/>
          </a:xfrm>
        </p:grpSpPr>
        <p:sp>
          <p:nvSpPr>
            <p:cNvPr id="3" name="Rectangle: Rounded Corners 4">
              <a:extLst>
                <a:ext uri="{FF2B5EF4-FFF2-40B4-BE49-F238E27FC236}">
                  <a16:creationId xmlns:a16="http://schemas.microsoft.com/office/drawing/2014/main" id="{9DC1F2A2-354F-3541-FAE7-EB53F16EE6FA}"/>
                </a:ext>
              </a:extLst>
            </p:cNvPr>
            <p:cNvSpPr/>
            <p:nvPr/>
          </p:nvSpPr>
          <p:spPr>
            <a:xfrm>
              <a:off x="712910" y="2347587"/>
              <a:ext cx="5507784" cy="2377493"/>
            </a:xfrm>
            <a:custGeom>
              <a:avLst/>
              <a:gdLst>
                <a:gd name="connsiteX0" fmla="*/ 0 w 5507784"/>
                <a:gd name="connsiteY0" fmla="*/ 396257 h 2377493"/>
                <a:gd name="connsiteX1" fmla="*/ 396257 w 5507784"/>
                <a:gd name="connsiteY1" fmla="*/ 0 h 2377493"/>
                <a:gd name="connsiteX2" fmla="*/ 5111527 w 5507784"/>
                <a:gd name="connsiteY2" fmla="*/ 0 h 2377493"/>
                <a:gd name="connsiteX3" fmla="*/ 5507784 w 5507784"/>
                <a:gd name="connsiteY3" fmla="*/ 396257 h 2377493"/>
                <a:gd name="connsiteX4" fmla="*/ 5507784 w 5507784"/>
                <a:gd name="connsiteY4" fmla="*/ 1981236 h 2377493"/>
                <a:gd name="connsiteX5" fmla="*/ 5111527 w 5507784"/>
                <a:gd name="connsiteY5" fmla="*/ 2377493 h 2377493"/>
                <a:gd name="connsiteX6" fmla="*/ 396257 w 5507784"/>
                <a:gd name="connsiteY6" fmla="*/ 2377493 h 2377493"/>
                <a:gd name="connsiteX7" fmla="*/ 0 w 5507784"/>
                <a:gd name="connsiteY7" fmla="*/ 1981236 h 2377493"/>
                <a:gd name="connsiteX8" fmla="*/ 0 w 5507784"/>
                <a:gd name="connsiteY8" fmla="*/ 396257 h 23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7784" h="2377493" fill="none" extrusionOk="0">
                  <a:moveTo>
                    <a:pt x="0" y="396257"/>
                  </a:moveTo>
                  <a:cubicBezTo>
                    <a:pt x="-13039" y="176825"/>
                    <a:pt x="161852" y="-16691"/>
                    <a:pt x="396257" y="0"/>
                  </a:cubicBezTo>
                  <a:cubicBezTo>
                    <a:pt x="2248985" y="-1575"/>
                    <a:pt x="3215515" y="140358"/>
                    <a:pt x="5111527" y="0"/>
                  </a:cubicBezTo>
                  <a:cubicBezTo>
                    <a:pt x="5287947" y="-2481"/>
                    <a:pt x="5469936" y="159224"/>
                    <a:pt x="5507784" y="396257"/>
                  </a:cubicBezTo>
                  <a:cubicBezTo>
                    <a:pt x="5617485" y="615635"/>
                    <a:pt x="5453794" y="1451099"/>
                    <a:pt x="5507784" y="1981236"/>
                  </a:cubicBezTo>
                  <a:cubicBezTo>
                    <a:pt x="5503835" y="2193717"/>
                    <a:pt x="5339276" y="2355469"/>
                    <a:pt x="5111527" y="2377493"/>
                  </a:cubicBezTo>
                  <a:cubicBezTo>
                    <a:pt x="4331221" y="2429395"/>
                    <a:pt x="1080208" y="2362014"/>
                    <a:pt x="396257" y="2377493"/>
                  </a:cubicBezTo>
                  <a:cubicBezTo>
                    <a:pt x="150224" y="2370954"/>
                    <a:pt x="9891" y="2185978"/>
                    <a:pt x="0" y="1981236"/>
                  </a:cubicBezTo>
                  <a:cubicBezTo>
                    <a:pt x="11745" y="1589473"/>
                    <a:pt x="-83033" y="633292"/>
                    <a:pt x="0" y="396257"/>
                  </a:cubicBezTo>
                  <a:close/>
                </a:path>
                <a:path w="5507784" h="2377493" stroke="0" extrusionOk="0">
                  <a:moveTo>
                    <a:pt x="0" y="396257"/>
                  </a:moveTo>
                  <a:cubicBezTo>
                    <a:pt x="8418" y="214527"/>
                    <a:pt x="195493" y="-11769"/>
                    <a:pt x="396257" y="0"/>
                  </a:cubicBezTo>
                  <a:cubicBezTo>
                    <a:pt x="2188057" y="-154061"/>
                    <a:pt x="2777796" y="102967"/>
                    <a:pt x="5111527" y="0"/>
                  </a:cubicBezTo>
                  <a:cubicBezTo>
                    <a:pt x="5330979" y="30908"/>
                    <a:pt x="5506521" y="165993"/>
                    <a:pt x="5507784" y="396257"/>
                  </a:cubicBezTo>
                  <a:cubicBezTo>
                    <a:pt x="5636764" y="768138"/>
                    <a:pt x="5577024" y="1694434"/>
                    <a:pt x="5507784" y="1981236"/>
                  </a:cubicBezTo>
                  <a:cubicBezTo>
                    <a:pt x="5526720" y="2209912"/>
                    <a:pt x="5342069" y="2369984"/>
                    <a:pt x="5111527" y="2377493"/>
                  </a:cubicBezTo>
                  <a:cubicBezTo>
                    <a:pt x="4190244" y="2493894"/>
                    <a:pt x="2471565" y="2439309"/>
                    <a:pt x="396257" y="2377493"/>
                  </a:cubicBezTo>
                  <a:cubicBezTo>
                    <a:pt x="173524" y="2372867"/>
                    <a:pt x="-13201" y="2216988"/>
                    <a:pt x="0" y="1981236"/>
                  </a:cubicBezTo>
                  <a:cubicBezTo>
                    <a:pt x="-16526" y="1380236"/>
                    <a:pt x="-87352" y="959739"/>
                    <a:pt x="0" y="396257"/>
                  </a:cubicBezTo>
                  <a:close/>
                </a:path>
              </a:pathLst>
            </a:custGeom>
            <a:solidFill>
              <a:srgbClr val="FFFFFF">
                <a:alpha val="89804"/>
              </a:srgbClr>
            </a:solidFill>
            <a:ln w="28575">
              <a:solidFill>
                <a:srgbClr val="002060"/>
              </a:solidFill>
              <a:extLst>
                <a:ext uri="{C807C97D-BFC1-408E-A445-0C87EB9F89A2}">
                  <ask:lineSketchStyleProps xmlns:ask="http://schemas.microsoft.com/office/drawing/2018/sketchyshapes" xmlns="" sd="2249281238">
                    <a:custGeom>
                      <a:avLst/>
                      <a:gdLst>
                        <a:gd name="connsiteX0" fmla="*/ 0 w 10781261"/>
                        <a:gd name="connsiteY0" fmla="*/ 210774 h 1264619"/>
                        <a:gd name="connsiteX1" fmla="*/ 775656 w 10781261"/>
                        <a:gd name="connsiteY1" fmla="*/ 0 h 1264619"/>
                        <a:gd name="connsiteX2" fmla="*/ 10005604 w 10781261"/>
                        <a:gd name="connsiteY2" fmla="*/ 0 h 1264619"/>
                        <a:gd name="connsiteX3" fmla="*/ 10781261 w 10781261"/>
                        <a:gd name="connsiteY3" fmla="*/ 210774 h 1264619"/>
                        <a:gd name="connsiteX4" fmla="*/ 10781261 w 10781261"/>
                        <a:gd name="connsiteY4" fmla="*/ 1053844 h 1264619"/>
                        <a:gd name="connsiteX5" fmla="*/ 10005604 w 10781261"/>
                        <a:gd name="connsiteY5" fmla="*/ 1264619 h 1264619"/>
                        <a:gd name="connsiteX6" fmla="*/ 775656 w 10781261"/>
                        <a:gd name="connsiteY6" fmla="*/ 1264619 h 1264619"/>
                        <a:gd name="connsiteX7" fmla="*/ 0 w 10781261"/>
                        <a:gd name="connsiteY7" fmla="*/ 1053844 h 1264619"/>
                        <a:gd name="connsiteX8" fmla="*/ 0 w 10781261"/>
                        <a:gd name="connsiteY8" fmla="*/ 210774 h 1264619"/>
                        <a:gd name="connsiteX0" fmla="*/ 0 w 10781261"/>
                        <a:gd name="connsiteY0" fmla="*/ 210774 h 1264619"/>
                        <a:gd name="connsiteX1" fmla="*/ 775656 w 10781261"/>
                        <a:gd name="connsiteY1" fmla="*/ 0 h 1264619"/>
                        <a:gd name="connsiteX2" fmla="*/ 10005604 w 10781261"/>
                        <a:gd name="connsiteY2" fmla="*/ 0 h 1264619"/>
                        <a:gd name="connsiteX3" fmla="*/ 10781261 w 10781261"/>
                        <a:gd name="connsiteY3" fmla="*/ 210774 h 1264619"/>
                        <a:gd name="connsiteX4" fmla="*/ 10781261 w 10781261"/>
                        <a:gd name="connsiteY4" fmla="*/ 1053844 h 1264619"/>
                        <a:gd name="connsiteX5" fmla="*/ 10005604 w 10781261"/>
                        <a:gd name="connsiteY5" fmla="*/ 1264619 h 1264619"/>
                        <a:gd name="connsiteX6" fmla="*/ 775656 w 10781261"/>
                        <a:gd name="connsiteY6" fmla="*/ 1264619 h 1264619"/>
                        <a:gd name="connsiteX7" fmla="*/ 0 w 10781261"/>
                        <a:gd name="connsiteY7" fmla="*/ 1053844 h 1264619"/>
                        <a:gd name="connsiteX8" fmla="*/ 0 w 10781261"/>
                        <a:gd name="connsiteY8" fmla="*/ 210774 h 126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1261" h="1264619" fill="none" extrusionOk="0">
                          <a:moveTo>
                            <a:pt x="0" y="210774"/>
                          </a:moveTo>
                          <a:cubicBezTo>
                            <a:pt x="-72364" y="91953"/>
                            <a:pt x="292102" y="-35395"/>
                            <a:pt x="775656" y="0"/>
                          </a:cubicBezTo>
                          <a:cubicBezTo>
                            <a:pt x="4082320" y="-12071"/>
                            <a:pt x="6365854" y="147520"/>
                            <a:pt x="10005604" y="0"/>
                          </a:cubicBezTo>
                          <a:cubicBezTo>
                            <a:pt x="10332089" y="-2423"/>
                            <a:pt x="10700069" y="81278"/>
                            <a:pt x="10781261" y="210774"/>
                          </a:cubicBezTo>
                          <a:cubicBezTo>
                            <a:pt x="11007712" y="322970"/>
                            <a:pt x="10714627" y="804309"/>
                            <a:pt x="10781261" y="1053844"/>
                          </a:cubicBezTo>
                          <a:cubicBezTo>
                            <a:pt x="10739347" y="1111758"/>
                            <a:pt x="10463404" y="1223237"/>
                            <a:pt x="10005604" y="1264619"/>
                          </a:cubicBezTo>
                          <a:cubicBezTo>
                            <a:pt x="8465767" y="1381885"/>
                            <a:pt x="2227654" y="1410033"/>
                            <a:pt x="775656" y="1264619"/>
                          </a:cubicBezTo>
                          <a:cubicBezTo>
                            <a:pt x="289154" y="1259961"/>
                            <a:pt x="27497" y="1151147"/>
                            <a:pt x="0" y="1053844"/>
                          </a:cubicBezTo>
                          <a:cubicBezTo>
                            <a:pt x="32030" y="861763"/>
                            <a:pt x="-182985" y="345010"/>
                            <a:pt x="0" y="210774"/>
                          </a:cubicBezTo>
                          <a:close/>
                        </a:path>
                        <a:path w="10781261" h="1264619" stroke="0" extrusionOk="0">
                          <a:moveTo>
                            <a:pt x="0" y="210774"/>
                          </a:moveTo>
                          <a:cubicBezTo>
                            <a:pt x="17391" y="125816"/>
                            <a:pt x="382122" y="49090"/>
                            <a:pt x="775656" y="0"/>
                          </a:cubicBezTo>
                          <a:cubicBezTo>
                            <a:pt x="4204901" y="-45033"/>
                            <a:pt x="5451396" y="-154168"/>
                            <a:pt x="10005604" y="0"/>
                          </a:cubicBezTo>
                          <a:cubicBezTo>
                            <a:pt x="10432674" y="11316"/>
                            <a:pt x="10787878" y="95407"/>
                            <a:pt x="10781261" y="210774"/>
                          </a:cubicBezTo>
                          <a:cubicBezTo>
                            <a:pt x="11005511" y="421790"/>
                            <a:pt x="10944140" y="877577"/>
                            <a:pt x="10781261" y="1053844"/>
                          </a:cubicBezTo>
                          <a:cubicBezTo>
                            <a:pt x="10779173" y="1203791"/>
                            <a:pt x="10409649" y="1203750"/>
                            <a:pt x="10005604" y="1264619"/>
                          </a:cubicBezTo>
                          <a:cubicBezTo>
                            <a:pt x="8365767" y="1333147"/>
                            <a:pt x="5030824" y="1584249"/>
                            <a:pt x="775656" y="1264619"/>
                          </a:cubicBezTo>
                          <a:cubicBezTo>
                            <a:pt x="345280" y="1277952"/>
                            <a:pt x="-19339" y="1179306"/>
                            <a:pt x="0" y="1053844"/>
                          </a:cubicBezTo>
                          <a:cubicBezTo>
                            <a:pt x="-48855" y="729443"/>
                            <a:pt x="-176172" y="510069"/>
                            <a:pt x="0" y="210774"/>
                          </a:cubicBezTo>
                          <a:close/>
                        </a:path>
                        <a:path w="10781261" h="1264619" fill="none" stroke="0" extrusionOk="0">
                          <a:moveTo>
                            <a:pt x="0" y="210774"/>
                          </a:moveTo>
                          <a:cubicBezTo>
                            <a:pt x="-21860" y="110210"/>
                            <a:pt x="363058" y="-38975"/>
                            <a:pt x="775656" y="0"/>
                          </a:cubicBezTo>
                          <a:cubicBezTo>
                            <a:pt x="4220627" y="200293"/>
                            <a:pt x="6084252" y="109318"/>
                            <a:pt x="10005604" y="0"/>
                          </a:cubicBezTo>
                          <a:cubicBezTo>
                            <a:pt x="10351012" y="2397"/>
                            <a:pt x="10704453" y="60093"/>
                            <a:pt x="10781261" y="210774"/>
                          </a:cubicBezTo>
                          <a:cubicBezTo>
                            <a:pt x="11027826" y="355571"/>
                            <a:pt x="10646298" y="786466"/>
                            <a:pt x="10781261" y="1053844"/>
                          </a:cubicBezTo>
                          <a:cubicBezTo>
                            <a:pt x="10782002" y="1171263"/>
                            <a:pt x="10490572" y="1227763"/>
                            <a:pt x="10005604" y="1264619"/>
                          </a:cubicBezTo>
                          <a:cubicBezTo>
                            <a:pt x="8493357" y="1179166"/>
                            <a:pt x="1980140" y="1375837"/>
                            <a:pt x="775656" y="1264619"/>
                          </a:cubicBezTo>
                          <a:cubicBezTo>
                            <a:pt x="287228" y="1253009"/>
                            <a:pt x="8392" y="1176795"/>
                            <a:pt x="0" y="1053844"/>
                          </a:cubicBezTo>
                          <a:cubicBezTo>
                            <a:pt x="25862" y="862756"/>
                            <a:pt x="-181292" y="352571"/>
                            <a:pt x="0" y="21077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TextBox 4">
              <a:extLst>
                <a:ext uri="{FF2B5EF4-FFF2-40B4-BE49-F238E27FC236}">
                  <a16:creationId xmlns:a16="http://schemas.microsoft.com/office/drawing/2014/main" id="{42C6EBE8-4FF8-D7F1-EB9A-B3342ACB5C0F}"/>
                </a:ext>
              </a:extLst>
            </p:cNvPr>
            <p:cNvSpPr txBox="1"/>
            <p:nvPr/>
          </p:nvSpPr>
          <p:spPr>
            <a:xfrm>
              <a:off x="820604" y="2489709"/>
              <a:ext cx="5219416" cy="130974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Kêu (tiếng địa phương): </a:t>
              </a:r>
              <a:r>
                <a:rPr kumimoji="0" lang="vi-VN" sz="48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gọi.</a:t>
              </a:r>
              <a:endParaRPr kumimoji="0" lang="vi-VN" sz="4400" i="0" u="none" strike="noStrike" kern="0" cap="none" spc="0" normalizeH="0" baseline="0" noProof="0" dirty="0">
                <a:ln>
                  <a:noFill/>
                </a:ln>
                <a:solidFill>
                  <a:srgbClr val="FFECCD">
                    <a:lumMod val="25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Tree>
    <p:extLst>
      <p:ext uri="{BB962C8B-B14F-4D97-AF65-F5344CB8AC3E}">
        <p14:creationId xmlns:p14="http://schemas.microsoft.com/office/powerpoint/2010/main" val="2611942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50" name="Google Shape;5580;p61">
            <a:extLst>
              <a:ext uri="{FF2B5EF4-FFF2-40B4-BE49-F238E27FC236}">
                <a16:creationId xmlns:a16="http://schemas.microsoft.com/office/drawing/2014/main" id="{8C0484C8-FEC1-016B-F2D8-8C486C0E77E6}"/>
              </a:ext>
            </a:extLst>
          </p:cNvPr>
          <p:cNvGrpSpPr/>
          <p:nvPr/>
        </p:nvGrpSpPr>
        <p:grpSpPr>
          <a:xfrm>
            <a:off x="6065269" y="4243194"/>
            <a:ext cx="511810" cy="568597"/>
            <a:chOff x="8109493" y="2905281"/>
            <a:chExt cx="1007103" cy="1119065"/>
          </a:xfrm>
        </p:grpSpPr>
        <p:sp>
          <p:nvSpPr>
            <p:cNvPr id="9251" name="Google Shape;5581;p61">
              <a:extLst>
                <a:ext uri="{FF2B5EF4-FFF2-40B4-BE49-F238E27FC236}">
                  <a16:creationId xmlns:a16="http://schemas.microsoft.com/office/drawing/2014/main" id="{FBC23BA5-66B5-6B37-27FA-F3325164EA9E}"/>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9252" name="Google Shape;5582;p61">
              <a:extLst>
                <a:ext uri="{FF2B5EF4-FFF2-40B4-BE49-F238E27FC236}">
                  <a16:creationId xmlns:a16="http://schemas.microsoft.com/office/drawing/2014/main" id="{FD7488C6-C0D1-1798-B8A9-61B0EE1F7687}"/>
                </a:ext>
              </a:extLst>
            </p:cNvPr>
            <p:cNvGrpSpPr/>
            <p:nvPr/>
          </p:nvGrpSpPr>
          <p:grpSpPr>
            <a:xfrm>
              <a:off x="8109493" y="2905281"/>
              <a:ext cx="1007103" cy="1090036"/>
              <a:chOff x="10556950" y="2998175"/>
              <a:chExt cx="1228025" cy="1329150"/>
            </a:xfrm>
          </p:grpSpPr>
          <p:sp>
            <p:nvSpPr>
              <p:cNvPr id="9253" name="Google Shape;5583;p61">
                <a:extLst>
                  <a:ext uri="{FF2B5EF4-FFF2-40B4-BE49-F238E27FC236}">
                    <a16:creationId xmlns:a16="http://schemas.microsoft.com/office/drawing/2014/main" id="{6548A3EA-FE12-131F-36A9-D83668B5F46A}"/>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54" name="Google Shape;5584;p61">
                <a:extLst>
                  <a:ext uri="{FF2B5EF4-FFF2-40B4-BE49-F238E27FC236}">
                    <a16:creationId xmlns:a16="http://schemas.microsoft.com/office/drawing/2014/main" id="{FF09A3C0-5AD8-3948-9B82-9B831ECAF317}"/>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55" name="Google Shape;5585;p61">
                <a:extLst>
                  <a:ext uri="{FF2B5EF4-FFF2-40B4-BE49-F238E27FC236}">
                    <a16:creationId xmlns:a16="http://schemas.microsoft.com/office/drawing/2014/main" id="{3A6FA00F-EBEB-0307-0734-7FAFDA1B5CE9}"/>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56" name="Google Shape;5586;p61">
                <a:extLst>
                  <a:ext uri="{FF2B5EF4-FFF2-40B4-BE49-F238E27FC236}">
                    <a16:creationId xmlns:a16="http://schemas.microsoft.com/office/drawing/2014/main" id="{DB29C153-3701-09E3-1730-4C97EFACD271}"/>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57" name="Google Shape;5587;p61">
                <a:extLst>
                  <a:ext uri="{FF2B5EF4-FFF2-40B4-BE49-F238E27FC236}">
                    <a16:creationId xmlns:a16="http://schemas.microsoft.com/office/drawing/2014/main" id="{D47E2A72-EDAA-9EBD-9CEF-0BC613ABB205}"/>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58" name="Google Shape;5588;p61">
                <a:extLst>
                  <a:ext uri="{FF2B5EF4-FFF2-40B4-BE49-F238E27FC236}">
                    <a16:creationId xmlns:a16="http://schemas.microsoft.com/office/drawing/2014/main" id="{8B7E1FF0-4F10-892E-5D5A-69454D95B3C3}"/>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9259" name="Google Shape;5589;p61">
            <a:extLst>
              <a:ext uri="{FF2B5EF4-FFF2-40B4-BE49-F238E27FC236}">
                <a16:creationId xmlns:a16="http://schemas.microsoft.com/office/drawing/2014/main" id="{CF22248D-14D3-03CC-71F8-404BAFF68FE7}"/>
              </a:ext>
            </a:extLst>
          </p:cNvPr>
          <p:cNvSpPr/>
          <p:nvPr/>
        </p:nvSpPr>
        <p:spPr>
          <a:xfrm flipH="1">
            <a:off x="1782866" y="5082959"/>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0" name="Google Shape;5590;p61">
            <a:extLst>
              <a:ext uri="{FF2B5EF4-FFF2-40B4-BE49-F238E27FC236}">
                <a16:creationId xmlns:a16="http://schemas.microsoft.com/office/drawing/2014/main" id="{814DB5A3-03E6-98E1-E6E1-5D2A18992355}"/>
              </a:ext>
            </a:extLst>
          </p:cNvPr>
          <p:cNvSpPr/>
          <p:nvPr/>
        </p:nvSpPr>
        <p:spPr>
          <a:xfrm>
            <a:off x="6987289" y="2177129"/>
            <a:ext cx="2131370" cy="1170188"/>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1" name="Google Shape;5629;p61">
            <a:extLst>
              <a:ext uri="{FF2B5EF4-FFF2-40B4-BE49-F238E27FC236}">
                <a16:creationId xmlns:a16="http://schemas.microsoft.com/office/drawing/2014/main" id="{FC040E21-6EFE-80E5-DDC4-F76D9E3BEA54}"/>
              </a:ext>
            </a:extLst>
          </p:cNvPr>
          <p:cNvSpPr/>
          <p:nvPr/>
        </p:nvSpPr>
        <p:spPr>
          <a:xfrm rot="10800000" flipH="1">
            <a:off x="9288554" y="1526758"/>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2" name="Google Shape;5630;p61">
            <a:extLst>
              <a:ext uri="{FF2B5EF4-FFF2-40B4-BE49-F238E27FC236}">
                <a16:creationId xmlns:a16="http://schemas.microsoft.com/office/drawing/2014/main" id="{EEA56927-C379-F799-7CBF-DF7546E9170B}"/>
              </a:ext>
            </a:extLst>
          </p:cNvPr>
          <p:cNvSpPr/>
          <p:nvPr/>
        </p:nvSpPr>
        <p:spPr>
          <a:xfrm>
            <a:off x="2021964" y="1556738"/>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3" name="Google Shape;5631;p61">
            <a:hlinkClick r:id="" action="ppaction://hlinkshowjump?jump=nextslide"/>
            <a:extLst>
              <a:ext uri="{FF2B5EF4-FFF2-40B4-BE49-F238E27FC236}">
                <a16:creationId xmlns:a16="http://schemas.microsoft.com/office/drawing/2014/main" id="{DCA29BFE-C280-9033-9828-E491291AA976}"/>
              </a:ext>
            </a:extLst>
          </p:cNvPr>
          <p:cNvSpPr/>
          <p:nvPr/>
        </p:nvSpPr>
        <p:spPr>
          <a:xfrm rot="5400000">
            <a:off x="9690570" y="1570791"/>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4" name="Google Shape;5639;p61">
            <a:hlinkClick r:id="" action="ppaction://hlinkshowjump?jump=nextslide"/>
            <a:extLst>
              <a:ext uri="{FF2B5EF4-FFF2-40B4-BE49-F238E27FC236}">
                <a16:creationId xmlns:a16="http://schemas.microsoft.com/office/drawing/2014/main" id="{8A7128AF-CE5D-90DF-D5EF-E1A54908FEBF}"/>
              </a:ext>
            </a:extLst>
          </p:cNvPr>
          <p:cNvSpPr/>
          <p:nvPr/>
        </p:nvSpPr>
        <p:spPr>
          <a:xfrm rot="16200000" flipH="1">
            <a:off x="2287263" y="1557566"/>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5" name="Google Shape;5648;p61">
            <a:extLst>
              <a:ext uri="{FF2B5EF4-FFF2-40B4-BE49-F238E27FC236}">
                <a16:creationId xmlns:a16="http://schemas.microsoft.com/office/drawing/2014/main" id="{F4CEA6C1-DEFB-BFDF-513C-162EE8584C20}"/>
              </a:ext>
            </a:extLst>
          </p:cNvPr>
          <p:cNvSpPr/>
          <p:nvPr/>
        </p:nvSpPr>
        <p:spPr>
          <a:xfrm>
            <a:off x="6210603" y="4759641"/>
            <a:ext cx="3847800" cy="263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6" name="Google Shape;5654;p61">
            <a:extLst>
              <a:ext uri="{FF2B5EF4-FFF2-40B4-BE49-F238E27FC236}">
                <a16:creationId xmlns:a16="http://schemas.microsoft.com/office/drawing/2014/main" id="{9BC20392-9235-78B5-0094-C1A69E87A622}"/>
              </a:ext>
            </a:extLst>
          </p:cNvPr>
          <p:cNvSpPr/>
          <p:nvPr/>
        </p:nvSpPr>
        <p:spPr>
          <a:xfrm>
            <a:off x="9690498" y="3069568"/>
            <a:ext cx="793742" cy="4357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7" name="Google Shape;5655;p61">
            <a:extLst>
              <a:ext uri="{FF2B5EF4-FFF2-40B4-BE49-F238E27FC236}">
                <a16:creationId xmlns:a16="http://schemas.microsoft.com/office/drawing/2014/main" id="{46121541-80B2-5FEB-337E-135D924A45D6}"/>
              </a:ext>
            </a:extLst>
          </p:cNvPr>
          <p:cNvSpPr/>
          <p:nvPr/>
        </p:nvSpPr>
        <p:spPr>
          <a:xfrm>
            <a:off x="9234278" y="2642009"/>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9268" name="Google Shape;5709;p61">
            <a:extLst>
              <a:ext uri="{FF2B5EF4-FFF2-40B4-BE49-F238E27FC236}">
                <a16:creationId xmlns:a16="http://schemas.microsoft.com/office/drawing/2014/main" id="{369E35D9-88C1-7071-E141-B486E5040079}"/>
              </a:ext>
            </a:extLst>
          </p:cNvPr>
          <p:cNvGrpSpPr/>
          <p:nvPr/>
        </p:nvGrpSpPr>
        <p:grpSpPr>
          <a:xfrm>
            <a:off x="9630068" y="3932697"/>
            <a:ext cx="1007103" cy="1119065"/>
            <a:chOff x="8109493" y="2905281"/>
            <a:chExt cx="1007103" cy="1119065"/>
          </a:xfrm>
        </p:grpSpPr>
        <p:sp>
          <p:nvSpPr>
            <p:cNvPr id="9269" name="Google Shape;5710;p61">
              <a:extLst>
                <a:ext uri="{FF2B5EF4-FFF2-40B4-BE49-F238E27FC236}">
                  <a16:creationId xmlns:a16="http://schemas.microsoft.com/office/drawing/2014/main" id="{7CBA588F-0E46-9F9A-8E5F-39F84E0CD596}"/>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9270" name="Google Shape;5711;p61">
              <a:extLst>
                <a:ext uri="{FF2B5EF4-FFF2-40B4-BE49-F238E27FC236}">
                  <a16:creationId xmlns:a16="http://schemas.microsoft.com/office/drawing/2014/main" id="{BC4B50BD-9460-317D-D393-3CFB8FBF226D}"/>
                </a:ext>
              </a:extLst>
            </p:cNvPr>
            <p:cNvGrpSpPr/>
            <p:nvPr/>
          </p:nvGrpSpPr>
          <p:grpSpPr>
            <a:xfrm>
              <a:off x="8109493" y="2905281"/>
              <a:ext cx="1007103" cy="1090036"/>
              <a:chOff x="10556950" y="2998175"/>
              <a:chExt cx="1228025" cy="1329150"/>
            </a:xfrm>
          </p:grpSpPr>
          <p:sp>
            <p:nvSpPr>
              <p:cNvPr id="9271" name="Google Shape;5712;p61">
                <a:extLst>
                  <a:ext uri="{FF2B5EF4-FFF2-40B4-BE49-F238E27FC236}">
                    <a16:creationId xmlns:a16="http://schemas.microsoft.com/office/drawing/2014/main" id="{F46B63A0-BCBC-C5E3-B34B-C29E9F691419}"/>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72" name="Google Shape;5713;p61">
                <a:extLst>
                  <a:ext uri="{FF2B5EF4-FFF2-40B4-BE49-F238E27FC236}">
                    <a16:creationId xmlns:a16="http://schemas.microsoft.com/office/drawing/2014/main" id="{FBCDEA1F-91DF-B61E-1B28-9112C83EB688}"/>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73" name="Google Shape;5714;p61">
                <a:extLst>
                  <a:ext uri="{FF2B5EF4-FFF2-40B4-BE49-F238E27FC236}">
                    <a16:creationId xmlns:a16="http://schemas.microsoft.com/office/drawing/2014/main" id="{9171D7BE-4C95-BAAD-C24C-FE3D9A5784D7}"/>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74" name="Google Shape;5715;p61">
                <a:extLst>
                  <a:ext uri="{FF2B5EF4-FFF2-40B4-BE49-F238E27FC236}">
                    <a16:creationId xmlns:a16="http://schemas.microsoft.com/office/drawing/2014/main" id="{4D0AFDA1-D436-5C40-98DA-0FFEF73834B2}"/>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75" name="Google Shape;5716;p61">
                <a:extLst>
                  <a:ext uri="{FF2B5EF4-FFF2-40B4-BE49-F238E27FC236}">
                    <a16:creationId xmlns:a16="http://schemas.microsoft.com/office/drawing/2014/main" id="{7ADFEDC8-87D9-91CE-924B-041D1210485E}"/>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76" name="Google Shape;5717;p61">
                <a:extLst>
                  <a:ext uri="{FF2B5EF4-FFF2-40B4-BE49-F238E27FC236}">
                    <a16:creationId xmlns:a16="http://schemas.microsoft.com/office/drawing/2014/main" id="{6B22F03D-7559-B7DB-DBC1-4C4BEA392C25}"/>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9277" name="Google Shape;2351;p42">
            <a:extLst>
              <a:ext uri="{FF2B5EF4-FFF2-40B4-BE49-F238E27FC236}">
                <a16:creationId xmlns:a16="http://schemas.microsoft.com/office/drawing/2014/main" id="{1BDB9EDB-5BCD-BF0A-0773-50C854627617}"/>
              </a:ext>
            </a:extLst>
          </p:cNvPr>
          <p:cNvSpPr txBox="1">
            <a:spLocks/>
          </p:cNvSpPr>
          <p:nvPr/>
        </p:nvSpPr>
        <p:spPr>
          <a:xfrm>
            <a:off x="2240814" y="1003499"/>
            <a:ext cx="6437897"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LUYỆN</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ĐỌC</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TRONG</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NHÓM</a:t>
            </a:r>
            <a:endPar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endParaRPr>
          </a:p>
        </p:txBody>
      </p:sp>
      <p:grpSp>
        <p:nvGrpSpPr>
          <p:cNvPr id="9278" name="Group 9277">
            <a:extLst>
              <a:ext uri="{FF2B5EF4-FFF2-40B4-BE49-F238E27FC236}">
                <a16:creationId xmlns:a16="http://schemas.microsoft.com/office/drawing/2014/main" id="{B847D59E-0794-E2BC-EFF7-F3A53E93EA57}"/>
              </a:ext>
            </a:extLst>
          </p:cNvPr>
          <p:cNvGrpSpPr/>
          <p:nvPr/>
        </p:nvGrpSpPr>
        <p:grpSpPr>
          <a:xfrm>
            <a:off x="1356190" y="2402240"/>
            <a:ext cx="6695034" cy="2859664"/>
            <a:chOff x="-47743" y="1417617"/>
            <a:chExt cx="6695034" cy="2859664"/>
          </a:xfrm>
        </p:grpSpPr>
        <p:grpSp>
          <p:nvGrpSpPr>
            <p:cNvPr id="9279" name="Group 9278">
              <a:extLst>
                <a:ext uri="{FF2B5EF4-FFF2-40B4-BE49-F238E27FC236}">
                  <a16:creationId xmlns:a16="http://schemas.microsoft.com/office/drawing/2014/main" id="{CCB64362-7CA1-9843-312A-8CDAE31ACBC3}"/>
                </a:ext>
              </a:extLst>
            </p:cNvPr>
            <p:cNvGrpSpPr/>
            <p:nvPr/>
          </p:nvGrpSpPr>
          <p:grpSpPr>
            <a:xfrm>
              <a:off x="-47743" y="1417617"/>
              <a:ext cx="6695034" cy="2859664"/>
              <a:chOff x="2524421" y="1255651"/>
              <a:chExt cx="7524623" cy="2842692"/>
            </a:xfrm>
          </p:grpSpPr>
          <p:sp>
            <p:nvSpPr>
              <p:cNvPr id="9292" name="Rectangle: Rounded Corners 131">
                <a:extLst>
                  <a:ext uri="{FF2B5EF4-FFF2-40B4-BE49-F238E27FC236}">
                    <a16:creationId xmlns:a16="http://schemas.microsoft.com/office/drawing/2014/main" id="{11E56547-8F1A-30EC-AF7A-1BA5CACA20CD}"/>
                  </a:ext>
                </a:extLst>
              </p:cNvPr>
              <p:cNvSpPr/>
              <p:nvPr/>
            </p:nvSpPr>
            <p:spPr>
              <a:xfrm>
                <a:off x="2524421" y="1724298"/>
                <a:ext cx="7524623" cy="2374045"/>
              </a:xfrm>
              <a:custGeom>
                <a:avLst/>
                <a:gdLst>
                  <a:gd name="connsiteX0" fmla="*/ 0 w 7524623"/>
                  <a:gd name="connsiteY0" fmla="*/ 478892 h 2374045"/>
                  <a:gd name="connsiteX1" fmla="*/ 478892 w 7524623"/>
                  <a:gd name="connsiteY1" fmla="*/ 0 h 2374045"/>
                  <a:gd name="connsiteX2" fmla="*/ 1069908 w 7524623"/>
                  <a:gd name="connsiteY2" fmla="*/ 0 h 2374045"/>
                  <a:gd name="connsiteX3" fmla="*/ 1529586 w 7524623"/>
                  <a:gd name="connsiteY3" fmla="*/ 0 h 2374045"/>
                  <a:gd name="connsiteX4" fmla="*/ 1989265 w 7524623"/>
                  <a:gd name="connsiteY4" fmla="*/ 0 h 2374045"/>
                  <a:gd name="connsiteX5" fmla="*/ 2448944 w 7524623"/>
                  <a:gd name="connsiteY5" fmla="*/ 0 h 2374045"/>
                  <a:gd name="connsiteX6" fmla="*/ 3105628 w 7524623"/>
                  <a:gd name="connsiteY6" fmla="*/ 0 h 2374045"/>
                  <a:gd name="connsiteX7" fmla="*/ 3762312 w 7524623"/>
                  <a:gd name="connsiteY7" fmla="*/ 0 h 2374045"/>
                  <a:gd name="connsiteX8" fmla="*/ 4418995 w 7524623"/>
                  <a:gd name="connsiteY8" fmla="*/ 0 h 2374045"/>
                  <a:gd name="connsiteX9" fmla="*/ 5207016 w 7524623"/>
                  <a:gd name="connsiteY9" fmla="*/ 0 h 2374045"/>
                  <a:gd name="connsiteX10" fmla="*/ 5863700 w 7524623"/>
                  <a:gd name="connsiteY10" fmla="*/ 0 h 2374045"/>
                  <a:gd name="connsiteX11" fmla="*/ 7045731 w 7524623"/>
                  <a:gd name="connsiteY11" fmla="*/ 0 h 2374045"/>
                  <a:gd name="connsiteX12" fmla="*/ 7524623 w 7524623"/>
                  <a:gd name="connsiteY12" fmla="*/ 478892 h 2374045"/>
                  <a:gd name="connsiteX13" fmla="*/ 7524623 w 7524623"/>
                  <a:gd name="connsiteY13" fmla="*/ 950979 h 2374045"/>
                  <a:gd name="connsiteX14" fmla="*/ 7524623 w 7524623"/>
                  <a:gd name="connsiteY14" fmla="*/ 1408903 h 2374045"/>
                  <a:gd name="connsiteX15" fmla="*/ 7524623 w 7524623"/>
                  <a:gd name="connsiteY15" fmla="*/ 1895153 h 2374045"/>
                  <a:gd name="connsiteX16" fmla="*/ 7045731 w 7524623"/>
                  <a:gd name="connsiteY16" fmla="*/ 2374045 h 2374045"/>
                  <a:gd name="connsiteX17" fmla="*/ 6389047 w 7524623"/>
                  <a:gd name="connsiteY17" fmla="*/ 2374045 h 2374045"/>
                  <a:gd name="connsiteX18" fmla="*/ 5601026 w 7524623"/>
                  <a:gd name="connsiteY18" fmla="*/ 2374045 h 2374045"/>
                  <a:gd name="connsiteX19" fmla="*/ 4944343 w 7524623"/>
                  <a:gd name="connsiteY19" fmla="*/ 2374045 h 2374045"/>
                  <a:gd name="connsiteX20" fmla="*/ 4353327 w 7524623"/>
                  <a:gd name="connsiteY20" fmla="*/ 2374045 h 2374045"/>
                  <a:gd name="connsiteX21" fmla="*/ 3630975 w 7524623"/>
                  <a:gd name="connsiteY21" fmla="*/ 2374045 h 2374045"/>
                  <a:gd name="connsiteX22" fmla="*/ 2974291 w 7524623"/>
                  <a:gd name="connsiteY22" fmla="*/ 2374045 h 2374045"/>
                  <a:gd name="connsiteX23" fmla="*/ 2383275 w 7524623"/>
                  <a:gd name="connsiteY23" fmla="*/ 2374045 h 2374045"/>
                  <a:gd name="connsiteX24" fmla="*/ 1923597 w 7524623"/>
                  <a:gd name="connsiteY24" fmla="*/ 2374045 h 2374045"/>
                  <a:gd name="connsiteX25" fmla="*/ 1332581 w 7524623"/>
                  <a:gd name="connsiteY25" fmla="*/ 2374045 h 2374045"/>
                  <a:gd name="connsiteX26" fmla="*/ 478892 w 7524623"/>
                  <a:gd name="connsiteY26" fmla="*/ 2374045 h 2374045"/>
                  <a:gd name="connsiteX27" fmla="*/ 0 w 7524623"/>
                  <a:gd name="connsiteY27" fmla="*/ 1895153 h 2374045"/>
                  <a:gd name="connsiteX28" fmla="*/ 0 w 7524623"/>
                  <a:gd name="connsiteY28" fmla="*/ 1465554 h 2374045"/>
                  <a:gd name="connsiteX29" fmla="*/ 0 w 7524623"/>
                  <a:gd name="connsiteY29" fmla="*/ 965142 h 2374045"/>
                  <a:gd name="connsiteX30" fmla="*/ 0 w 7524623"/>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24623" h="2374045" fill="none" extrusionOk="0">
                    <a:moveTo>
                      <a:pt x="0" y="478892"/>
                    </a:moveTo>
                    <a:cubicBezTo>
                      <a:pt x="20938" y="238542"/>
                      <a:pt x="240901" y="-31240"/>
                      <a:pt x="478892" y="0"/>
                    </a:cubicBezTo>
                    <a:cubicBezTo>
                      <a:pt x="615908" y="-7582"/>
                      <a:pt x="894356" y="24373"/>
                      <a:pt x="1069908" y="0"/>
                    </a:cubicBezTo>
                    <a:cubicBezTo>
                      <a:pt x="1245460" y="-24373"/>
                      <a:pt x="1357635" y="14772"/>
                      <a:pt x="1529586" y="0"/>
                    </a:cubicBezTo>
                    <a:cubicBezTo>
                      <a:pt x="1701537" y="-14772"/>
                      <a:pt x="1872339" y="6118"/>
                      <a:pt x="1989265" y="0"/>
                    </a:cubicBezTo>
                    <a:cubicBezTo>
                      <a:pt x="2106191" y="-6118"/>
                      <a:pt x="2336639" y="-9419"/>
                      <a:pt x="2448944" y="0"/>
                    </a:cubicBezTo>
                    <a:cubicBezTo>
                      <a:pt x="2561249" y="9419"/>
                      <a:pt x="2920373" y="-8759"/>
                      <a:pt x="3105628" y="0"/>
                    </a:cubicBezTo>
                    <a:cubicBezTo>
                      <a:pt x="3290883" y="8759"/>
                      <a:pt x="3474320" y="16676"/>
                      <a:pt x="3762312" y="0"/>
                    </a:cubicBezTo>
                    <a:cubicBezTo>
                      <a:pt x="4050304" y="-16676"/>
                      <a:pt x="4239012" y="7652"/>
                      <a:pt x="4418995" y="0"/>
                    </a:cubicBezTo>
                    <a:cubicBezTo>
                      <a:pt x="4598978" y="-7652"/>
                      <a:pt x="4975617" y="811"/>
                      <a:pt x="5207016" y="0"/>
                    </a:cubicBezTo>
                    <a:cubicBezTo>
                      <a:pt x="5438415" y="-811"/>
                      <a:pt x="5589314" y="29337"/>
                      <a:pt x="5863700" y="0"/>
                    </a:cubicBezTo>
                    <a:cubicBezTo>
                      <a:pt x="6138086" y="-29337"/>
                      <a:pt x="6727914" y="-17722"/>
                      <a:pt x="7045731" y="0"/>
                    </a:cubicBezTo>
                    <a:cubicBezTo>
                      <a:pt x="7289578" y="-43586"/>
                      <a:pt x="7515522" y="221568"/>
                      <a:pt x="7524623" y="478892"/>
                    </a:cubicBezTo>
                    <a:cubicBezTo>
                      <a:pt x="7519063" y="581942"/>
                      <a:pt x="7541160" y="795313"/>
                      <a:pt x="7524623" y="950979"/>
                    </a:cubicBezTo>
                    <a:cubicBezTo>
                      <a:pt x="7508086" y="1106645"/>
                      <a:pt x="7544309" y="1279452"/>
                      <a:pt x="7524623" y="1408903"/>
                    </a:cubicBezTo>
                    <a:cubicBezTo>
                      <a:pt x="7504937" y="1538354"/>
                      <a:pt x="7512987" y="1778975"/>
                      <a:pt x="7524623" y="1895153"/>
                    </a:cubicBezTo>
                    <a:cubicBezTo>
                      <a:pt x="7543970" y="2180722"/>
                      <a:pt x="7337017" y="2380018"/>
                      <a:pt x="7045731" y="2374045"/>
                    </a:cubicBezTo>
                    <a:cubicBezTo>
                      <a:pt x="6791771" y="2370944"/>
                      <a:pt x="6619919" y="2375819"/>
                      <a:pt x="6389047" y="2374045"/>
                    </a:cubicBezTo>
                    <a:cubicBezTo>
                      <a:pt x="6158175" y="2372271"/>
                      <a:pt x="5923206" y="2359414"/>
                      <a:pt x="5601026" y="2374045"/>
                    </a:cubicBezTo>
                    <a:cubicBezTo>
                      <a:pt x="5278846" y="2388676"/>
                      <a:pt x="5162835" y="2378334"/>
                      <a:pt x="4944343" y="2374045"/>
                    </a:cubicBezTo>
                    <a:cubicBezTo>
                      <a:pt x="4725851" y="2369756"/>
                      <a:pt x="4479442" y="2383533"/>
                      <a:pt x="4353327" y="2374045"/>
                    </a:cubicBezTo>
                    <a:cubicBezTo>
                      <a:pt x="4227212" y="2364557"/>
                      <a:pt x="3781288" y="2339876"/>
                      <a:pt x="3630975" y="2374045"/>
                    </a:cubicBezTo>
                    <a:cubicBezTo>
                      <a:pt x="3480662" y="2408214"/>
                      <a:pt x="3199138" y="2403014"/>
                      <a:pt x="2974291" y="2374045"/>
                    </a:cubicBezTo>
                    <a:cubicBezTo>
                      <a:pt x="2749444" y="2345076"/>
                      <a:pt x="2589262" y="2377576"/>
                      <a:pt x="2383275" y="2374045"/>
                    </a:cubicBezTo>
                    <a:cubicBezTo>
                      <a:pt x="2177288" y="2370514"/>
                      <a:pt x="2109757" y="2363386"/>
                      <a:pt x="1923597" y="2374045"/>
                    </a:cubicBezTo>
                    <a:cubicBezTo>
                      <a:pt x="1737437" y="2384704"/>
                      <a:pt x="1518400" y="2402145"/>
                      <a:pt x="1332581" y="2374045"/>
                    </a:cubicBezTo>
                    <a:cubicBezTo>
                      <a:pt x="1146762" y="2345945"/>
                      <a:pt x="743038" y="2378075"/>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24623" h="2374045" stroke="0" extrusionOk="0">
                    <a:moveTo>
                      <a:pt x="0" y="478892"/>
                    </a:moveTo>
                    <a:cubicBezTo>
                      <a:pt x="1648" y="264812"/>
                      <a:pt x="242370" y="49968"/>
                      <a:pt x="478892" y="0"/>
                    </a:cubicBezTo>
                    <a:cubicBezTo>
                      <a:pt x="642604" y="-11950"/>
                      <a:pt x="991656" y="-25138"/>
                      <a:pt x="1201244" y="0"/>
                    </a:cubicBezTo>
                    <a:cubicBezTo>
                      <a:pt x="1410832" y="25138"/>
                      <a:pt x="1473264" y="-2393"/>
                      <a:pt x="1726591" y="0"/>
                    </a:cubicBezTo>
                    <a:cubicBezTo>
                      <a:pt x="1979918" y="2393"/>
                      <a:pt x="2045858" y="1960"/>
                      <a:pt x="2251939" y="0"/>
                    </a:cubicBezTo>
                    <a:cubicBezTo>
                      <a:pt x="2458020" y="-1960"/>
                      <a:pt x="2807106" y="21416"/>
                      <a:pt x="2974291" y="0"/>
                    </a:cubicBezTo>
                    <a:cubicBezTo>
                      <a:pt x="3141476" y="-21416"/>
                      <a:pt x="3441928" y="14143"/>
                      <a:pt x="3565306" y="0"/>
                    </a:cubicBezTo>
                    <a:cubicBezTo>
                      <a:pt x="3688685" y="-14143"/>
                      <a:pt x="4117407" y="19506"/>
                      <a:pt x="4353327" y="0"/>
                    </a:cubicBezTo>
                    <a:cubicBezTo>
                      <a:pt x="4589247" y="-19506"/>
                      <a:pt x="4911586" y="-28473"/>
                      <a:pt x="5141348" y="0"/>
                    </a:cubicBezTo>
                    <a:cubicBezTo>
                      <a:pt x="5371110" y="28473"/>
                      <a:pt x="5608028" y="-1355"/>
                      <a:pt x="5863700" y="0"/>
                    </a:cubicBezTo>
                    <a:cubicBezTo>
                      <a:pt x="6119372" y="1355"/>
                      <a:pt x="6190801" y="24685"/>
                      <a:pt x="6389047" y="0"/>
                    </a:cubicBezTo>
                    <a:cubicBezTo>
                      <a:pt x="6587293" y="-24685"/>
                      <a:pt x="6854132" y="3637"/>
                      <a:pt x="7045731" y="0"/>
                    </a:cubicBezTo>
                    <a:cubicBezTo>
                      <a:pt x="7312359" y="-14018"/>
                      <a:pt x="7571285" y="224162"/>
                      <a:pt x="7524623" y="478892"/>
                    </a:cubicBezTo>
                    <a:cubicBezTo>
                      <a:pt x="7521904" y="611288"/>
                      <a:pt x="7517755" y="808677"/>
                      <a:pt x="7524623" y="922654"/>
                    </a:cubicBezTo>
                    <a:cubicBezTo>
                      <a:pt x="7531491" y="1036631"/>
                      <a:pt x="7516845" y="1227926"/>
                      <a:pt x="7524623" y="1366416"/>
                    </a:cubicBezTo>
                    <a:cubicBezTo>
                      <a:pt x="7532401" y="1504906"/>
                      <a:pt x="7533225" y="1729111"/>
                      <a:pt x="7524623" y="1895153"/>
                    </a:cubicBezTo>
                    <a:cubicBezTo>
                      <a:pt x="7547600" y="2164852"/>
                      <a:pt x="7293456" y="2368498"/>
                      <a:pt x="7045731" y="2374045"/>
                    </a:cubicBezTo>
                    <a:cubicBezTo>
                      <a:pt x="6909497" y="2356298"/>
                      <a:pt x="6637312" y="2353316"/>
                      <a:pt x="6520384" y="2374045"/>
                    </a:cubicBezTo>
                    <a:cubicBezTo>
                      <a:pt x="6403456" y="2394774"/>
                      <a:pt x="6088302" y="2394589"/>
                      <a:pt x="5732363" y="2374045"/>
                    </a:cubicBezTo>
                    <a:cubicBezTo>
                      <a:pt x="5376424" y="2353501"/>
                      <a:pt x="5283909" y="2400766"/>
                      <a:pt x="5010011" y="2374045"/>
                    </a:cubicBezTo>
                    <a:cubicBezTo>
                      <a:pt x="4736113" y="2347324"/>
                      <a:pt x="4654273" y="2382348"/>
                      <a:pt x="4418995" y="2374045"/>
                    </a:cubicBezTo>
                    <a:cubicBezTo>
                      <a:pt x="4183717" y="2365742"/>
                      <a:pt x="4145379" y="2390588"/>
                      <a:pt x="3893648" y="2374045"/>
                    </a:cubicBezTo>
                    <a:cubicBezTo>
                      <a:pt x="3641917" y="2357502"/>
                      <a:pt x="3589871" y="2398778"/>
                      <a:pt x="3368301" y="2374045"/>
                    </a:cubicBezTo>
                    <a:cubicBezTo>
                      <a:pt x="3146731" y="2349312"/>
                      <a:pt x="2774473" y="2409425"/>
                      <a:pt x="2580280" y="2374045"/>
                    </a:cubicBezTo>
                    <a:cubicBezTo>
                      <a:pt x="2386087" y="2338665"/>
                      <a:pt x="2138641" y="2360578"/>
                      <a:pt x="1989265" y="2374045"/>
                    </a:cubicBezTo>
                    <a:cubicBezTo>
                      <a:pt x="1839890" y="2387512"/>
                      <a:pt x="1379624" y="2408205"/>
                      <a:pt x="1201244" y="2374045"/>
                    </a:cubicBezTo>
                    <a:cubicBezTo>
                      <a:pt x="1022864" y="2339885"/>
                      <a:pt x="830010" y="2403771"/>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Cambria" panose="02040503050406030204" pitchFamily="18" charset="0"/>
                    <a:ea typeface="Cambria" panose="02040503050406030204" pitchFamily="18" charset="0"/>
                  </a:rPr>
                  <a:t>1.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2.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to, </a:t>
                </a:r>
                <a:r>
                  <a:rPr lang="en-US" sz="3200" dirty="0" err="1">
                    <a:solidFill>
                      <a:srgbClr val="000000"/>
                    </a:solidFill>
                    <a:latin typeface="Cambria" panose="02040503050406030204" pitchFamily="18" charset="0"/>
                    <a:ea typeface="Cambria" panose="02040503050406030204" pitchFamily="18" charset="0"/>
                  </a:rPr>
                  <a:t>rõ</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3.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ngắt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nghỉ</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chỗ</a:t>
                </a:r>
                <a:r>
                  <a:rPr lang="en-US" sz="3600" dirty="0">
                    <a:solidFill>
                      <a:srgbClr val="000000"/>
                    </a:solidFill>
                    <a:latin typeface="Cambria" panose="02040503050406030204" pitchFamily="18" charset="0"/>
                    <a:ea typeface="Cambria" panose="02040503050406030204" pitchFamily="18" charset="0"/>
                  </a:rPr>
                  <a:t>.</a:t>
                </a:r>
                <a:endParaRPr lang="en-US" sz="3600" b="0" i="0" dirty="0">
                  <a:solidFill>
                    <a:srgbClr val="000000"/>
                  </a:solidFill>
                  <a:effectLst/>
                  <a:latin typeface="Cambria" panose="02040503050406030204" pitchFamily="18" charset="0"/>
                  <a:ea typeface="Cambria" panose="02040503050406030204" pitchFamily="18" charset="0"/>
                </a:endParaRPr>
              </a:p>
            </p:txBody>
          </p:sp>
          <p:sp>
            <p:nvSpPr>
              <p:cNvPr id="9293" name="Rectangle: Rounded Corners 9292">
                <a:extLst>
                  <a:ext uri="{FF2B5EF4-FFF2-40B4-BE49-F238E27FC236}">
                    <a16:creationId xmlns:a16="http://schemas.microsoft.com/office/drawing/2014/main" id="{B0FEBC79-551C-15E4-8D40-8F695C5FCA02}"/>
                  </a:ext>
                </a:extLst>
              </p:cNvPr>
              <p:cNvSpPr/>
              <p:nvPr/>
            </p:nvSpPr>
            <p:spPr>
              <a:xfrm>
                <a:off x="3794616" y="1255651"/>
                <a:ext cx="5300183"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grpSp>
          <p:nvGrpSpPr>
            <p:cNvPr id="9280" name="Group 9279">
              <a:extLst>
                <a:ext uri="{FF2B5EF4-FFF2-40B4-BE49-F238E27FC236}">
                  <a16:creationId xmlns:a16="http://schemas.microsoft.com/office/drawing/2014/main" id="{97478FA5-ED67-20DA-079E-8045BFBAED9E}"/>
                </a:ext>
              </a:extLst>
            </p:cNvPr>
            <p:cNvGrpSpPr/>
            <p:nvPr/>
          </p:nvGrpSpPr>
          <p:grpSpPr>
            <a:xfrm>
              <a:off x="2288300" y="2473815"/>
              <a:ext cx="1558527" cy="498929"/>
              <a:chOff x="2287368" y="2478771"/>
              <a:chExt cx="1558527" cy="498929"/>
            </a:xfrm>
          </p:grpSpPr>
          <p:pic>
            <p:nvPicPr>
              <p:cNvPr id="9289" name="Picture 9288" descr="Shape, circle&#10;&#10;Description automatically generated">
                <a:extLst>
                  <a:ext uri="{FF2B5EF4-FFF2-40B4-BE49-F238E27FC236}">
                    <a16:creationId xmlns:a16="http://schemas.microsoft.com/office/drawing/2014/main" id="{8BB3C053-0365-F9B0-1006-A90B3D66958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9290" name="Picture 9289" descr="Shape, circle&#10;&#10;Description automatically generated">
                <a:extLst>
                  <a:ext uri="{FF2B5EF4-FFF2-40B4-BE49-F238E27FC236}">
                    <a16:creationId xmlns:a16="http://schemas.microsoft.com/office/drawing/2014/main" id="{280D4E81-DF7E-71F0-D1C0-28120AD3A59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9291" name="Picture 9290" descr="Shape, circle&#10;&#10;Description automatically generated">
                <a:extLst>
                  <a:ext uri="{FF2B5EF4-FFF2-40B4-BE49-F238E27FC236}">
                    <a16:creationId xmlns:a16="http://schemas.microsoft.com/office/drawing/2014/main" id="{8FEFF4A8-13AA-B12E-0415-05FD7A30202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9281" name="Group 9280">
              <a:extLst>
                <a:ext uri="{FF2B5EF4-FFF2-40B4-BE49-F238E27FC236}">
                  <a16:creationId xmlns:a16="http://schemas.microsoft.com/office/drawing/2014/main" id="{D69A0539-9FBC-7785-5D80-6FB0C9672A2D}"/>
                </a:ext>
              </a:extLst>
            </p:cNvPr>
            <p:cNvGrpSpPr/>
            <p:nvPr/>
          </p:nvGrpSpPr>
          <p:grpSpPr>
            <a:xfrm>
              <a:off x="2534278" y="3015458"/>
              <a:ext cx="1538407" cy="493960"/>
              <a:chOff x="2287368" y="2483740"/>
              <a:chExt cx="1538407" cy="493960"/>
            </a:xfrm>
          </p:grpSpPr>
          <p:pic>
            <p:nvPicPr>
              <p:cNvPr id="9286" name="Picture 9285" descr="Shape, circle&#10;&#10;Description automatically generated">
                <a:extLst>
                  <a:ext uri="{FF2B5EF4-FFF2-40B4-BE49-F238E27FC236}">
                    <a16:creationId xmlns:a16="http://schemas.microsoft.com/office/drawing/2014/main" id="{4DA1D28B-0ACC-A35F-2AEB-7FB0EFBE88D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9287" name="Picture 9286" descr="Shape, circle&#10;&#10;Description automatically generated">
                <a:extLst>
                  <a:ext uri="{FF2B5EF4-FFF2-40B4-BE49-F238E27FC236}">
                    <a16:creationId xmlns:a16="http://schemas.microsoft.com/office/drawing/2014/main" id="{3CAF1245-8C2D-F5F3-FCCA-53083036A24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9288" name="Picture 9287" descr="Shape, circle&#10;&#10;Description automatically generated">
                <a:extLst>
                  <a:ext uri="{FF2B5EF4-FFF2-40B4-BE49-F238E27FC236}">
                    <a16:creationId xmlns:a16="http://schemas.microsoft.com/office/drawing/2014/main" id="{ABB3D0A9-596A-E44C-CDD1-1756F35E2FA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9282" name="Group 9281">
              <a:extLst>
                <a:ext uri="{FF2B5EF4-FFF2-40B4-BE49-F238E27FC236}">
                  <a16:creationId xmlns:a16="http://schemas.microsoft.com/office/drawing/2014/main" id="{65C31AA4-4FF8-E20B-3048-DE6D93CC188B}"/>
                </a:ext>
              </a:extLst>
            </p:cNvPr>
            <p:cNvGrpSpPr/>
            <p:nvPr/>
          </p:nvGrpSpPr>
          <p:grpSpPr>
            <a:xfrm>
              <a:off x="4595410" y="3599730"/>
              <a:ext cx="1558528" cy="498929"/>
              <a:chOff x="2287368" y="2478771"/>
              <a:chExt cx="1558528" cy="498929"/>
            </a:xfrm>
          </p:grpSpPr>
          <p:pic>
            <p:nvPicPr>
              <p:cNvPr id="9283" name="Picture 9282" descr="Shape, circle&#10;&#10;Description automatically generated">
                <a:extLst>
                  <a:ext uri="{FF2B5EF4-FFF2-40B4-BE49-F238E27FC236}">
                    <a16:creationId xmlns:a16="http://schemas.microsoft.com/office/drawing/2014/main" id="{4B055873-6005-9EDD-987C-4B4C14F773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9284" name="Picture 9283" descr="Shape, circle&#10;&#10;Description automatically generated">
                <a:extLst>
                  <a:ext uri="{FF2B5EF4-FFF2-40B4-BE49-F238E27FC236}">
                    <a16:creationId xmlns:a16="http://schemas.microsoft.com/office/drawing/2014/main" id="{A180EBC3-8438-ED32-09F5-24BC6D32953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7" y="2478771"/>
                <a:ext cx="526299" cy="477713"/>
              </a:xfrm>
              <a:prstGeom prst="rect">
                <a:avLst/>
              </a:prstGeom>
            </p:spPr>
          </p:pic>
          <p:pic>
            <p:nvPicPr>
              <p:cNvPr id="9285" name="Picture 9284" descr="Shape, circle&#10;&#10;Description automatically generated">
                <a:extLst>
                  <a:ext uri="{FF2B5EF4-FFF2-40B4-BE49-F238E27FC236}">
                    <a16:creationId xmlns:a16="http://schemas.microsoft.com/office/drawing/2014/main" id="{D50BC36F-6F80-1C7B-A317-DCB8DFA8520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pic>
        <p:nvPicPr>
          <p:cNvPr id="9294" name="Picture 9293" descr="A picture containing toy, vector graphics&#10;&#10;Description automatically generated">
            <a:extLst>
              <a:ext uri="{FF2B5EF4-FFF2-40B4-BE49-F238E27FC236}">
                <a16:creationId xmlns:a16="http://schemas.microsoft.com/office/drawing/2014/main" id="{840C6BD5-4359-DFF3-7C32-FFC57B214A6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7248079" y="2189507"/>
            <a:ext cx="3570219" cy="3983898"/>
          </a:xfrm>
          <a:prstGeom prst="rect">
            <a:avLst/>
          </a:prstGeom>
        </p:spPr>
      </p:pic>
    </p:spTree>
    <p:extLst>
      <p:ext uri="{BB962C8B-B14F-4D97-AF65-F5344CB8AC3E}">
        <p14:creationId xmlns:p14="http://schemas.microsoft.com/office/powerpoint/2010/main" val="2121572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9278"/>
                                            </p:tgtEl>
                                            <p:attrNameLst>
                                              <p:attrName>style.visibility</p:attrName>
                                            </p:attrNameLst>
                                          </p:cBhvr>
                                          <p:to>
                                            <p:strVal val="visible"/>
                                          </p:to>
                                        </p:set>
                                        <p:anim calcmode="lin" valueType="num" p14:bounceEnd="85333">
                                          <p:cBhvr additive="base">
                                            <p:cTn id="7" dur="750" fill="hold"/>
                                            <p:tgtEl>
                                              <p:spTgt spid="9278"/>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92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78"/>
                                            </p:tgtEl>
                                            <p:attrNameLst>
                                              <p:attrName>style.visibility</p:attrName>
                                            </p:attrNameLst>
                                          </p:cBhvr>
                                          <p:to>
                                            <p:strVal val="visible"/>
                                          </p:to>
                                        </p:set>
                                        <p:anim calcmode="lin" valueType="num">
                                          <p:cBhvr additive="base">
                                            <p:cTn id="7" dur="750" fill="hold"/>
                                            <p:tgtEl>
                                              <p:spTgt spid="9278"/>
                                            </p:tgtEl>
                                            <p:attrNameLst>
                                              <p:attrName>ppt_x</p:attrName>
                                            </p:attrNameLst>
                                          </p:cBhvr>
                                          <p:tavLst>
                                            <p:tav tm="0">
                                              <p:val>
                                                <p:strVal val="#ppt_x"/>
                                              </p:val>
                                            </p:tav>
                                            <p:tav tm="100000">
                                              <p:val>
                                                <p:strVal val="#ppt_x"/>
                                              </p:val>
                                            </p:tav>
                                          </p:tavLst>
                                        </p:anim>
                                        <p:anim calcmode="lin" valueType="num">
                                          <p:cBhvr additive="base">
                                            <p:cTn id="8" dur="750" fill="hold"/>
                                            <p:tgtEl>
                                              <p:spTgt spid="92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2493;p44">
            <a:hlinkClick r:id="" action="ppaction://hlinkshowjump?jump=nextslide"/>
            <a:extLst>
              <a:ext uri="{FF2B5EF4-FFF2-40B4-BE49-F238E27FC236}">
                <a16:creationId xmlns:a16="http://schemas.microsoft.com/office/drawing/2014/main" id="{76691920-72D0-2B95-4CAA-D12E4B5E7D92}"/>
              </a:ext>
            </a:extLst>
          </p:cNvPr>
          <p:cNvSpPr/>
          <p:nvPr/>
        </p:nvSpPr>
        <p:spPr>
          <a:xfrm rot="5400000">
            <a:off x="9557006" y="1416679"/>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3" name="Google Shape;2501;p44">
            <a:hlinkClick r:id="" action="ppaction://hlinkshowjump?jump=nextslide"/>
            <a:extLst>
              <a:ext uri="{FF2B5EF4-FFF2-40B4-BE49-F238E27FC236}">
                <a16:creationId xmlns:a16="http://schemas.microsoft.com/office/drawing/2014/main" id="{1FEA9296-0562-CB5C-851F-8B3BB0AC9C5C}"/>
              </a:ext>
            </a:extLst>
          </p:cNvPr>
          <p:cNvSpPr/>
          <p:nvPr/>
        </p:nvSpPr>
        <p:spPr>
          <a:xfrm rot="16200000" flipH="1">
            <a:off x="2153699" y="1403454"/>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9244" name="Google Shape;2351;p42">
            <a:extLst>
              <a:ext uri="{FF2B5EF4-FFF2-40B4-BE49-F238E27FC236}">
                <a16:creationId xmlns:a16="http://schemas.microsoft.com/office/drawing/2014/main" id="{3DF83A5B-D0CB-5172-348E-96FF1EF5580A}"/>
              </a:ext>
            </a:extLst>
          </p:cNvPr>
          <p:cNvSpPr txBox="1">
            <a:spLocks/>
          </p:cNvSpPr>
          <p:nvPr/>
        </p:nvSpPr>
        <p:spPr>
          <a:xfrm>
            <a:off x="1920925" y="1036913"/>
            <a:ext cx="7900827"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LUYỆN</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ĐỌC</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TRƯỚC</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LỚP</a:t>
            </a:r>
            <a:endPar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endParaRPr>
          </a:p>
        </p:txBody>
      </p:sp>
      <p:grpSp>
        <p:nvGrpSpPr>
          <p:cNvPr id="9245" name="Group 9244">
            <a:extLst>
              <a:ext uri="{FF2B5EF4-FFF2-40B4-BE49-F238E27FC236}">
                <a16:creationId xmlns:a16="http://schemas.microsoft.com/office/drawing/2014/main" id="{0B4E5039-7777-D793-4CA3-6ED1B0F759C1}"/>
              </a:ext>
            </a:extLst>
          </p:cNvPr>
          <p:cNvGrpSpPr/>
          <p:nvPr/>
        </p:nvGrpSpPr>
        <p:grpSpPr>
          <a:xfrm>
            <a:off x="2206661" y="2409395"/>
            <a:ext cx="7623424" cy="2859664"/>
            <a:chOff x="353341" y="1417617"/>
            <a:chExt cx="6293949" cy="2859664"/>
          </a:xfrm>
        </p:grpSpPr>
        <p:grpSp>
          <p:nvGrpSpPr>
            <p:cNvPr id="9246" name="Group 9245">
              <a:extLst>
                <a:ext uri="{FF2B5EF4-FFF2-40B4-BE49-F238E27FC236}">
                  <a16:creationId xmlns:a16="http://schemas.microsoft.com/office/drawing/2014/main" id="{DDDD3E7D-51A5-5E0F-09D3-338126CA2F7C}"/>
                </a:ext>
              </a:extLst>
            </p:cNvPr>
            <p:cNvGrpSpPr/>
            <p:nvPr/>
          </p:nvGrpSpPr>
          <p:grpSpPr>
            <a:xfrm>
              <a:off x="353341" y="1417617"/>
              <a:ext cx="6293949" cy="2859664"/>
              <a:chOff x="2975204" y="1255651"/>
              <a:chExt cx="7073839" cy="2842692"/>
            </a:xfrm>
          </p:grpSpPr>
          <p:sp>
            <p:nvSpPr>
              <p:cNvPr id="9304" name="Rectangle: Rounded Corners 70">
                <a:extLst>
                  <a:ext uri="{FF2B5EF4-FFF2-40B4-BE49-F238E27FC236}">
                    <a16:creationId xmlns:a16="http://schemas.microsoft.com/office/drawing/2014/main" id="{7D9B2B58-9DE7-3CBF-98D7-5D57280A1C19}"/>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1.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đúng</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2.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to,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rõ</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3.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ngắt</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nghỉ</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đúng</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chỗ</a:t>
                </a:r>
                <a:r>
                  <a:rPr lang="en-US" sz="3600"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9305" name="Rectangle: Rounded Corners 9304">
                <a:extLst>
                  <a:ext uri="{FF2B5EF4-FFF2-40B4-BE49-F238E27FC236}">
                    <a16:creationId xmlns:a16="http://schemas.microsoft.com/office/drawing/2014/main" id="{538F1787-D4F3-F95C-65F0-D1CFE1D2DC9F}"/>
                  </a:ext>
                </a:extLst>
              </p:cNvPr>
              <p:cNvSpPr/>
              <p:nvPr/>
            </p:nvSpPr>
            <p:spPr>
              <a:xfrm>
                <a:off x="4201409" y="1255651"/>
                <a:ext cx="4621427" cy="796835"/>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9247" name="Group 9246">
              <a:extLst>
                <a:ext uri="{FF2B5EF4-FFF2-40B4-BE49-F238E27FC236}">
                  <a16:creationId xmlns:a16="http://schemas.microsoft.com/office/drawing/2014/main" id="{1F106AB8-8C35-B467-A1C4-209903866515}"/>
                </a:ext>
              </a:extLst>
            </p:cNvPr>
            <p:cNvGrpSpPr/>
            <p:nvPr/>
          </p:nvGrpSpPr>
          <p:grpSpPr>
            <a:xfrm>
              <a:off x="2491877" y="2565255"/>
              <a:ext cx="1388880" cy="498929"/>
              <a:chOff x="2490945" y="2570211"/>
              <a:chExt cx="1388880" cy="498929"/>
            </a:xfrm>
          </p:grpSpPr>
          <p:pic>
            <p:nvPicPr>
              <p:cNvPr id="9301" name="Picture 9300" descr="Shape, circle&#10;&#10;Description automatically generated">
                <a:extLst>
                  <a:ext uri="{FF2B5EF4-FFF2-40B4-BE49-F238E27FC236}">
                    <a16:creationId xmlns:a16="http://schemas.microsoft.com/office/drawing/2014/main" id="{35E0CAE3-F4E6-AB48-EB9E-745B68112A2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490945" y="2575180"/>
                <a:ext cx="456217" cy="493960"/>
              </a:xfrm>
              <a:prstGeom prst="rect">
                <a:avLst/>
              </a:prstGeom>
            </p:spPr>
          </p:pic>
          <p:pic>
            <p:nvPicPr>
              <p:cNvPr id="9302" name="Picture 9301" descr="Shape, circle&#10;&#10;Description automatically generated">
                <a:extLst>
                  <a:ext uri="{FF2B5EF4-FFF2-40B4-BE49-F238E27FC236}">
                    <a16:creationId xmlns:a16="http://schemas.microsoft.com/office/drawing/2014/main" id="{60CA30F9-E0D4-FD6C-9E89-30032F589C5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53526" y="2570211"/>
                <a:ext cx="526299" cy="477713"/>
              </a:xfrm>
              <a:prstGeom prst="rect">
                <a:avLst/>
              </a:prstGeom>
            </p:spPr>
          </p:pic>
          <p:pic>
            <p:nvPicPr>
              <p:cNvPr id="9303" name="Picture 9302" descr="Shape, circle&#10;&#10;Description automatically generated">
                <a:extLst>
                  <a:ext uri="{FF2B5EF4-FFF2-40B4-BE49-F238E27FC236}">
                    <a16:creationId xmlns:a16="http://schemas.microsoft.com/office/drawing/2014/main" id="{ACAF42FE-3C28-3063-635B-D70D3D25D8B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917074" y="2586121"/>
                <a:ext cx="604846" cy="451529"/>
              </a:xfrm>
              <a:prstGeom prst="rect">
                <a:avLst/>
              </a:prstGeom>
            </p:spPr>
          </p:pic>
        </p:grpSp>
        <p:grpSp>
          <p:nvGrpSpPr>
            <p:cNvPr id="9248" name="Group 9247">
              <a:extLst>
                <a:ext uri="{FF2B5EF4-FFF2-40B4-BE49-F238E27FC236}">
                  <a16:creationId xmlns:a16="http://schemas.microsoft.com/office/drawing/2014/main" id="{065264F4-8910-58CF-C37D-87BAF4A1BD37}"/>
                </a:ext>
              </a:extLst>
            </p:cNvPr>
            <p:cNvGrpSpPr/>
            <p:nvPr/>
          </p:nvGrpSpPr>
          <p:grpSpPr>
            <a:xfrm>
              <a:off x="2500725" y="3171920"/>
              <a:ext cx="1453584" cy="500058"/>
              <a:chOff x="2253815" y="2640202"/>
              <a:chExt cx="1453584" cy="500058"/>
            </a:xfrm>
          </p:grpSpPr>
          <p:pic>
            <p:nvPicPr>
              <p:cNvPr id="9298" name="Picture 9297" descr="Shape, circle&#10;&#10;Description automatically generated">
                <a:extLst>
                  <a:ext uri="{FF2B5EF4-FFF2-40B4-BE49-F238E27FC236}">
                    <a16:creationId xmlns:a16="http://schemas.microsoft.com/office/drawing/2014/main" id="{F31FBE3B-96B3-256E-D368-4052F61EE9E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53815" y="2646300"/>
                <a:ext cx="456217" cy="493960"/>
              </a:xfrm>
              <a:prstGeom prst="rect">
                <a:avLst/>
              </a:prstGeom>
            </p:spPr>
          </p:pic>
          <p:pic>
            <p:nvPicPr>
              <p:cNvPr id="9299" name="Picture 9298" descr="Shape, circle&#10;&#10;Description automatically generated">
                <a:extLst>
                  <a:ext uri="{FF2B5EF4-FFF2-40B4-BE49-F238E27FC236}">
                    <a16:creationId xmlns:a16="http://schemas.microsoft.com/office/drawing/2014/main" id="{D4C3F4C9-E7BE-C988-E8D8-9AE04BB1E49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81100" y="2640202"/>
                <a:ext cx="526299" cy="477713"/>
              </a:xfrm>
              <a:prstGeom prst="rect">
                <a:avLst/>
              </a:prstGeom>
            </p:spPr>
          </p:pic>
          <p:pic>
            <p:nvPicPr>
              <p:cNvPr id="9300" name="Picture 9299" descr="Shape, circle&#10;&#10;Description automatically generated">
                <a:extLst>
                  <a:ext uri="{FF2B5EF4-FFF2-40B4-BE49-F238E27FC236}">
                    <a16:creationId xmlns:a16="http://schemas.microsoft.com/office/drawing/2014/main" id="{75672767-D3EE-E331-54CD-2CF879D6246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13873" y="2667515"/>
                <a:ext cx="604846" cy="451529"/>
              </a:xfrm>
              <a:prstGeom prst="rect">
                <a:avLst/>
              </a:prstGeom>
            </p:spPr>
          </p:pic>
        </p:grpSp>
        <p:grpSp>
          <p:nvGrpSpPr>
            <p:cNvPr id="9249" name="Group 9248">
              <a:extLst>
                <a:ext uri="{FF2B5EF4-FFF2-40B4-BE49-F238E27FC236}">
                  <a16:creationId xmlns:a16="http://schemas.microsoft.com/office/drawing/2014/main" id="{7C42092F-A469-1E1E-C7A7-2A38D1B0DFD4}"/>
                </a:ext>
              </a:extLst>
            </p:cNvPr>
            <p:cNvGrpSpPr/>
            <p:nvPr/>
          </p:nvGrpSpPr>
          <p:grpSpPr>
            <a:xfrm>
              <a:off x="4697388" y="3741970"/>
              <a:ext cx="1439774" cy="519477"/>
              <a:chOff x="2389346" y="2621011"/>
              <a:chExt cx="1439774" cy="519477"/>
            </a:xfrm>
          </p:grpSpPr>
          <p:pic>
            <p:nvPicPr>
              <p:cNvPr id="9295" name="Picture 9294" descr="Shape, circle&#10;&#10;Description automatically generated">
                <a:extLst>
                  <a:ext uri="{FF2B5EF4-FFF2-40B4-BE49-F238E27FC236}">
                    <a16:creationId xmlns:a16="http://schemas.microsoft.com/office/drawing/2014/main" id="{AAA89C7F-9D61-A46E-8F2A-7421D7589DF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389346" y="2646528"/>
                <a:ext cx="456217" cy="493960"/>
              </a:xfrm>
              <a:prstGeom prst="rect">
                <a:avLst/>
              </a:prstGeom>
            </p:spPr>
          </p:pic>
          <p:pic>
            <p:nvPicPr>
              <p:cNvPr id="9296" name="Picture 9295" descr="Shape, circle&#10;&#10;Description automatically generated">
                <a:extLst>
                  <a:ext uri="{FF2B5EF4-FFF2-40B4-BE49-F238E27FC236}">
                    <a16:creationId xmlns:a16="http://schemas.microsoft.com/office/drawing/2014/main" id="{79EEDA78-4211-9143-C3B6-F4D99532489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02821" y="2621011"/>
                <a:ext cx="526299" cy="477713"/>
              </a:xfrm>
              <a:prstGeom prst="rect">
                <a:avLst/>
              </a:prstGeom>
            </p:spPr>
          </p:pic>
          <p:pic>
            <p:nvPicPr>
              <p:cNvPr id="9297" name="Picture 9296" descr="Shape, circle&#10;&#10;Description automatically generated">
                <a:extLst>
                  <a:ext uri="{FF2B5EF4-FFF2-40B4-BE49-F238E27FC236}">
                    <a16:creationId xmlns:a16="http://schemas.microsoft.com/office/drawing/2014/main" id="{E1798712-F86D-A350-E4C6-CA0E7059565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832439" y="2647195"/>
                <a:ext cx="604846" cy="451529"/>
              </a:xfrm>
              <a:prstGeom prst="rect">
                <a:avLst/>
              </a:prstGeom>
            </p:spPr>
          </p:pic>
        </p:grpSp>
      </p:grpSp>
    </p:spTree>
    <p:extLst>
      <p:ext uri="{BB962C8B-B14F-4D97-AF65-F5344CB8AC3E}">
        <p14:creationId xmlns:p14="http://schemas.microsoft.com/office/powerpoint/2010/main" val="2052716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9245"/>
                                            </p:tgtEl>
                                            <p:attrNameLst>
                                              <p:attrName>style.visibility</p:attrName>
                                            </p:attrNameLst>
                                          </p:cBhvr>
                                          <p:to>
                                            <p:strVal val="visible"/>
                                          </p:to>
                                        </p:set>
                                        <p:anim calcmode="lin" valueType="num" p14:bounceEnd="85333">
                                          <p:cBhvr additive="base">
                                            <p:cTn id="7" dur="750" fill="hold"/>
                                            <p:tgtEl>
                                              <p:spTgt spid="9245"/>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92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45"/>
                                            </p:tgtEl>
                                            <p:attrNameLst>
                                              <p:attrName>style.visibility</p:attrName>
                                            </p:attrNameLst>
                                          </p:cBhvr>
                                          <p:to>
                                            <p:strVal val="visible"/>
                                          </p:to>
                                        </p:set>
                                        <p:anim calcmode="lin" valueType="num">
                                          <p:cBhvr additive="base">
                                            <p:cTn id="7" dur="750" fill="hold"/>
                                            <p:tgtEl>
                                              <p:spTgt spid="9245"/>
                                            </p:tgtEl>
                                            <p:attrNameLst>
                                              <p:attrName>ppt_x</p:attrName>
                                            </p:attrNameLst>
                                          </p:cBhvr>
                                          <p:tavLst>
                                            <p:tav tm="0">
                                              <p:val>
                                                <p:strVal val="#ppt_x"/>
                                              </p:val>
                                            </p:tav>
                                            <p:tav tm="100000">
                                              <p:val>
                                                <p:strVal val="#ppt_x"/>
                                              </p:val>
                                            </p:tav>
                                          </p:tavLst>
                                        </p:anim>
                                        <p:anim calcmode="lin" valueType="num">
                                          <p:cBhvr additive="base">
                                            <p:cTn id="8" dur="750" fill="hold"/>
                                            <p:tgtEl>
                                              <p:spTgt spid="92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5458" y="757409"/>
            <a:ext cx="8503920" cy="3324292"/>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EEE04272-4C9C-4266-B4CF-D576E4E1E895}"/>
              </a:ext>
            </a:extLst>
          </p:cNvPr>
          <p:cNvPicPr>
            <a:picLocks noChangeAspect="1"/>
          </p:cNvPicPr>
          <p:nvPr/>
        </p:nvPicPr>
        <p:blipFill rotWithShape="1">
          <a:blip r:embed="rId7">
            <a:extLst>
              <a:ext uri="{28A0092B-C50C-407E-A947-70E740481C1C}">
                <a14:useLocalDpi xmlns:a14="http://schemas.microsoft.com/office/drawing/2010/main" val="0"/>
              </a:ext>
            </a:extLst>
          </a:blip>
          <a:srcRect l="20444"/>
          <a:stretch/>
        </p:blipFill>
        <p:spPr>
          <a:xfrm>
            <a:off x="-61648" y="2282969"/>
            <a:ext cx="3637318" cy="4572000"/>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329853" y="2286000"/>
            <a:ext cx="1535634" cy="2286000"/>
          </a:xfrm>
          <a:prstGeom prst="rect">
            <a:avLst/>
          </a:prstGeom>
        </p:spPr>
      </p:pic>
      <p:sp>
        <p:nvSpPr>
          <p:cNvPr id="12" name="Rounded Rectangle 7">
            <a:extLst>
              <a:ext uri="{FF2B5EF4-FFF2-40B4-BE49-F238E27FC236}">
                <a16:creationId xmlns:a16="http://schemas.microsoft.com/office/drawing/2014/main" id="{B4C7A9F1-766F-4F05-9863-28498494E2CC}"/>
              </a:ext>
            </a:extLst>
          </p:cNvPr>
          <p:cNvSpPr/>
          <p:nvPr/>
        </p:nvSpPr>
        <p:spPr>
          <a:xfrm>
            <a:off x="2899609" y="16966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1" r="6899" b="12027"/>
          <a:stretch/>
        </p:blipFill>
        <p:spPr>
          <a:xfrm>
            <a:off x="7479901" y="2576932"/>
            <a:ext cx="4682245" cy="4424354"/>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3977FD74-28AB-4240-96B5-37274A8419C8}"/>
              </a:ext>
            </a:extLst>
          </p:cNvPr>
          <p:cNvPicPr>
            <a:picLocks noChangeAspect="1"/>
          </p:cNvPicPr>
          <p:nvPr/>
        </p:nvPicPr>
        <p:blipFill>
          <a:blip r:embed="rId10"/>
          <a:stretch>
            <a:fillRect/>
          </a:stretch>
        </p:blipFill>
        <p:spPr>
          <a:xfrm>
            <a:off x="1578768" y="2016004"/>
            <a:ext cx="8858256" cy="1511939"/>
          </a:xfrm>
          <a:prstGeom prst="rect">
            <a:avLst/>
          </a:prstGeom>
        </p:spPr>
      </p:pic>
    </p:spTree>
    <p:extLst>
      <p:ext uri="{BB962C8B-B14F-4D97-AF65-F5344CB8AC3E}">
        <p14:creationId xmlns:p14="http://schemas.microsoft.com/office/powerpoint/2010/main" val="1464960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group of flowers&#10;&#10;Description automatically generated with low confidence">
            <a:extLst>
              <a:ext uri="{FF2B5EF4-FFF2-40B4-BE49-F238E27FC236}">
                <a16:creationId xmlns:a16="http://schemas.microsoft.com/office/drawing/2014/main" id="{A080B544-35EB-434B-9D12-AA982D7E3CD0}"/>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a:off x="7207997" y="3657600"/>
            <a:ext cx="4984003" cy="3200400"/>
          </a:xfrm>
          <a:prstGeom prst="rect">
            <a:avLst/>
          </a:prstGeom>
        </p:spPr>
      </p:pic>
      <p:pic>
        <p:nvPicPr>
          <p:cNvPr id="24" name="Picture 23" descr="A group of flowers&#10;&#10;Description automatically generated with low confidence">
            <a:extLst>
              <a:ext uri="{FF2B5EF4-FFF2-40B4-BE49-F238E27FC236}">
                <a16:creationId xmlns:a16="http://schemas.microsoft.com/office/drawing/2014/main" id="{885A8448-9C2C-4371-AB85-0178CD2C147C}"/>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flipH="1">
            <a:off x="-2826" y="3654569"/>
            <a:ext cx="4984003" cy="3200400"/>
          </a:xfrm>
          <a:prstGeom prst="rect">
            <a:avLst/>
          </a:prstGeom>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89439CA5-2B51-4E29-B155-11C1A3C5569C}"/>
              </a:ext>
            </a:extLst>
          </p:cNvPr>
          <p:cNvSpPr txBox="1"/>
          <p:nvPr/>
        </p:nvSpPr>
        <p:spPr>
          <a:xfrm>
            <a:off x="3259748" y="1152381"/>
            <a:ext cx="5656953"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18E"/>
                </a:solidFill>
                <a:effectLst>
                  <a:glow rad="127000">
                    <a:srgbClr val="FFFF00">
                      <a:alpha val="75000"/>
                    </a:srgbClr>
                  </a:glow>
                </a:effectLst>
                <a:uLnTx/>
                <a:uFillTx/>
              </a:rPr>
              <a:t>THẢO LUẬN NHÓM ĐÔI</a:t>
            </a:r>
          </a:p>
        </p:txBody>
      </p:sp>
      <p:pic>
        <p:nvPicPr>
          <p:cNvPr id="12" name="Picture 11" descr="A picture containing text&#10;&#10;Description automatically generated">
            <a:extLst>
              <a:ext uri="{FF2B5EF4-FFF2-40B4-BE49-F238E27FC236}">
                <a16:creationId xmlns:a16="http://schemas.microsoft.com/office/drawing/2014/main" id="{CBCB63C8-397D-4F95-8A1D-075E5B8D46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5627" y="1190424"/>
            <a:ext cx="6217920" cy="6217920"/>
          </a:xfrm>
          <a:prstGeom prst="rect">
            <a:avLst/>
          </a:prstGeom>
        </p:spPr>
      </p:pic>
      <p:sp>
        <p:nvSpPr>
          <p:cNvPr id="13" name="TextBox 12">
            <a:extLst>
              <a:ext uri="{FF2B5EF4-FFF2-40B4-BE49-F238E27FC236}">
                <a16:creationId xmlns:a16="http://schemas.microsoft.com/office/drawing/2014/main" id="{EA5D1BBF-8B9D-495A-A6E9-51C6781EC380}"/>
              </a:ext>
            </a:extLst>
          </p:cNvPr>
          <p:cNvSpPr txBox="1"/>
          <p:nvPr/>
        </p:nvSpPr>
        <p:spPr>
          <a:xfrm rot="21407284">
            <a:off x="4142970" y="3851303"/>
            <a:ext cx="3890509"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a:ea typeface="+mn-ea"/>
                <a:cs typeface="+mn-cs"/>
              </a:rPr>
              <a:t>Đọc kỹ câu hỏi và trả lời từng câu</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descr="A picture containing text, vector graphics&#10;&#10;Description automatically generated">
            <a:extLst>
              <a:ext uri="{FF2B5EF4-FFF2-40B4-BE49-F238E27FC236}">
                <a16:creationId xmlns:a16="http://schemas.microsoft.com/office/drawing/2014/main" id="{7E2419AF-E5CB-497C-A221-A67ECA6BA9F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325878" y="2103120"/>
            <a:ext cx="3866122" cy="4754880"/>
          </a:xfrm>
          <a:prstGeom prst="rect">
            <a:avLst/>
          </a:prstGeom>
          <a:effectLst>
            <a:outerShdw blurRad="63500" sx="102000" sy="102000" algn="ctr" rotWithShape="0">
              <a:prstClr val="black">
                <a:alpha val="40000"/>
              </a:prstClr>
            </a:outerShdw>
          </a:effectLst>
        </p:spPr>
      </p:pic>
      <p:pic>
        <p:nvPicPr>
          <p:cNvPr id="17" name="Picture 16" descr="A picture containing text, vector graphics&#10;&#10;Description automatically generated">
            <a:extLst>
              <a:ext uri="{FF2B5EF4-FFF2-40B4-BE49-F238E27FC236}">
                <a16:creationId xmlns:a16="http://schemas.microsoft.com/office/drawing/2014/main" id="{44EF1B39-89A0-43E6-8DE2-B0BB162BBD1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0" y="2100089"/>
            <a:ext cx="3444617" cy="47548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55101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par>
                                    <p:cTn id="17" presetID="18" presetClass="entr" presetSubtype="3"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strips(upRight)">
                                          <p:cBhvr>
                                            <p:cTn id="19" dur="750"/>
                                            <p:tgtEl>
                                              <p:spTgt spid="23"/>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14:presetBounceEnd="40000">
                                      <p:stCondLst>
                                        <p:cond delay="250"/>
                                      </p:stCondLst>
                                      <p:childTnLst>
                                        <p:set>
                                          <p:cBhvr>
                                            <p:cTn id="27" dur="1" fill="hold">
                                              <p:stCondLst>
                                                <p:cond delay="0"/>
                                              </p:stCondLst>
                                            </p:cTn>
                                            <p:tgtEl>
                                              <p:spTgt spid="17"/>
                                            </p:tgtEl>
                                            <p:attrNameLst>
                                              <p:attrName>style.visibility</p:attrName>
                                            </p:attrNameLst>
                                          </p:cBhvr>
                                          <p:to>
                                            <p:strVal val="visible"/>
                                          </p:to>
                                        </p:set>
                                        <p:anim calcmode="lin" valueType="num" p14:bounceEnd="40000">
                                          <p:cBhvr additive="base">
                                            <p:cTn id="28" dur="75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par>
                                    <p:cTn id="30" presetID="2" presetClass="entr" presetSubtype="4" fill="hold" nodeType="withEffect" p14:presetBounceEnd="40000">
                                      <p:stCondLst>
                                        <p:cond delay="250"/>
                                      </p:stCondLst>
                                      <p:childTnLst>
                                        <p:set>
                                          <p:cBhvr>
                                            <p:cTn id="31" dur="1" fill="hold">
                                              <p:stCondLst>
                                                <p:cond delay="0"/>
                                              </p:stCondLst>
                                            </p:cTn>
                                            <p:tgtEl>
                                              <p:spTgt spid="7"/>
                                            </p:tgtEl>
                                            <p:attrNameLst>
                                              <p:attrName>style.visibility</p:attrName>
                                            </p:attrNameLst>
                                          </p:cBhvr>
                                          <p:to>
                                            <p:strVal val="visible"/>
                                          </p:to>
                                        </p:set>
                                        <p:anim calcmode="lin" valueType="num" p14:bounceEnd="40000">
                                          <p:cBhvr additive="base">
                                            <p:cTn id="32"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33"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3" grpId="0"/>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par>
                                    <p:cTn id="17" presetID="18" presetClass="entr" presetSubtype="3"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strips(upRight)">
                                          <p:cBhvr>
                                            <p:cTn id="19" dur="750"/>
                                            <p:tgtEl>
                                              <p:spTgt spid="23"/>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25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750" fill="hold"/>
                                            <p:tgtEl>
                                              <p:spTgt spid="17"/>
                                            </p:tgtEl>
                                            <p:attrNameLst>
                                              <p:attrName>ppt_x</p:attrName>
                                            </p:attrNameLst>
                                          </p:cBhvr>
                                          <p:tavLst>
                                            <p:tav tm="0">
                                              <p:val>
                                                <p:strVal val="#ppt_x"/>
                                              </p:val>
                                            </p:tav>
                                            <p:tav tm="100000">
                                              <p:val>
                                                <p:strVal val="#ppt_x"/>
                                              </p:val>
                                            </p:tav>
                                          </p:tavLst>
                                        </p:anim>
                                        <p:anim calcmode="lin" valueType="num">
                                          <p:cBhvr additive="base">
                                            <p:cTn id="29"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1" name="uỷn.wav"/>
                                            </p:tgtEl>
                                          </p:cMediaNode>
                                        </p:audio>
                                      </p:subTnLst>
                                    </p:cTn>
                                  </p:par>
                                  <p:par>
                                    <p:cTn id="30" presetID="2" presetClass="entr" presetSubtype="4" fill="hold" nodeType="withEffect">
                                      <p:stCondLst>
                                        <p:cond delay="25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750" fill="hold"/>
                                            <p:tgtEl>
                                              <p:spTgt spid="7"/>
                                            </p:tgtEl>
                                            <p:attrNameLst>
                                              <p:attrName>ppt_x</p:attrName>
                                            </p:attrNameLst>
                                          </p:cBhvr>
                                          <p:tavLst>
                                            <p:tav tm="0">
                                              <p:val>
                                                <p:strVal val="#ppt_x"/>
                                              </p:val>
                                            </p:tav>
                                            <p:tav tm="100000">
                                              <p:val>
                                                <p:strVal val="#ppt_x"/>
                                              </p:val>
                                            </p:tav>
                                          </p:tavLst>
                                        </p:anim>
                                        <p:anim calcmode="lin" valueType="num">
                                          <p:cBhvr additive="base">
                                            <p:cTn id="33"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11"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1"/>
          <p:bldP spid="13"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rotWithShape="1">
          <a:blip r:embed="rId2"/>
          <a:srcRect b="21821"/>
          <a:stretch/>
        </p:blipFill>
        <p:spPr>
          <a:xfrm>
            <a:off x="-16598" y="-70294"/>
            <a:ext cx="12191999" cy="6353108"/>
          </a:xfrm>
          <a:prstGeom prst="rect">
            <a:avLst/>
          </a:prstGeom>
        </p:spPr>
      </p:pic>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8078108" y="0"/>
            <a:ext cx="1327149" cy="2040403"/>
          </a:xfrm>
          <a:prstGeom prst="rect">
            <a:avLst/>
          </a:prstGeom>
        </p:spPr>
      </p:pic>
      <p:pic>
        <p:nvPicPr>
          <p:cNvPr id="44" name="Picture 43"/>
          <p:cNvPicPr>
            <a:picLocks noChangeAspect="1"/>
          </p:cNvPicPr>
          <p:nvPr/>
        </p:nvPicPr>
        <p:blipFill>
          <a:blip r:embed="rId4">
            <a:clrChange>
              <a:clrFrom>
                <a:srgbClr val="FFFFFF"/>
              </a:clrFrom>
              <a:clrTo>
                <a:srgbClr val="FFFFFF">
                  <a:alpha val="0"/>
                </a:srgbClr>
              </a:clrTo>
            </a:clrChange>
          </a:blip>
          <a:stretch>
            <a:fillRect/>
          </a:stretch>
        </p:blipFill>
        <p:spPr>
          <a:xfrm>
            <a:off x="0" y="86466"/>
            <a:ext cx="12192000" cy="6797394"/>
          </a:xfrm>
          <a:prstGeom prst="rect">
            <a:avLst/>
          </a:prstGeom>
        </p:spPr>
      </p:pic>
      <p:pic>
        <p:nvPicPr>
          <p:cNvPr id="12" name="Picture 11"/>
          <p:cNvPicPr>
            <a:picLocks noChangeAspect="1"/>
          </p:cNvPicPr>
          <p:nvPr/>
        </p:nvPicPr>
        <p:blipFill>
          <a:blip r:embed="rId5">
            <a:clrChange>
              <a:clrFrom>
                <a:srgbClr val="FFFFFF"/>
              </a:clrFrom>
              <a:clrTo>
                <a:srgbClr val="FFFFFF">
                  <a:alpha val="0"/>
                </a:srgbClr>
              </a:clrTo>
            </a:clrChange>
          </a:blip>
          <a:stretch>
            <a:fillRect/>
          </a:stretch>
        </p:blipFill>
        <p:spPr>
          <a:xfrm>
            <a:off x="2227943" y="2424026"/>
            <a:ext cx="2097314" cy="1031179"/>
          </a:xfrm>
          <a:prstGeom prst="rect">
            <a:avLst/>
          </a:prstGeom>
        </p:spPr>
      </p:pic>
      <p:pic>
        <p:nvPicPr>
          <p:cNvPr id="13" name="Picture 12"/>
          <p:cNvPicPr>
            <a:picLocks noChangeAspect="1"/>
          </p:cNvPicPr>
          <p:nvPr/>
        </p:nvPicPr>
        <p:blipFill>
          <a:blip r:embed="rId6">
            <a:clrChange>
              <a:clrFrom>
                <a:srgbClr val="FFFFFF"/>
              </a:clrFrom>
              <a:clrTo>
                <a:srgbClr val="FFFFFF">
                  <a:alpha val="0"/>
                </a:srgbClr>
              </a:clrTo>
            </a:clrChange>
          </a:blip>
          <a:stretch>
            <a:fillRect/>
          </a:stretch>
        </p:blipFill>
        <p:spPr>
          <a:xfrm>
            <a:off x="4325257" y="2028170"/>
            <a:ext cx="966107" cy="1427035"/>
          </a:xfrm>
          <a:prstGeom prst="rect">
            <a:avLst/>
          </a:prstGeom>
        </p:spPr>
      </p:pic>
      <p:grpSp>
        <p:nvGrpSpPr>
          <p:cNvPr id="20" name="Group 19"/>
          <p:cNvGrpSpPr/>
          <p:nvPr/>
        </p:nvGrpSpPr>
        <p:grpSpPr>
          <a:xfrm rot="1756691">
            <a:off x="7124327" y="3708567"/>
            <a:ext cx="1137625" cy="1423001"/>
            <a:chOff x="5749826" y="2988742"/>
            <a:chExt cx="2030519" cy="2559859"/>
          </a:xfrm>
        </p:grpSpPr>
        <p:pic>
          <p:nvPicPr>
            <p:cNvPr id="7" name="Picture 6"/>
            <p:cNvPicPr>
              <a:picLocks noChangeAspect="1"/>
            </p:cNvPicPr>
            <p:nvPr/>
          </p:nvPicPr>
          <p:blipFill rotWithShape="1">
            <a:blip r:embed="rId7">
              <a:clrChange>
                <a:clrFrom>
                  <a:srgbClr val="FFFFFF"/>
                </a:clrFrom>
                <a:clrTo>
                  <a:srgbClr val="FFFFFF">
                    <a:alpha val="0"/>
                  </a:srgbClr>
                </a:clrTo>
              </a:clrChange>
            </a:blip>
            <a:srcRect b="37284"/>
            <a:stretch/>
          </p:blipFill>
          <p:spPr>
            <a:xfrm>
              <a:off x="6272490" y="3240775"/>
              <a:ext cx="1507855" cy="2055795"/>
            </a:xfrm>
            <a:prstGeom prst="rect">
              <a:avLst/>
            </a:prstGeom>
          </p:spPr>
        </p:pic>
        <p:pic>
          <p:nvPicPr>
            <p:cNvPr id="10" name="Picture 9"/>
            <p:cNvPicPr>
              <a:picLocks noChangeAspect="1"/>
            </p:cNvPicPr>
            <p:nvPr/>
          </p:nvPicPr>
          <p:blipFill rotWithShape="1">
            <a:blip r:embed="rId8">
              <a:clrChange>
                <a:clrFrom>
                  <a:srgbClr val="FFFFFF"/>
                </a:clrFrom>
                <a:clrTo>
                  <a:srgbClr val="FFFFFF">
                    <a:alpha val="0"/>
                  </a:srgbClr>
                </a:clrTo>
              </a:clrChange>
            </a:blip>
            <a:srcRect b="34681"/>
            <a:stretch/>
          </p:blipFill>
          <p:spPr>
            <a:xfrm rot="19955156">
              <a:off x="5749826" y="2988742"/>
              <a:ext cx="1959483" cy="2559859"/>
            </a:xfrm>
            <a:prstGeom prst="rect">
              <a:avLst/>
            </a:prstGeom>
          </p:spPr>
        </p:pic>
      </p:grpSp>
      <p:pic>
        <p:nvPicPr>
          <p:cNvPr id="17" name="Picture 16"/>
          <p:cNvPicPr>
            <a:picLocks noChangeAspect="1"/>
          </p:cNvPicPr>
          <p:nvPr/>
        </p:nvPicPr>
        <p:blipFill>
          <a:blip r:embed="rId9">
            <a:clrChange>
              <a:clrFrom>
                <a:srgbClr val="FFFFFF"/>
              </a:clrFrom>
              <a:clrTo>
                <a:srgbClr val="FFFFFF">
                  <a:alpha val="0"/>
                </a:srgbClr>
              </a:clrTo>
            </a:clrChange>
          </a:blip>
          <a:stretch>
            <a:fillRect/>
          </a:stretch>
        </p:blipFill>
        <p:spPr>
          <a:xfrm>
            <a:off x="4677379" y="3186377"/>
            <a:ext cx="1235634" cy="1122569"/>
          </a:xfrm>
          <a:prstGeom prst="rect">
            <a:avLst/>
          </a:prstGeom>
        </p:spPr>
      </p:pic>
      <p:pic>
        <p:nvPicPr>
          <p:cNvPr id="14" name="Picture 13"/>
          <p:cNvPicPr>
            <a:picLocks noChangeAspect="1"/>
          </p:cNvPicPr>
          <p:nvPr/>
        </p:nvPicPr>
        <p:blipFill>
          <a:blip r:embed="rId10">
            <a:clrChange>
              <a:clrFrom>
                <a:srgbClr val="FFFFFF"/>
              </a:clrFrom>
              <a:clrTo>
                <a:srgbClr val="FFFFFF">
                  <a:alpha val="0"/>
                </a:srgbClr>
              </a:clrTo>
            </a:clrChange>
          </a:blip>
          <a:stretch>
            <a:fillRect/>
          </a:stretch>
        </p:blipFill>
        <p:spPr>
          <a:xfrm>
            <a:off x="5422401" y="5290727"/>
            <a:ext cx="1974051" cy="3613023"/>
          </a:xfrm>
          <a:prstGeom prst="rect">
            <a:avLst/>
          </a:prstGeom>
        </p:spPr>
      </p:pic>
      <p:pic>
        <p:nvPicPr>
          <p:cNvPr id="48" name="Picture 47"/>
          <p:cNvPicPr>
            <a:picLocks noChangeAspect="1"/>
          </p:cNvPicPr>
          <p:nvPr/>
        </p:nvPicPr>
        <p:blipFill>
          <a:blip r:embed="rId11">
            <a:clrChange>
              <a:clrFrom>
                <a:srgbClr val="FFFFFF"/>
              </a:clrFrom>
              <a:clrTo>
                <a:srgbClr val="FFFFFF">
                  <a:alpha val="0"/>
                </a:srgbClr>
              </a:clrTo>
            </a:clrChange>
          </a:blip>
          <a:stretch>
            <a:fillRect/>
          </a:stretch>
        </p:blipFill>
        <p:spPr>
          <a:xfrm>
            <a:off x="5540861" y="5549881"/>
            <a:ext cx="1288658" cy="1213487"/>
          </a:xfrm>
          <a:prstGeom prst="rect">
            <a:avLst/>
          </a:prstGeom>
        </p:spPr>
      </p:pic>
      <p:pic>
        <p:nvPicPr>
          <p:cNvPr id="53" name="Picture 52"/>
          <p:cNvPicPr>
            <a:picLocks noChangeAspect="1"/>
          </p:cNvPicPr>
          <p:nvPr/>
        </p:nvPicPr>
        <p:blipFill>
          <a:blip r:embed="rId12">
            <a:clrChange>
              <a:clrFrom>
                <a:srgbClr val="FFFFFF"/>
              </a:clrFrom>
              <a:clrTo>
                <a:srgbClr val="FFFFFF">
                  <a:alpha val="0"/>
                </a:srgbClr>
              </a:clrTo>
            </a:clrChange>
          </a:blip>
          <a:stretch>
            <a:fillRect/>
          </a:stretch>
        </p:blipFill>
        <p:spPr>
          <a:xfrm>
            <a:off x="9405257" y="5898918"/>
            <a:ext cx="2306304" cy="861751"/>
          </a:xfrm>
          <a:prstGeom prst="rect">
            <a:avLst/>
          </a:prstGeom>
        </p:spPr>
      </p:pic>
      <p:pic>
        <p:nvPicPr>
          <p:cNvPr id="55" name="Picture 54"/>
          <p:cNvPicPr>
            <a:picLocks noChangeAspect="1"/>
          </p:cNvPicPr>
          <p:nvPr/>
        </p:nvPicPr>
        <p:blipFill rotWithShape="1">
          <a:blip r:embed="rId13">
            <a:clrChange>
              <a:clrFrom>
                <a:srgbClr val="FFFFFF"/>
              </a:clrFrom>
              <a:clrTo>
                <a:srgbClr val="FFFFFF">
                  <a:alpha val="0"/>
                </a:srgbClr>
              </a:clrTo>
            </a:clrChange>
          </a:blip>
          <a:srcRect b="51415"/>
          <a:stretch/>
        </p:blipFill>
        <p:spPr>
          <a:xfrm flipH="1">
            <a:off x="10130981" y="5406600"/>
            <a:ext cx="1267409" cy="1349850"/>
          </a:xfrm>
          <a:prstGeom prst="rect">
            <a:avLst/>
          </a:prstGeom>
        </p:spPr>
      </p:pic>
      <p:pic>
        <p:nvPicPr>
          <p:cNvPr id="49" name="Picture 48"/>
          <p:cNvPicPr>
            <a:picLocks noChangeAspect="1"/>
          </p:cNvPicPr>
          <p:nvPr/>
        </p:nvPicPr>
        <p:blipFill>
          <a:blip r:embed="rId14">
            <a:clrChange>
              <a:clrFrom>
                <a:srgbClr val="FFFFFF"/>
              </a:clrFrom>
              <a:clrTo>
                <a:srgbClr val="FFFFFF">
                  <a:alpha val="0"/>
                </a:srgbClr>
              </a:clrTo>
            </a:clrChange>
          </a:blip>
          <a:stretch>
            <a:fillRect/>
          </a:stretch>
        </p:blipFill>
        <p:spPr>
          <a:xfrm>
            <a:off x="413068" y="5891402"/>
            <a:ext cx="1547820" cy="1112678"/>
          </a:xfrm>
          <a:prstGeom prst="rect">
            <a:avLst/>
          </a:prstGeom>
        </p:spPr>
      </p:pic>
      <p:pic>
        <p:nvPicPr>
          <p:cNvPr id="50" name="Picture 49"/>
          <p:cNvPicPr>
            <a:picLocks noChangeAspect="1"/>
          </p:cNvPicPr>
          <p:nvPr/>
        </p:nvPicPr>
        <p:blipFill rotWithShape="1">
          <a:blip r:embed="rId15">
            <a:clrChange>
              <a:clrFrom>
                <a:srgbClr val="FFFFFF"/>
              </a:clrFrom>
              <a:clrTo>
                <a:srgbClr val="FFFFFF">
                  <a:alpha val="0"/>
                </a:srgbClr>
              </a:clrTo>
            </a:clrChange>
          </a:blip>
          <a:srcRect b="29545"/>
          <a:stretch/>
        </p:blipFill>
        <p:spPr>
          <a:xfrm>
            <a:off x="770441" y="5294110"/>
            <a:ext cx="1398590" cy="1770605"/>
          </a:xfrm>
          <a:prstGeom prst="rect">
            <a:avLst/>
          </a:prstGeom>
        </p:spPr>
      </p:pic>
      <p:pic>
        <p:nvPicPr>
          <p:cNvPr id="2" name="Picture 1">
            <a:extLst>
              <a:ext uri="{FF2B5EF4-FFF2-40B4-BE49-F238E27FC236}">
                <a16:creationId xmlns:a16="http://schemas.microsoft.com/office/drawing/2014/main" id="{23C9F936-B432-47D9-AD6E-5E0A1C46212E}"/>
              </a:ext>
            </a:extLst>
          </p:cNvPr>
          <p:cNvPicPr>
            <a:picLocks noChangeAspect="1"/>
          </p:cNvPicPr>
          <p:nvPr/>
        </p:nvPicPr>
        <p:blipFill>
          <a:blip r:embed="rId16"/>
          <a:stretch>
            <a:fillRect/>
          </a:stretch>
        </p:blipFill>
        <p:spPr>
          <a:xfrm>
            <a:off x="1125971" y="1698286"/>
            <a:ext cx="9906859" cy="1774090"/>
          </a:xfrm>
          <a:prstGeom prst="rect">
            <a:avLst/>
          </a:prstGeom>
        </p:spPr>
      </p:pic>
      <p:sp>
        <p:nvSpPr>
          <p:cNvPr id="3" name="Rectangle: Rounded Corners 2">
            <a:extLst>
              <a:ext uri="{FF2B5EF4-FFF2-40B4-BE49-F238E27FC236}">
                <a16:creationId xmlns:a16="http://schemas.microsoft.com/office/drawing/2014/main" id="{2FC7984F-E653-3487-B8C0-BFF1F9E3DB8B}"/>
              </a:ext>
            </a:extLst>
          </p:cNvPr>
          <p:cNvSpPr/>
          <p:nvPr/>
        </p:nvSpPr>
        <p:spPr>
          <a:xfrm>
            <a:off x="3332480" y="3495040"/>
            <a:ext cx="4947920" cy="4876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Tree>
    <p:extLst>
      <p:ext uri="{BB962C8B-B14F-4D97-AF65-F5344CB8AC3E}">
        <p14:creationId xmlns:p14="http://schemas.microsoft.com/office/powerpoint/2010/main" val="149187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0"/>
                                        </p:tgtEl>
                                        <p:attrNameLst>
                                          <p:attrName>r</p:attrName>
                                        </p:attrNameLst>
                                      </p:cBhvr>
                                    </p:animRot>
                                    <p:animRot by="-240000">
                                      <p:cBhvr>
                                        <p:cTn id="7" dur="400" fill="hold">
                                          <p:stCondLst>
                                            <p:cond delay="400"/>
                                          </p:stCondLst>
                                        </p:cTn>
                                        <p:tgtEl>
                                          <p:spTgt spid="20"/>
                                        </p:tgtEl>
                                        <p:attrNameLst>
                                          <p:attrName>r</p:attrName>
                                        </p:attrNameLst>
                                      </p:cBhvr>
                                    </p:animRot>
                                    <p:animRot by="240000">
                                      <p:cBhvr>
                                        <p:cTn id="8" dur="400" fill="hold">
                                          <p:stCondLst>
                                            <p:cond delay="800"/>
                                          </p:stCondLst>
                                        </p:cTn>
                                        <p:tgtEl>
                                          <p:spTgt spid="20"/>
                                        </p:tgtEl>
                                        <p:attrNameLst>
                                          <p:attrName>r</p:attrName>
                                        </p:attrNameLst>
                                      </p:cBhvr>
                                    </p:animRot>
                                    <p:animRot by="-240000">
                                      <p:cBhvr>
                                        <p:cTn id="9" dur="400" fill="hold">
                                          <p:stCondLst>
                                            <p:cond delay="1200"/>
                                          </p:stCondLst>
                                        </p:cTn>
                                        <p:tgtEl>
                                          <p:spTgt spid="20"/>
                                        </p:tgtEl>
                                        <p:attrNameLst>
                                          <p:attrName>r</p:attrName>
                                        </p:attrNameLst>
                                      </p:cBhvr>
                                    </p:animRot>
                                    <p:animRot by="120000">
                                      <p:cBhvr>
                                        <p:cTn id="10" dur="400" fill="hold">
                                          <p:stCondLst>
                                            <p:cond delay="16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7"/>
                                        </p:tgtEl>
                                        <p:attrNameLst>
                                          <p:attrName>r</p:attrName>
                                        </p:attrNameLst>
                                      </p:cBhvr>
                                    </p:animRot>
                                    <p:animRot by="-240000">
                                      <p:cBhvr>
                                        <p:cTn id="13" dur="400" fill="hold">
                                          <p:stCondLst>
                                            <p:cond delay="400"/>
                                          </p:stCondLst>
                                        </p:cTn>
                                        <p:tgtEl>
                                          <p:spTgt spid="17"/>
                                        </p:tgtEl>
                                        <p:attrNameLst>
                                          <p:attrName>r</p:attrName>
                                        </p:attrNameLst>
                                      </p:cBhvr>
                                    </p:animRot>
                                    <p:animRot by="240000">
                                      <p:cBhvr>
                                        <p:cTn id="14" dur="400" fill="hold">
                                          <p:stCondLst>
                                            <p:cond delay="800"/>
                                          </p:stCondLst>
                                        </p:cTn>
                                        <p:tgtEl>
                                          <p:spTgt spid="17"/>
                                        </p:tgtEl>
                                        <p:attrNameLst>
                                          <p:attrName>r</p:attrName>
                                        </p:attrNameLst>
                                      </p:cBhvr>
                                    </p:animRot>
                                    <p:animRot by="-240000">
                                      <p:cBhvr>
                                        <p:cTn id="15" dur="400" fill="hold">
                                          <p:stCondLst>
                                            <p:cond delay="1200"/>
                                          </p:stCondLst>
                                        </p:cTn>
                                        <p:tgtEl>
                                          <p:spTgt spid="17"/>
                                        </p:tgtEl>
                                        <p:attrNameLst>
                                          <p:attrName>r</p:attrName>
                                        </p:attrNameLst>
                                      </p:cBhvr>
                                    </p:animRot>
                                    <p:animRot by="120000">
                                      <p:cBhvr>
                                        <p:cTn id="16" dur="400" fill="hold">
                                          <p:stCondLst>
                                            <p:cond delay="1600"/>
                                          </p:stCondLst>
                                        </p:cTn>
                                        <p:tgtEl>
                                          <p:spTgt spid="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55"/>
                                        </p:tgtEl>
                                        <p:attrNameLst>
                                          <p:attrName>r</p:attrName>
                                        </p:attrNameLst>
                                      </p:cBhvr>
                                    </p:animRot>
                                    <p:animRot by="-240000">
                                      <p:cBhvr>
                                        <p:cTn id="19" dur="400" fill="hold">
                                          <p:stCondLst>
                                            <p:cond delay="400"/>
                                          </p:stCondLst>
                                        </p:cTn>
                                        <p:tgtEl>
                                          <p:spTgt spid="55"/>
                                        </p:tgtEl>
                                        <p:attrNameLst>
                                          <p:attrName>r</p:attrName>
                                        </p:attrNameLst>
                                      </p:cBhvr>
                                    </p:animRot>
                                    <p:animRot by="240000">
                                      <p:cBhvr>
                                        <p:cTn id="20" dur="400" fill="hold">
                                          <p:stCondLst>
                                            <p:cond delay="800"/>
                                          </p:stCondLst>
                                        </p:cTn>
                                        <p:tgtEl>
                                          <p:spTgt spid="55"/>
                                        </p:tgtEl>
                                        <p:attrNameLst>
                                          <p:attrName>r</p:attrName>
                                        </p:attrNameLst>
                                      </p:cBhvr>
                                    </p:animRot>
                                    <p:animRot by="-240000">
                                      <p:cBhvr>
                                        <p:cTn id="21" dur="400" fill="hold">
                                          <p:stCondLst>
                                            <p:cond delay="1200"/>
                                          </p:stCondLst>
                                        </p:cTn>
                                        <p:tgtEl>
                                          <p:spTgt spid="55"/>
                                        </p:tgtEl>
                                        <p:attrNameLst>
                                          <p:attrName>r</p:attrName>
                                        </p:attrNameLst>
                                      </p:cBhvr>
                                    </p:animRot>
                                    <p:animRot by="120000">
                                      <p:cBhvr>
                                        <p:cTn id="22" dur="400" fill="hold">
                                          <p:stCondLst>
                                            <p:cond delay="1600"/>
                                          </p:stCondLst>
                                        </p:cTn>
                                        <p:tgtEl>
                                          <p:spTgt spid="5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48"/>
                                        </p:tgtEl>
                                        <p:attrNameLst>
                                          <p:attrName>r</p:attrName>
                                        </p:attrNameLst>
                                      </p:cBhvr>
                                    </p:animRot>
                                    <p:animRot by="-240000">
                                      <p:cBhvr>
                                        <p:cTn id="25" dur="400" fill="hold">
                                          <p:stCondLst>
                                            <p:cond delay="400"/>
                                          </p:stCondLst>
                                        </p:cTn>
                                        <p:tgtEl>
                                          <p:spTgt spid="48"/>
                                        </p:tgtEl>
                                        <p:attrNameLst>
                                          <p:attrName>r</p:attrName>
                                        </p:attrNameLst>
                                      </p:cBhvr>
                                    </p:animRot>
                                    <p:animRot by="240000">
                                      <p:cBhvr>
                                        <p:cTn id="26" dur="400" fill="hold">
                                          <p:stCondLst>
                                            <p:cond delay="800"/>
                                          </p:stCondLst>
                                        </p:cTn>
                                        <p:tgtEl>
                                          <p:spTgt spid="48"/>
                                        </p:tgtEl>
                                        <p:attrNameLst>
                                          <p:attrName>r</p:attrName>
                                        </p:attrNameLst>
                                      </p:cBhvr>
                                    </p:animRot>
                                    <p:animRot by="-240000">
                                      <p:cBhvr>
                                        <p:cTn id="27" dur="400" fill="hold">
                                          <p:stCondLst>
                                            <p:cond delay="1200"/>
                                          </p:stCondLst>
                                        </p:cTn>
                                        <p:tgtEl>
                                          <p:spTgt spid="48"/>
                                        </p:tgtEl>
                                        <p:attrNameLst>
                                          <p:attrName>r</p:attrName>
                                        </p:attrNameLst>
                                      </p:cBhvr>
                                    </p:animRot>
                                    <p:animRot by="120000">
                                      <p:cBhvr>
                                        <p:cTn id="28" dur="400" fill="hold">
                                          <p:stCondLst>
                                            <p:cond delay="1600"/>
                                          </p:stCondLst>
                                        </p:cTn>
                                        <p:tgtEl>
                                          <p:spTgt spid="4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50"/>
                                        </p:tgtEl>
                                        <p:attrNameLst>
                                          <p:attrName>r</p:attrName>
                                        </p:attrNameLst>
                                      </p:cBhvr>
                                    </p:animRot>
                                    <p:animRot by="-240000">
                                      <p:cBhvr>
                                        <p:cTn id="31" dur="400" fill="hold">
                                          <p:stCondLst>
                                            <p:cond delay="400"/>
                                          </p:stCondLst>
                                        </p:cTn>
                                        <p:tgtEl>
                                          <p:spTgt spid="50"/>
                                        </p:tgtEl>
                                        <p:attrNameLst>
                                          <p:attrName>r</p:attrName>
                                        </p:attrNameLst>
                                      </p:cBhvr>
                                    </p:animRot>
                                    <p:animRot by="240000">
                                      <p:cBhvr>
                                        <p:cTn id="32" dur="400" fill="hold">
                                          <p:stCondLst>
                                            <p:cond delay="800"/>
                                          </p:stCondLst>
                                        </p:cTn>
                                        <p:tgtEl>
                                          <p:spTgt spid="50"/>
                                        </p:tgtEl>
                                        <p:attrNameLst>
                                          <p:attrName>r</p:attrName>
                                        </p:attrNameLst>
                                      </p:cBhvr>
                                    </p:animRot>
                                    <p:animRot by="-240000">
                                      <p:cBhvr>
                                        <p:cTn id="33" dur="400" fill="hold">
                                          <p:stCondLst>
                                            <p:cond delay="1200"/>
                                          </p:stCondLst>
                                        </p:cTn>
                                        <p:tgtEl>
                                          <p:spTgt spid="50"/>
                                        </p:tgtEl>
                                        <p:attrNameLst>
                                          <p:attrName>r</p:attrName>
                                        </p:attrNameLst>
                                      </p:cBhvr>
                                    </p:animRot>
                                    <p:animRot by="120000">
                                      <p:cBhvr>
                                        <p:cTn id="34" dur="400" fill="hold">
                                          <p:stCondLst>
                                            <p:cond delay="160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17 NK PowerSkills"/>
          <p:cNvPicPr>
            <a:picLocks noChangeAspect="1"/>
          </p:cNvPicPr>
          <p:nvPr/>
        </p:nvPicPr>
        <p:blipFill rotWithShape="1">
          <a:blip r:embed="rId4"/>
          <a:srcRect b="21821"/>
          <a:stretch/>
        </p:blipFill>
        <p:spPr>
          <a:xfrm>
            <a:off x="-16598" y="-70294"/>
            <a:ext cx="12191999" cy="6353108"/>
          </a:xfrm>
          <a:prstGeom prst="rect">
            <a:avLst/>
          </a:prstGeom>
        </p:spPr>
      </p:pic>
      <p:pic>
        <p:nvPicPr>
          <p:cNvPr id="6" name="16 NK PowerSkills"/>
          <p:cNvPicPr>
            <a:picLocks noChangeAspect="1"/>
          </p:cNvPicPr>
          <p:nvPr/>
        </p:nvPicPr>
        <p:blipFill>
          <a:blip r:embed="rId5">
            <a:clrChange>
              <a:clrFrom>
                <a:srgbClr val="FFFFFF"/>
              </a:clrFrom>
              <a:clrTo>
                <a:srgbClr val="FFFFFF">
                  <a:alpha val="0"/>
                </a:srgbClr>
              </a:clrTo>
            </a:clrChange>
          </a:blip>
          <a:stretch>
            <a:fillRect/>
          </a:stretch>
        </p:blipFill>
        <p:spPr>
          <a:xfrm>
            <a:off x="8078108" y="0"/>
            <a:ext cx="1327149" cy="2040403"/>
          </a:xfrm>
          <a:prstGeom prst="rect">
            <a:avLst/>
          </a:prstGeom>
        </p:spPr>
      </p:pic>
      <p:pic>
        <p:nvPicPr>
          <p:cNvPr id="44" name="15 NK PowerSkills"/>
          <p:cNvPicPr>
            <a:picLocks noChangeAspect="1"/>
          </p:cNvPicPr>
          <p:nvPr/>
        </p:nvPicPr>
        <p:blipFill>
          <a:blip r:embed="rId6">
            <a:clrChange>
              <a:clrFrom>
                <a:srgbClr val="FFFFFF"/>
              </a:clrFrom>
              <a:clrTo>
                <a:srgbClr val="FFFFFF">
                  <a:alpha val="0"/>
                </a:srgbClr>
              </a:clrTo>
            </a:clrChange>
          </a:blip>
          <a:stretch>
            <a:fillRect/>
          </a:stretch>
        </p:blipFill>
        <p:spPr>
          <a:xfrm>
            <a:off x="0" y="86466"/>
            <a:ext cx="12192000" cy="6797394"/>
          </a:xfrm>
          <a:prstGeom prst="rect">
            <a:avLst/>
          </a:prstGeom>
        </p:spPr>
      </p:pic>
      <p:pic>
        <p:nvPicPr>
          <p:cNvPr id="12" name="14 NK PowerSkills"/>
          <p:cNvPicPr>
            <a:picLocks noChangeAspect="1"/>
          </p:cNvPicPr>
          <p:nvPr/>
        </p:nvPicPr>
        <p:blipFill>
          <a:blip r:embed="rId7">
            <a:clrChange>
              <a:clrFrom>
                <a:srgbClr val="FFFFFF"/>
              </a:clrFrom>
              <a:clrTo>
                <a:srgbClr val="FFFFFF">
                  <a:alpha val="0"/>
                </a:srgbClr>
              </a:clrTo>
            </a:clrChange>
          </a:blip>
          <a:stretch>
            <a:fillRect/>
          </a:stretch>
        </p:blipFill>
        <p:spPr>
          <a:xfrm>
            <a:off x="2227943" y="2424026"/>
            <a:ext cx="2097314" cy="1031179"/>
          </a:xfrm>
          <a:prstGeom prst="rect">
            <a:avLst/>
          </a:prstGeom>
        </p:spPr>
      </p:pic>
      <p:pic>
        <p:nvPicPr>
          <p:cNvPr id="13" name="13 NK PowerSkills"/>
          <p:cNvPicPr>
            <a:picLocks noChangeAspect="1"/>
          </p:cNvPicPr>
          <p:nvPr/>
        </p:nvPicPr>
        <p:blipFill>
          <a:blip r:embed="rId8">
            <a:clrChange>
              <a:clrFrom>
                <a:srgbClr val="FFFFFF"/>
              </a:clrFrom>
              <a:clrTo>
                <a:srgbClr val="FFFFFF">
                  <a:alpha val="0"/>
                </a:srgbClr>
              </a:clrTo>
            </a:clrChange>
          </a:blip>
          <a:stretch>
            <a:fillRect/>
          </a:stretch>
        </p:blipFill>
        <p:spPr>
          <a:xfrm>
            <a:off x="4325257" y="2028170"/>
            <a:ext cx="966107" cy="1427035"/>
          </a:xfrm>
          <a:prstGeom prst="rect">
            <a:avLst/>
          </a:prstGeom>
        </p:spPr>
      </p:pic>
      <p:grpSp>
        <p:nvGrpSpPr>
          <p:cNvPr id="20" name="Group 19"/>
          <p:cNvGrpSpPr/>
          <p:nvPr/>
        </p:nvGrpSpPr>
        <p:grpSpPr>
          <a:xfrm rot="1756691">
            <a:off x="7124327" y="3708567"/>
            <a:ext cx="1137625" cy="1423001"/>
            <a:chOff x="5749826" y="2988742"/>
            <a:chExt cx="2030519" cy="2559859"/>
          </a:xfrm>
        </p:grpSpPr>
        <p:pic>
          <p:nvPicPr>
            <p:cNvPr id="7" name="Picture 6"/>
            <p:cNvPicPr>
              <a:picLocks noChangeAspect="1"/>
            </p:cNvPicPr>
            <p:nvPr/>
          </p:nvPicPr>
          <p:blipFill rotWithShape="1">
            <a:blip r:embed="rId9">
              <a:clrChange>
                <a:clrFrom>
                  <a:srgbClr val="FFFFFF"/>
                </a:clrFrom>
                <a:clrTo>
                  <a:srgbClr val="FFFFFF">
                    <a:alpha val="0"/>
                  </a:srgbClr>
                </a:clrTo>
              </a:clrChange>
            </a:blip>
            <a:srcRect b="37284"/>
            <a:stretch/>
          </p:blipFill>
          <p:spPr>
            <a:xfrm>
              <a:off x="6272490" y="3240775"/>
              <a:ext cx="1507855" cy="2055795"/>
            </a:xfrm>
            <a:prstGeom prst="rect">
              <a:avLst/>
            </a:prstGeom>
          </p:spPr>
        </p:pic>
        <p:pic>
          <p:nvPicPr>
            <p:cNvPr id="10" name="Picture 9"/>
            <p:cNvPicPr>
              <a:picLocks noChangeAspect="1"/>
            </p:cNvPicPr>
            <p:nvPr/>
          </p:nvPicPr>
          <p:blipFill rotWithShape="1">
            <a:blip r:embed="rId10">
              <a:clrChange>
                <a:clrFrom>
                  <a:srgbClr val="FFFFFF"/>
                </a:clrFrom>
                <a:clrTo>
                  <a:srgbClr val="FFFFFF">
                    <a:alpha val="0"/>
                  </a:srgbClr>
                </a:clrTo>
              </a:clrChange>
            </a:blip>
            <a:srcRect b="34681"/>
            <a:stretch/>
          </p:blipFill>
          <p:spPr>
            <a:xfrm rot="19955156">
              <a:off x="5749826" y="2988742"/>
              <a:ext cx="1959483" cy="2559859"/>
            </a:xfrm>
            <a:prstGeom prst="rect">
              <a:avLst/>
            </a:prstGeom>
          </p:spPr>
        </p:pic>
      </p:grpSp>
      <p:pic>
        <p:nvPicPr>
          <p:cNvPr id="17" name="12 NK PowerSkills"/>
          <p:cNvPicPr>
            <a:picLocks noChangeAspect="1"/>
          </p:cNvPicPr>
          <p:nvPr/>
        </p:nvPicPr>
        <p:blipFill>
          <a:blip r:embed="rId11">
            <a:clrChange>
              <a:clrFrom>
                <a:srgbClr val="FFFFFF"/>
              </a:clrFrom>
              <a:clrTo>
                <a:srgbClr val="FFFFFF">
                  <a:alpha val="0"/>
                </a:srgbClr>
              </a:clrTo>
            </a:clrChange>
          </a:blip>
          <a:stretch>
            <a:fillRect/>
          </a:stretch>
        </p:blipFill>
        <p:spPr>
          <a:xfrm>
            <a:off x="4447398" y="3117410"/>
            <a:ext cx="1235634" cy="1122569"/>
          </a:xfrm>
          <a:prstGeom prst="rect">
            <a:avLst/>
          </a:prstGeom>
        </p:spPr>
      </p:pic>
      <p:pic>
        <p:nvPicPr>
          <p:cNvPr id="14" name="11 NK PowerSkills"/>
          <p:cNvPicPr>
            <a:picLocks noChangeAspect="1"/>
          </p:cNvPicPr>
          <p:nvPr/>
        </p:nvPicPr>
        <p:blipFill rotWithShape="1">
          <a:blip r:embed="rId12">
            <a:clrChange>
              <a:clrFrom>
                <a:srgbClr val="FFFFFF"/>
              </a:clrFrom>
              <a:clrTo>
                <a:srgbClr val="FFFFFF">
                  <a:alpha val="0"/>
                </a:srgbClr>
              </a:clrTo>
            </a:clrChange>
          </a:blip>
          <a:srcRect b="44452"/>
          <a:stretch/>
        </p:blipFill>
        <p:spPr>
          <a:xfrm>
            <a:off x="5414855" y="4937499"/>
            <a:ext cx="1974051" cy="2006950"/>
          </a:xfrm>
          <a:prstGeom prst="rect">
            <a:avLst/>
          </a:prstGeom>
        </p:spPr>
      </p:pic>
      <p:pic>
        <p:nvPicPr>
          <p:cNvPr id="48" name="10 NK PowerSkills"/>
          <p:cNvPicPr>
            <a:picLocks noChangeAspect="1"/>
          </p:cNvPicPr>
          <p:nvPr/>
        </p:nvPicPr>
        <p:blipFill>
          <a:blip r:embed="rId13">
            <a:clrChange>
              <a:clrFrom>
                <a:srgbClr val="FFFFFF"/>
              </a:clrFrom>
              <a:clrTo>
                <a:srgbClr val="FFFFFF">
                  <a:alpha val="0"/>
                </a:srgbClr>
              </a:clrTo>
            </a:clrChange>
          </a:blip>
          <a:stretch>
            <a:fillRect/>
          </a:stretch>
        </p:blipFill>
        <p:spPr>
          <a:xfrm>
            <a:off x="5533315" y="5196652"/>
            <a:ext cx="1288658" cy="1213487"/>
          </a:xfrm>
          <a:prstGeom prst="rect">
            <a:avLst/>
          </a:prstGeom>
        </p:spPr>
      </p:pic>
      <p:pic>
        <p:nvPicPr>
          <p:cNvPr id="53" name="09 NK PowerSkills"/>
          <p:cNvPicPr>
            <a:picLocks noChangeAspect="1"/>
          </p:cNvPicPr>
          <p:nvPr/>
        </p:nvPicPr>
        <p:blipFill>
          <a:blip r:embed="rId14">
            <a:clrChange>
              <a:clrFrom>
                <a:srgbClr val="FFFFFF"/>
              </a:clrFrom>
              <a:clrTo>
                <a:srgbClr val="FFFFFF">
                  <a:alpha val="0"/>
                </a:srgbClr>
              </a:clrTo>
            </a:clrChange>
          </a:blip>
          <a:stretch>
            <a:fillRect/>
          </a:stretch>
        </p:blipFill>
        <p:spPr>
          <a:xfrm>
            <a:off x="9113145" y="5864097"/>
            <a:ext cx="2306304" cy="861751"/>
          </a:xfrm>
          <a:prstGeom prst="rect">
            <a:avLst/>
          </a:prstGeom>
        </p:spPr>
      </p:pic>
      <p:pic>
        <p:nvPicPr>
          <p:cNvPr id="55" name="08 NK PowerSkills"/>
          <p:cNvPicPr>
            <a:picLocks noChangeAspect="1"/>
          </p:cNvPicPr>
          <p:nvPr/>
        </p:nvPicPr>
        <p:blipFill rotWithShape="1">
          <a:blip r:embed="rId15">
            <a:clrChange>
              <a:clrFrom>
                <a:srgbClr val="FFFFFF"/>
              </a:clrFrom>
              <a:clrTo>
                <a:srgbClr val="FFFFFF">
                  <a:alpha val="0"/>
                </a:srgbClr>
              </a:clrTo>
            </a:clrChange>
          </a:blip>
          <a:srcRect b="51415"/>
          <a:stretch/>
        </p:blipFill>
        <p:spPr>
          <a:xfrm flipH="1">
            <a:off x="9838869" y="5371779"/>
            <a:ext cx="1267409" cy="1349850"/>
          </a:xfrm>
          <a:prstGeom prst="rect">
            <a:avLst/>
          </a:prstGeom>
        </p:spPr>
      </p:pic>
      <p:pic>
        <p:nvPicPr>
          <p:cNvPr id="49" name="07 NK PowerSkills"/>
          <p:cNvPicPr>
            <a:picLocks noChangeAspect="1"/>
          </p:cNvPicPr>
          <p:nvPr/>
        </p:nvPicPr>
        <p:blipFill>
          <a:blip r:embed="rId16">
            <a:clrChange>
              <a:clrFrom>
                <a:srgbClr val="FFFFFF"/>
              </a:clrFrom>
              <a:clrTo>
                <a:srgbClr val="FFFFFF">
                  <a:alpha val="0"/>
                </a:srgbClr>
              </a:clrTo>
            </a:clrChange>
          </a:blip>
          <a:stretch>
            <a:fillRect/>
          </a:stretch>
        </p:blipFill>
        <p:spPr>
          <a:xfrm>
            <a:off x="413068" y="5891402"/>
            <a:ext cx="1547820" cy="1112678"/>
          </a:xfrm>
          <a:prstGeom prst="rect">
            <a:avLst/>
          </a:prstGeom>
        </p:spPr>
      </p:pic>
      <p:pic>
        <p:nvPicPr>
          <p:cNvPr id="50" name="06 NK PowerSkills"/>
          <p:cNvPicPr>
            <a:picLocks noChangeAspect="1"/>
          </p:cNvPicPr>
          <p:nvPr/>
        </p:nvPicPr>
        <p:blipFill rotWithShape="1">
          <a:blip r:embed="rId17">
            <a:clrChange>
              <a:clrFrom>
                <a:srgbClr val="FFFFFF"/>
              </a:clrFrom>
              <a:clrTo>
                <a:srgbClr val="FFFFFF">
                  <a:alpha val="0"/>
                </a:srgbClr>
              </a:clrTo>
            </a:clrChange>
          </a:blip>
          <a:srcRect b="29545"/>
          <a:stretch/>
        </p:blipFill>
        <p:spPr>
          <a:xfrm>
            <a:off x="770441" y="5294110"/>
            <a:ext cx="1398590" cy="1770605"/>
          </a:xfrm>
          <a:prstGeom prst="rect">
            <a:avLst/>
          </a:prstGeom>
        </p:spPr>
      </p:pic>
      <p:sp>
        <p:nvSpPr>
          <p:cNvPr id="98" name="Ghé thăm Fb.com/nkpowerskills">
            <a:hlinkClick r:id="rId18" action="ppaction://hlinksldjump"/>
          </p:cNvPr>
          <p:cNvSpPr/>
          <p:nvPr/>
        </p:nvSpPr>
        <p:spPr>
          <a:xfrm>
            <a:off x="10673912" y="5034235"/>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1</a:t>
            </a:r>
          </a:p>
        </p:txBody>
      </p:sp>
      <p:sp>
        <p:nvSpPr>
          <p:cNvPr id="99" name="Ghé thăm Fb.com/nkpowerskills">
            <a:hlinkClick r:id="rId19" action="ppaction://hlinksldjump"/>
          </p:cNvPr>
          <p:cNvSpPr/>
          <p:nvPr/>
        </p:nvSpPr>
        <p:spPr>
          <a:xfrm>
            <a:off x="7555971" y="312302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2</a:t>
            </a:r>
          </a:p>
        </p:txBody>
      </p:sp>
      <p:sp>
        <p:nvSpPr>
          <p:cNvPr id="100" name="Ghé thăm Fb.com/nkpowerskills">
            <a:hlinkClick r:id="rId20" action="ppaction://hlinksldjump"/>
          </p:cNvPr>
          <p:cNvSpPr/>
          <p:nvPr/>
        </p:nvSpPr>
        <p:spPr>
          <a:xfrm>
            <a:off x="5859598" y="4514095"/>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3</a:t>
            </a:r>
          </a:p>
        </p:txBody>
      </p:sp>
      <p:sp>
        <p:nvSpPr>
          <p:cNvPr id="101" name="Ghé thăm Fb.com/nkpowerskills">
            <a:hlinkClick r:id="rId21" action="ppaction://hlinksldjump"/>
          </p:cNvPr>
          <p:cNvSpPr/>
          <p:nvPr/>
        </p:nvSpPr>
        <p:spPr>
          <a:xfrm>
            <a:off x="5040160" y="241613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4</a:t>
            </a:r>
          </a:p>
        </p:txBody>
      </p:sp>
      <p:sp>
        <p:nvSpPr>
          <p:cNvPr id="102" name="Ghé thăm Fb.com/nkpowerskills">
            <a:hlinkClick r:id="rId22" action="ppaction://hlinksldjump"/>
          </p:cNvPr>
          <p:cNvSpPr/>
          <p:nvPr/>
        </p:nvSpPr>
        <p:spPr>
          <a:xfrm>
            <a:off x="1083709" y="4913623"/>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5</a:t>
            </a:r>
          </a:p>
        </p:txBody>
      </p:sp>
      <p:pic>
        <p:nvPicPr>
          <p:cNvPr id="2" name="05 NK PowerSkills"/>
          <p:cNvPicPr>
            <a:picLocks noChangeAspect="1"/>
          </p:cNvPicPr>
          <p:nvPr/>
        </p:nvPicPr>
        <p:blipFill rotWithShape="1">
          <a:blip r:embed="rId23">
            <a:clrChange>
              <a:clrFrom>
                <a:srgbClr val="FFFFFF"/>
              </a:clrFrom>
              <a:clrTo>
                <a:srgbClr val="FFFFFF">
                  <a:alpha val="0"/>
                </a:srgbClr>
              </a:clrTo>
            </a:clrChange>
          </a:blip>
          <a:srcRect b="78733"/>
          <a:stretch/>
        </p:blipFill>
        <p:spPr>
          <a:xfrm rot="20956101" flipH="1">
            <a:off x="9840472" y="5490629"/>
            <a:ext cx="1113046" cy="1199999"/>
          </a:xfrm>
          <a:prstGeom prst="rect">
            <a:avLst/>
          </a:prstGeom>
        </p:spPr>
      </p:pic>
      <p:pic>
        <p:nvPicPr>
          <p:cNvPr id="34" name="04 NK PowerSkills"/>
          <p:cNvPicPr>
            <a:picLocks noChangeAspect="1"/>
          </p:cNvPicPr>
          <p:nvPr/>
        </p:nvPicPr>
        <p:blipFill rotWithShape="1">
          <a:blip r:embed="rId23">
            <a:clrChange>
              <a:clrFrom>
                <a:srgbClr val="FFFFFF"/>
              </a:clrFrom>
              <a:clrTo>
                <a:srgbClr val="FFFFFF">
                  <a:alpha val="0"/>
                </a:srgbClr>
              </a:clrTo>
            </a:clrChange>
          </a:blip>
          <a:srcRect b="71196"/>
          <a:stretch/>
        </p:blipFill>
        <p:spPr>
          <a:xfrm rot="471006">
            <a:off x="5753357" y="5112117"/>
            <a:ext cx="1246737" cy="1820436"/>
          </a:xfrm>
          <a:prstGeom prst="rect">
            <a:avLst/>
          </a:prstGeom>
        </p:spPr>
      </p:pic>
      <p:pic>
        <p:nvPicPr>
          <p:cNvPr id="37" name="03 NK PowerSkills"/>
          <p:cNvPicPr>
            <a:picLocks noChangeAspect="1"/>
          </p:cNvPicPr>
          <p:nvPr/>
        </p:nvPicPr>
        <p:blipFill rotWithShape="1">
          <a:blip r:embed="rId23">
            <a:clrChange>
              <a:clrFrom>
                <a:srgbClr val="FFFFFF"/>
              </a:clrFrom>
              <a:clrTo>
                <a:srgbClr val="FFFFFF">
                  <a:alpha val="0"/>
                </a:srgbClr>
              </a:clrTo>
            </a:clrChange>
          </a:blip>
          <a:srcRect b="74784"/>
          <a:stretch/>
        </p:blipFill>
        <p:spPr>
          <a:xfrm rot="1223462">
            <a:off x="7268513" y="3770720"/>
            <a:ext cx="995265" cy="1272223"/>
          </a:xfrm>
          <a:prstGeom prst="rect">
            <a:avLst/>
          </a:prstGeom>
        </p:spPr>
      </p:pic>
      <p:pic>
        <p:nvPicPr>
          <p:cNvPr id="3" name="02 NK PowerSkills"/>
          <p:cNvPicPr>
            <a:picLocks noChangeAspect="1"/>
          </p:cNvPicPr>
          <p:nvPr/>
        </p:nvPicPr>
        <p:blipFill>
          <a:blip r:embed="rId24">
            <a:clrChange>
              <a:clrFrom>
                <a:srgbClr val="FFFFFF"/>
              </a:clrFrom>
              <a:clrTo>
                <a:srgbClr val="FFFFFF">
                  <a:alpha val="0"/>
                </a:srgbClr>
              </a:clrTo>
            </a:clrChange>
          </a:blip>
          <a:stretch>
            <a:fillRect/>
          </a:stretch>
        </p:blipFill>
        <p:spPr>
          <a:xfrm rot="19938226" flipH="1">
            <a:off x="4599192" y="3064931"/>
            <a:ext cx="1145498" cy="1150884"/>
          </a:xfrm>
          <a:prstGeom prst="rect">
            <a:avLst/>
          </a:prstGeom>
        </p:spPr>
      </p:pic>
      <p:pic>
        <p:nvPicPr>
          <p:cNvPr id="40" name="01 NK PowerSkills"/>
          <p:cNvPicPr>
            <a:picLocks noChangeAspect="1"/>
          </p:cNvPicPr>
          <p:nvPr/>
        </p:nvPicPr>
        <p:blipFill rotWithShape="1">
          <a:blip r:embed="rId23">
            <a:clrChange>
              <a:clrFrom>
                <a:srgbClr val="FFFFFF"/>
              </a:clrFrom>
              <a:clrTo>
                <a:srgbClr val="FFFFFF">
                  <a:alpha val="0"/>
                </a:srgbClr>
              </a:clrTo>
            </a:clrChange>
          </a:blip>
          <a:srcRect b="75843"/>
          <a:stretch/>
        </p:blipFill>
        <p:spPr>
          <a:xfrm rot="20718770" flipH="1">
            <a:off x="541645" y="5313584"/>
            <a:ext cx="1246737" cy="1526776"/>
          </a:xfrm>
          <a:prstGeom prst="rect">
            <a:avLst/>
          </a:prstGeom>
        </p:spPr>
      </p:pic>
      <p:pic>
        <p:nvPicPr>
          <p:cNvPr id="27" name="01 NK PowerSkills" descr="Káº¿t quáº£ hÃ¬nh áº£nh cho win text gif">
            <a:hlinkClick r:id="rId25"/>
            <a:extLst>
              <a:ext uri="{FF2B5EF4-FFF2-40B4-BE49-F238E27FC236}">
                <a16:creationId xmlns:a16="http://schemas.microsoft.com/office/drawing/2014/main" id="{96A564DA-35E5-46ED-9A5A-811B594927F4}"/>
              </a:ext>
            </a:extLst>
          </p:cNvPr>
          <p:cNvPicPr>
            <a:picLocks noChangeAspect="1" noChangeArrowheads="1" noCrop="1"/>
          </p:cNvPicPr>
          <p:nvPr/>
        </p:nvPicPr>
        <p:blipFill>
          <a:blip r:embed="rId26">
            <a:extLst>
              <a:ext uri="{28A0092B-C50C-407E-A947-70E740481C1C}">
                <a14:useLocalDpi xmlns:a14="http://schemas.microsoft.com/office/drawing/2010/main" val="0"/>
              </a:ext>
            </a:extLst>
          </a:blip>
          <a:srcRect/>
          <a:stretch>
            <a:fillRect/>
          </a:stretch>
        </p:blipFill>
        <p:spPr bwMode="auto">
          <a:xfrm>
            <a:off x="-858471" y="-522177"/>
            <a:ext cx="5392567" cy="53925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hlinkClick r:id="rId27" action="ppaction://hlinksldjump"/>
            <a:extLst>
              <a:ext uri="{FF2B5EF4-FFF2-40B4-BE49-F238E27FC236}">
                <a16:creationId xmlns:a16="http://schemas.microsoft.com/office/drawing/2014/main" id="{1E863B3C-A242-F374-90D8-BE8201D19CE1}"/>
              </a:ext>
            </a:extLst>
          </p:cNvPr>
          <p:cNvSpPr/>
          <p:nvPr/>
        </p:nvSpPr>
        <p:spPr>
          <a:xfrm>
            <a:off x="9987280" y="111760"/>
            <a:ext cx="1473200" cy="5486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410684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
                                        </p:tgtEl>
                                        <p:attrNameLst>
                                          <p:attrName>r</p:attrName>
                                        </p:attrNameLst>
                                      </p:cBhvr>
                                    </p:animRot>
                                    <p:animRot by="-240000">
                                      <p:cBhvr>
                                        <p:cTn id="7" dur="400" fill="hold">
                                          <p:stCondLst>
                                            <p:cond delay="400"/>
                                          </p:stCondLst>
                                        </p:cTn>
                                        <p:tgtEl>
                                          <p:spTgt spid="2"/>
                                        </p:tgtEl>
                                        <p:attrNameLst>
                                          <p:attrName>r</p:attrName>
                                        </p:attrNameLst>
                                      </p:cBhvr>
                                    </p:animRot>
                                    <p:animRot by="240000">
                                      <p:cBhvr>
                                        <p:cTn id="8" dur="400" fill="hold">
                                          <p:stCondLst>
                                            <p:cond delay="800"/>
                                          </p:stCondLst>
                                        </p:cTn>
                                        <p:tgtEl>
                                          <p:spTgt spid="2"/>
                                        </p:tgtEl>
                                        <p:attrNameLst>
                                          <p:attrName>r</p:attrName>
                                        </p:attrNameLst>
                                      </p:cBhvr>
                                    </p:animRot>
                                    <p:animRot by="-240000">
                                      <p:cBhvr>
                                        <p:cTn id="9" dur="400" fill="hold">
                                          <p:stCondLst>
                                            <p:cond delay="1200"/>
                                          </p:stCondLst>
                                        </p:cTn>
                                        <p:tgtEl>
                                          <p:spTgt spid="2"/>
                                        </p:tgtEl>
                                        <p:attrNameLst>
                                          <p:attrName>r</p:attrName>
                                        </p:attrNameLst>
                                      </p:cBhvr>
                                    </p:animRot>
                                    <p:animRot by="120000">
                                      <p:cBhvr>
                                        <p:cTn id="10" dur="400" fill="hold">
                                          <p:stCondLst>
                                            <p:cond delay="16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37"/>
                                        </p:tgtEl>
                                        <p:attrNameLst>
                                          <p:attrName>r</p:attrName>
                                        </p:attrNameLst>
                                      </p:cBhvr>
                                    </p:animRot>
                                    <p:animRot by="-240000">
                                      <p:cBhvr>
                                        <p:cTn id="13" dur="400" fill="hold">
                                          <p:stCondLst>
                                            <p:cond delay="400"/>
                                          </p:stCondLst>
                                        </p:cTn>
                                        <p:tgtEl>
                                          <p:spTgt spid="37"/>
                                        </p:tgtEl>
                                        <p:attrNameLst>
                                          <p:attrName>r</p:attrName>
                                        </p:attrNameLst>
                                      </p:cBhvr>
                                    </p:animRot>
                                    <p:animRot by="240000">
                                      <p:cBhvr>
                                        <p:cTn id="14" dur="400" fill="hold">
                                          <p:stCondLst>
                                            <p:cond delay="800"/>
                                          </p:stCondLst>
                                        </p:cTn>
                                        <p:tgtEl>
                                          <p:spTgt spid="37"/>
                                        </p:tgtEl>
                                        <p:attrNameLst>
                                          <p:attrName>r</p:attrName>
                                        </p:attrNameLst>
                                      </p:cBhvr>
                                    </p:animRot>
                                    <p:animRot by="-240000">
                                      <p:cBhvr>
                                        <p:cTn id="15" dur="400" fill="hold">
                                          <p:stCondLst>
                                            <p:cond delay="1200"/>
                                          </p:stCondLst>
                                        </p:cTn>
                                        <p:tgtEl>
                                          <p:spTgt spid="37"/>
                                        </p:tgtEl>
                                        <p:attrNameLst>
                                          <p:attrName>r</p:attrName>
                                        </p:attrNameLst>
                                      </p:cBhvr>
                                    </p:animRot>
                                    <p:animRot by="120000">
                                      <p:cBhvr>
                                        <p:cTn id="16" dur="400" fill="hold">
                                          <p:stCondLst>
                                            <p:cond delay="1600"/>
                                          </p:stCondLst>
                                        </p:cTn>
                                        <p:tgtEl>
                                          <p:spTgt spid="3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3"/>
                                        </p:tgtEl>
                                        <p:attrNameLst>
                                          <p:attrName>r</p:attrName>
                                        </p:attrNameLst>
                                      </p:cBhvr>
                                    </p:animRot>
                                    <p:animRot by="-240000">
                                      <p:cBhvr>
                                        <p:cTn id="25" dur="400" fill="hold">
                                          <p:stCondLst>
                                            <p:cond delay="400"/>
                                          </p:stCondLst>
                                        </p:cTn>
                                        <p:tgtEl>
                                          <p:spTgt spid="3"/>
                                        </p:tgtEl>
                                        <p:attrNameLst>
                                          <p:attrName>r</p:attrName>
                                        </p:attrNameLst>
                                      </p:cBhvr>
                                    </p:animRot>
                                    <p:animRot by="240000">
                                      <p:cBhvr>
                                        <p:cTn id="26" dur="400" fill="hold">
                                          <p:stCondLst>
                                            <p:cond delay="800"/>
                                          </p:stCondLst>
                                        </p:cTn>
                                        <p:tgtEl>
                                          <p:spTgt spid="3"/>
                                        </p:tgtEl>
                                        <p:attrNameLst>
                                          <p:attrName>r</p:attrName>
                                        </p:attrNameLst>
                                      </p:cBhvr>
                                    </p:animRot>
                                    <p:animRot by="-240000">
                                      <p:cBhvr>
                                        <p:cTn id="27" dur="400" fill="hold">
                                          <p:stCondLst>
                                            <p:cond delay="1200"/>
                                          </p:stCondLst>
                                        </p:cTn>
                                        <p:tgtEl>
                                          <p:spTgt spid="3"/>
                                        </p:tgtEl>
                                        <p:attrNameLst>
                                          <p:attrName>r</p:attrName>
                                        </p:attrNameLst>
                                      </p:cBhvr>
                                    </p:animRot>
                                    <p:animRot by="120000">
                                      <p:cBhvr>
                                        <p:cTn id="28" dur="400" fill="hold">
                                          <p:stCondLst>
                                            <p:cond delay="1600"/>
                                          </p:stCondLst>
                                        </p:cTn>
                                        <p:tgtEl>
                                          <p:spTgt spid="3"/>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40"/>
                                        </p:tgtEl>
                                        <p:attrNameLst>
                                          <p:attrName>r</p:attrName>
                                        </p:attrNameLst>
                                      </p:cBhvr>
                                    </p:animRot>
                                    <p:animRot by="-240000">
                                      <p:cBhvr>
                                        <p:cTn id="31" dur="400" fill="hold">
                                          <p:stCondLst>
                                            <p:cond delay="400"/>
                                          </p:stCondLst>
                                        </p:cTn>
                                        <p:tgtEl>
                                          <p:spTgt spid="40"/>
                                        </p:tgtEl>
                                        <p:attrNameLst>
                                          <p:attrName>r</p:attrName>
                                        </p:attrNameLst>
                                      </p:cBhvr>
                                    </p:animRot>
                                    <p:animRot by="240000">
                                      <p:cBhvr>
                                        <p:cTn id="32" dur="400" fill="hold">
                                          <p:stCondLst>
                                            <p:cond delay="800"/>
                                          </p:stCondLst>
                                        </p:cTn>
                                        <p:tgtEl>
                                          <p:spTgt spid="40"/>
                                        </p:tgtEl>
                                        <p:attrNameLst>
                                          <p:attrName>r</p:attrName>
                                        </p:attrNameLst>
                                      </p:cBhvr>
                                    </p:animRot>
                                    <p:animRot by="-240000">
                                      <p:cBhvr>
                                        <p:cTn id="33" dur="400" fill="hold">
                                          <p:stCondLst>
                                            <p:cond delay="1200"/>
                                          </p:stCondLst>
                                        </p:cTn>
                                        <p:tgtEl>
                                          <p:spTgt spid="40"/>
                                        </p:tgtEl>
                                        <p:attrNameLst>
                                          <p:attrName>r</p:attrName>
                                        </p:attrNameLst>
                                      </p:cBhvr>
                                    </p:animRot>
                                    <p:animRot by="120000">
                                      <p:cBhvr>
                                        <p:cTn id="34" dur="400" fill="hold">
                                          <p:stCondLst>
                                            <p:cond delay="16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98"/>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
                                        </p:tgtEl>
                                      </p:cBhvr>
                                    </p:animEffect>
                                    <p:set>
                                      <p:cBhvr>
                                        <p:cTn id="40" dur="1" fill="hold">
                                          <p:stCondLst>
                                            <p:cond delay="499"/>
                                          </p:stCondLst>
                                        </p:cTn>
                                        <p:tgtEl>
                                          <p:spTgt spid="2"/>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fade">
                                      <p:cBhvr>
                                        <p:cTn id="44" dur="500"/>
                                        <p:tgtEl>
                                          <p:spTgt spid="55"/>
                                        </p:tgtEl>
                                      </p:cBhvr>
                                    </p:animEffect>
                                  </p:childTnLst>
                                  <p:subTnLst>
                                    <p:audio>
                                      <p:cMediaNode>
                                        <p:cTn display="0" masterRel="sameClick">
                                          <p:stCondLst>
                                            <p:cond evt="begin" delay="0">
                                              <p:tn val="42"/>
                                            </p:cond>
                                          </p:stCondLst>
                                          <p:endCondLst>
                                            <p:cond evt="onStopAudio" delay="0">
                                              <p:tgtEl>
                                                <p:sldTgt/>
                                              </p:tgtEl>
                                            </p:cond>
                                          </p:endCondLst>
                                        </p:cTn>
                                        <p:tgtEl>
                                          <p:sndTgt r:embed="rId2" name="Am-thanh-phep-thuat-www_nhacchuongvui_com.wav"/>
                                        </p:tgtEl>
                                      </p:cMediaNode>
                                    </p:audio>
                                  </p:subTnLst>
                                </p:cTn>
                              </p:par>
                              <p:par>
                                <p:cTn id="45" presetID="32" presetClass="emph" presetSubtype="0" repeatCount="indefinite" fill="hold" nodeType="withEffect">
                                  <p:stCondLst>
                                    <p:cond delay="0"/>
                                  </p:stCondLst>
                                  <p:childTnLst>
                                    <p:animRot by="120000">
                                      <p:cBhvr>
                                        <p:cTn id="46" dur="200" fill="hold">
                                          <p:stCondLst>
                                            <p:cond delay="0"/>
                                          </p:stCondLst>
                                        </p:cTn>
                                        <p:tgtEl>
                                          <p:spTgt spid="55"/>
                                        </p:tgtEl>
                                        <p:attrNameLst>
                                          <p:attrName>r</p:attrName>
                                        </p:attrNameLst>
                                      </p:cBhvr>
                                    </p:animRot>
                                    <p:animRot by="-240000">
                                      <p:cBhvr>
                                        <p:cTn id="47" dur="400" fill="hold">
                                          <p:stCondLst>
                                            <p:cond delay="400"/>
                                          </p:stCondLst>
                                        </p:cTn>
                                        <p:tgtEl>
                                          <p:spTgt spid="55"/>
                                        </p:tgtEl>
                                        <p:attrNameLst>
                                          <p:attrName>r</p:attrName>
                                        </p:attrNameLst>
                                      </p:cBhvr>
                                    </p:animRot>
                                    <p:animRot by="240000">
                                      <p:cBhvr>
                                        <p:cTn id="48" dur="400" fill="hold">
                                          <p:stCondLst>
                                            <p:cond delay="800"/>
                                          </p:stCondLst>
                                        </p:cTn>
                                        <p:tgtEl>
                                          <p:spTgt spid="55"/>
                                        </p:tgtEl>
                                        <p:attrNameLst>
                                          <p:attrName>r</p:attrName>
                                        </p:attrNameLst>
                                      </p:cBhvr>
                                    </p:animRot>
                                    <p:animRot by="-240000">
                                      <p:cBhvr>
                                        <p:cTn id="49" dur="400" fill="hold">
                                          <p:stCondLst>
                                            <p:cond delay="1200"/>
                                          </p:stCondLst>
                                        </p:cTn>
                                        <p:tgtEl>
                                          <p:spTgt spid="55"/>
                                        </p:tgtEl>
                                        <p:attrNameLst>
                                          <p:attrName>r</p:attrName>
                                        </p:attrNameLst>
                                      </p:cBhvr>
                                    </p:animRot>
                                    <p:animRot by="120000">
                                      <p:cBhvr>
                                        <p:cTn id="50" dur="400" fill="hold">
                                          <p:stCondLst>
                                            <p:cond delay="1600"/>
                                          </p:stCondLst>
                                        </p:cTn>
                                        <p:tgtEl>
                                          <p:spTgt spid="55"/>
                                        </p:tgtEl>
                                        <p:attrNameLst>
                                          <p:attrName>r</p:attrName>
                                        </p:attrNameLst>
                                      </p:cBhvr>
                                    </p:animRot>
                                  </p:childTnLst>
                                </p:cTn>
                              </p:par>
                              <p:par>
                                <p:cTn id="51" presetID="10" presetClass="exit" presetSubtype="0" fill="hold" grpId="0" nodeType="withEffect">
                                  <p:stCondLst>
                                    <p:cond delay="0"/>
                                  </p:stCondLst>
                                  <p:childTnLst>
                                    <p:animEffect transition="out" filter="fade">
                                      <p:cBhvr>
                                        <p:cTn id="52" dur="500"/>
                                        <p:tgtEl>
                                          <p:spTgt spid="98"/>
                                        </p:tgtEl>
                                      </p:cBhvr>
                                    </p:animEffect>
                                    <p:set>
                                      <p:cBhvr>
                                        <p:cTn id="53" dur="1" fill="hold">
                                          <p:stCondLst>
                                            <p:cond delay="4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54" restart="whenNotActive" fill="hold" evtFilter="cancelBubble" nodeType="interactiveSeq">
                <p:stCondLst>
                  <p:cond evt="onClick" delay="0">
                    <p:tgtEl>
                      <p:spTgt spid="99"/>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withEffect">
                                  <p:stCondLst>
                                    <p:cond delay="0"/>
                                  </p:stCondLst>
                                  <p:childTnLst>
                                    <p:animEffect transition="out" filter="fade">
                                      <p:cBhvr>
                                        <p:cTn id="58" dur="500"/>
                                        <p:tgtEl>
                                          <p:spTgt spid="37"/>
                                        </p:tgtEl>
                                      </p:cBhvr>
                                    </p:animEffect>
                                    <p:set>
                                      <p:cBhvr>
                                        <p:cTn id="59" dur="1" fill="hold">
                                          <p:stCondLst>
                                            <p:cond delay="499"/>
                                          </p:stCondLst>
                                        </p:cTn>
                                        <p:tgtEl>
                                          <p:spTgt spid="37"/>
                                        </p:tgtEl>
                                        <p:attrNameLst>
                                          <p:attrName>style.visibility</p:attrName>
                                        </p:attrNameLst>
                                      </p:cBhvr>
                                      <p:to>
                                        <p:strVal val="hidden"/>
                                      </p:to>
                                    </p:set>
                                  </p:child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subTnLst>
                                    <p:audio>
                                      <p:cMediaNode>
                                        <p:cTn display="0" masterRel="sameClick">
                                          <p:stCondLst>
                                            <p:cond evt="begin" delay="0">
                                              <p:tn val="61"/>
                                            </p:cond>
                                          </p:stCondLst>
                                          <p:endCondLst>
                                            <p:cond evt="onStopAudio" delay="0">
                                              <p:tgtEl>
                                                <p:sldTgt/>
                                              </p:tgtEl>
                                            </p:cond>
                                          </p:endCondLst>
                                        </p:cTn>
                                        <p:tgtEl>
                                          <p:sndTgt r:embed="rId2" name="Am-thanh-phep-thuat-www_nhacchuongvui_com.wav"/>
                                        </p:tgtEl>
                                      </p:cMediaNode>
                                    </p:audio>
                                  </p:subTnLst>
                                </p:cTn>
                              </p:par>
                              <p:par>
                                <p:cTn id="64" presetID="32" presetClass="emph" presetSubtype="0" repeatCount="indefinite" fill="hold" nodeType="withEffect">
                                  <p:stCondLst>
                                    <p:cond delay="0"/>
                                  </p:stCondLst>
                                  <p:childTnLst>
                                    <p:animRot by="120000">
                                      <p:cBhvr>
                                        <p:cTn id="65" dur="200" fill="hold">
                                          <p:stCondLst>
                                            <p:cond delay="0"/>
                                          </p:stCondLst>
                                        </p:cTn>
                                        <p:tgtEl>
                                          <p:spTgt spid="20"/>
                                        </p:tgtEl>
                                        <p:attrNameLst>
                                          <p:attrName>r</p:attrName>
                                        </p:attrNameLst>
                                      </p:cBhvr>
                                    </p:animRot>
                                    <p:animRot by="-240000">
                                      <p:cBhvr>
                                        <p:cTn id="66" dur="400" fill="hold">
                                          <p:stCondLst>
                                            <p:cond delay="400"/>
                                          </p:stCondLst>
                                        </p:cTn>
                                        <p:tgtEl>
                                          <p:spTgt spid="20"/>
                                        </p:tgtEl>
                                        <p:attrNameLst>
                                          <p:attrName>r</p:attrName>
                                        </p:attrNameLst>
                                      </p:cBhvr>
                                    </p:animRot>
                                    <p:animRot by="240000">
                                      <p:cBhvr>
                                        <p:cTn id="67" dur="400" fill="hold">
                                          <p:stCondLst>
                                            <p:cond delay="800"/>
                                          </p:stCondLst>
                                        </p:cTn>
                                        <p:tgtEl>
                                          <p:spTgt spid="20"/>
                                        </p:tgtEl>
                                        <p:attrNameLst>
                                          <p:attrName>r</p:attrName>
                                        </p:attrNameLst>
                                      </p:cBhvr>
                                    </p:animRot>
                                    <p:animRot by="-240000">
                                      <p:cBhvr>
                                        <p:cTn id="68" dur="400" fill="hold">
                                          <p:stCondLst>
                                            <p:cond delay="1200"/>
                                          </p:stCondLst>
                                        </p:cTn>
                                        <p:tgtEl>
                                          <p:spTgt spid="20"/>
                                        </p:tgtEl>
                                        <p:attrNameLst>
                                          <p:attrName>r</p:attrName>
                                        </p:attrNameLst>
                                      </p:cBhvr>
                                    </p:animRot>
                                    <p:animRot by="120000">
                                      <p:cBhvr>
                                        <p:cTn id="69" dur="400" fill="hold">
                                          <p:stCondLst>
                                            <p:cond delay="1600"/>
                                          </p:stCondLst>
                                        </p:cTn>
                                        <p:tgtEl>
                                          <p:spTgt spid="20"/>
                                        </p:tgtEl>
                                        <p:attrNameLst>
                                          <p:attrName>r</p:attrName>
                                        </p:attrNameLst>
                                      </p:cBhvr>
                                    </p:animRot>
                                  </p:childTnLst>
                                </p:cTn>
                              </p:par>
                              <p:par>
                                <p:cTn id="70" presetID="10" presetClass="exit" presetSubtype="0" fill="hold" grpId="0" nodeType="withEffect">
                                  <p:stCondLst>
                                    <p:cond delay="0"/>
                                  </p:stCondLst>
                                  <p:childTnLst>
                                    <p:animEffect transition="out" filter="fade">
                                      <p:cBhvr>
                                        <p:cTn id="71" dur="500"/>
                                        <p:tgtEl>
                                          <p:spTgt spid="99"/>
                                        </p:tgtEl>
                                      </p:cBhvr>
                                    </p:animEffect>
                                    <p:set>
                                      <p:cBhvr>
                                        <p:cTn id="72" dur="1" fill="hold">
                                          <p:stCondLst>
                                            <p:cond delay="4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73" restart="whenNotActive" fill="hold" evtFilter="cancelBubble" nodeType="interactiveSeq">
                <p:stCondLst>
                  <p:cond evt="onClick" delay="0">
                    <p:tgtEl>
                      <p:spTgt spid="100"/>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34"/>
                                        </p:tgtEl>
                                      </p:cBhvr>
                                    </p:animEffect>
                                    <p:set>
                                      <p:cBhvr>
                                        <p:cTn id="78" dur="1" fill="hold">
                                          <p:stCondLst>
                                            <p:cond delay="499"/>
                                          </p:stCondLst>
                                        </p:cTn>
                                        <p:tgtEl>
                                          <p:spTgt spid="34"/>
                                        </p:tgtEl>
                                        <p:attrNameLst>
                                          <p:attrName>style.visibility</p:attrName>
                                        </p:attrNameLst>
                                      </p:cBhvr>
                                      <p:to>
                                        <p:strVal val="hidden"/>
                                      </p:to>
                                    </p:set>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fade">
                                      <p:cBhvr>
                                        <p:cTn id="82" dur="500"/>
                                        <p:tgtEl>
                                          <p:spTgt spid="48"/>
                                        </p:tgtEl>
                                      </p:cBhvr>
                                    </p:animEffect>
                                  </p:childTnLst>
                                  <p:subTnLst>
                                    <p:audio>
                                      <p:cMediaNode>
                                        <p:cTn display="0" masterRel="sameClick">
                                          <p:stCondLst>
                                            <p:cond evt="begin" delay="0">
                                              <p:tn val="80"/>
                                            </p:cond>
                                          </p:stCondLst>
                                          <p:endCondLst>
                                            <p:cond evt="onStopAudio" delay="0">
                                              <p:tgtEl>
                                                <p:sldTgt/>
                                              </p:tgtEl>
                                            </p:cond>
                                          </p:endCondLst>
                                        </p:cTn>
                                        <p:tgtEl>
                                          <p:sndTgt r:embed="rId2" name="Am-thanh-phep-thuat-www_nhacchuongvui_com.wav"/>
                                        </p:tgtEl>
                                      </p:cMediaNode>
                                    </p:audio>
                                  </p:subTnLst>
                                </p:cTn>
                              </p:par>
                              <p:par>
                                <p:cTn id="83" presetID="32" presetClass="emph" presetSubtype="0" repeatCount="indefinite" fill="hold" nodeType="withEffect">
                                  <p:stCondLst>
                                    <p:cond delay="0"/>
                                  </p:stCondLst>
                                  <p:childTnLst>
                                    <p:animRot by="120000">
                                      <p:cBhvr>
                                        <p:cTn id="84" dur="200" fill="hold">
                                          <p:stCondLst>
                                            <p:cond delay="0"/>
                                          </p:stCondLst>
                                        </p:cTn>
                                        <p:tgtEl>
                                          <p:spTgt spid="48"/>
                                        </p:tgtEl>
                                        <p:attrNameLst>
                                          <p:attrName>r</p:attrName>
                                        </p:attrNameLst>
                                      </p:cBhvr>
                                    </p:animRot>
                                    <p:animRot by="-240000">
                                      <p:cBhvr>
                                        <p:cTn id="85" dur="400" fill="hold">
                                          <p:stCondLst>
                                            <p:cond delay="400"/>
                                          </p:stCondLst>
                                        </p:cTn>
                                        <p:tgtEl>
                                          <p:spTgt spid="48"/>
                                        </p:tgtEl>
                                        <p:attrNameLst>
                                          <p:attrName>r</p:attrName>
                                        </p:attrNameLst>
                                      </p:cBhvr>
                                    </p:animRot>
                                    <p:animRot by="240000">
                                      <p:cBhvr>
                                        <p:cTn id="86" dur="400" fill="hold">
                                          <p:stCondLst>
                                            <p:cond delay="800"/>
                                          </p:stCondLst>
                                        </p:cTn>
                                        <p:tgtEl>
                                          <p:spTgt spid="48"/>
                                        </p:tgtEl>
                                        <p:attrNameLst>
                                          <p:attrName>r</p:attrName>
                                        </p:attrNameLst>
                                      </p:cBhvr>
                                    </p:animRot>
                                    <p:animRot by="-240000">
                                      <p:cBhvr>
                                        <p:cTn id="87" dur="400" fill="hold">
                                          <p:stCondLst>
                                            <p:cond delay="1200"/>
                                          </p:stCondLst>
                                        </p:cTn>
                                        <p:tgtEl>
                                          <p:spTgt spid="48"/>
                                        </p:tgtEl>
                                        <p:attrNameLst>
                                          <p:attrName>r</p:attrName>
                                        </p:attrNameLst>
                                      </p:cBhvr>
                                    </p:animRot>
                                    <p:animRot by="120000">
                                      <p:cBhvr>
                                        <p:cTn id="88" dur="400" fill="hold">
                                          <p:stCondLst>
                                            <p:cond delay="1600"/>
                                          </p:stCondLst>
                                        </p:cTn>
                                        <p:tgtEl>
                                          <p:spTgt spid="48"/>
                                        </p:tgtEl>
                                        <p:attrNameLst>
                                          <p:attrName>r</p:attrName>
                                        </p:attrNameLst>
                                      </p:cBhvr>
                                    </p:animRot>
                                  </p:childTnLst>
                                </p:cTn>
                              </p:par>
                              <p:par>
                                <p:cTn id="89" presetID="10" presetClass="exit" presetSubtype="0" fill="hold" grpId="0" nodeType="withEffect">
                                  <p:stCondLst>
                                    <p:cond delay="0"/>
                                  </p:stCondLst>
                                  <p:childTnLst>
                                    <p:animEffect transition="out" filter="fade">
                                      <p:cBhvr>
                                        <p:cTn id="90" dur="500"/>
                                        <p:tgtEl>
                                          <p:spTgt spid="100"/>
                                        </p:tgtEl>
                                      </p:cBhvr>
                                    </p:animEffect>
                                    <p:set>
                                      <p:cBhvr>
                                        <p:cTn id="91"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92" restart="whenNotActive" fill="hold" evtFilter="cancelBubble" nodeType="interactiveSeq">
                <p:stCondLst>
                  <p:cond evt="onClick" delay="0">
                    <p:tgtEl>
                      <p:spTgt spid="101"/>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withEffect">
                                  <p:stCondLst>
                                    <p:cond delay="0"/>
                                  </p:stCondLst>
                                  <p:childTnLst>
                                    <p:animEffect transition="out" filter="fade">
                                      <p:cBhvr>
                                        <p:cTn id="96" dur="500"/>
                                        <p:tgtEl>
                                          <p:spTgt spid="3"/>
                                        </p:tgtEl>
                                      </p:cBhvr>
                                    </p:animEffect>
                                    <p:set>
                                      <p:cBhvr>
                                        <p:cTn id="97" dur="1" fill="hold">
                                          <p:stCondLst>
                                            <p:cond delay="499"/>
                                          </p:stCondLst>
                                        </p:cTn>
                                        <p:tgtEl>
                                          <p:spTgt spid="3"/>
                                        </p:tgtEl>
                                        <p:attrNameLst>
                                          <p:attrName>style.visibility</p:attrName>
                                        </p:attrNameLst>
                                      </p:cBhvr>
                                      <p:to>
                                        <p:strVal val="hidden"/>
                                      </p:to>
                                    </p:set>
                                  </p:childTnLst>
                                </p:cTn>
                              </p:par>
                            </p:childTnLst>
                          </p:cTn>
                        </p:par>
                        <p:par>
                          <p:cTn id="98" fill="hold">
                            <p:stCondLst>
                              <p:cond delay="500"/>
                            </p:stCondLst>
                            <p:childTnLst>
                              <p:par>
                                <p:cTn id="99" presetID="10" presetClass="entr" presetSubtype="0" fill="hold" nodeType="afterEffect">
                                  <p:stCondLst>
                                    <p:cond delay="0"/>
                                  </p:stCondLst>
                                  <p:childTnLst>
                                    <p:set>
                                      <p:cBhvr>
                                        <p:cTn id="100" dur="1" fill="hold">
                                          <p:stCondLst>
                                            <p:cond delay="0"/>
                                          </p:stCondLst>
                                        </p:cTn>
                                        <p:tgtEl>
                                          <p:spTgt spid="17"/>
                                        </p:tgtEl>
                                        <p:attrNameLst>
                                          <p:attrName>style.visibility</p:attrName>
                                        </p:attrNameLst>
                                      </p:cBhvr>
                                      <p:to>
                                        <p:strVal val="visible"/>
                                      </p:to>
                                    </p:set>
                                    <p:animEffect transition="in" filter="fade">
                                      <p:cBhvr>
                                        <p:cTn id="101" dur="500"/>
                                        <p:tgtEl>
                                          <p:spTgt spid="17"/>
                                        </p:tgtEl>
                                      </p:cBhvr>
                                    </p:animEffect>
                                  </p:childTnLst>
                                  <p:subTnLst>
                                    <p:audio>
                                      <p:cMediaNode>
                                        <p:cTn display="0" masterRel="sameClick">
                                          <p:stCondLst>
                                            <p:cond evt="begin" delay="0">
                                              <p:tn val="99"/>
                                            </p:cond>
                                          </p:stCondLst>
                                          <p:endCondLst>
                                            <p:cond evt="onStopAudio" delay="0">
                                              <p:tgtEl>
                                                <p:sldTgt/>
                                              </p:tgtEl>
                                            </p:cond>
                                          </p:endCondLst>
                                        </p:cTn>
                                        <p:tgtEl>
                                          <p:sndTgt r:embed="rId2" name="Am-thanh-phep-thuat-www_nhacchuongvui_com.wav"/>
                                        </p:tgtEl>
                                      </p:cMediaNode>
                                    </p:audio>
                                  </p:subTnLst>
                                </p:cTn>
                              </p:par>
                              <p:par>
                                <p:cTn id="102" presetID="32" presetClass="emph" presetSubtype="0" repeatCount="indefinite" fill="hold" nodeType="withEffect">
                                  <p:stCondLst>
                                    <p:cond delay="0"/>
                                  </p:stCondLst>
                                  <p:childTnLst>
                                    <p:animRot by="120000">
                                      <p:cBhvr>
                                        <p:cTn id="103" dur="200" fill="hold">
                                          <p:stCondLst>
                                            <p:cond delay="0"/>
                                          </p:stCondLst>
                                        </p:cTn>
                                        <p:tgtEl>
                                          <p:spTgt spid="17"/>
                                        </p:tgtEl>
                                        <p:attrNameLst>
                                          <p:attrName>r</p:attrName>
                                        </p:attrNameLst>
                                      </p:cBhvr>
                                    </p:animRot>
                                    <p:animRot by="-240000">
                                      <p:cBhvr>
                                        <p:cTn id="104" dur="400" fill="hold">
                                          <p:stCondLst>
                                            <p:cond delay="400"/>
                                          </p:stCondLst>
                                        </p:cTn>
                                        <p:tgtEl>
                                          <p:spTgt spid="17"/>
                                        </p:tgtEl>
                                        <p:attrNameLst>
                                          <p:attrName>r</p:attrName>
                                        </p:attrNameLst>
                                      </p:cBhvr>
                                    </p:animRot>
                                    <p:animRot by="240000">
                                      <p:cBhvr>
                                        <p:cTn id="105" dur="400" fill="hold">
                                          <p:stCondLst>
                                            <p:cond delay="800"/>
                                          </p:stCondLst>
                                        </p:cTn>
                                        <p:tgtEl>
                                          <p:spTgt spid="17"/>
                                        </p:tgtEl>
                                        <p:attrNameLst>
                                          <p:attrName>r</p:attrName>
                                        </p:attrNameLst>
                                      </p:cBhvr>
                                    </p:animRot>
                                    <p:animRot by="-240000">
                                      <p:cBhvr>
                                        <p:cTn id="106" dur="400" fill="hold">
                                          <p:stCondLst>
                                            <p:cond delay="1200"/>
                                          </p:stCondLst>
                                        </p:cTn>
                                        <p:tgtEl>
                                          <p:spTgt spid="17"/>
                                        </p:tgtEl>
                                        <p:attrNameLst>
                                          <p:attrName>r</p:attrName>
                                        </p:attrNameLst>
                                      </p:cBhvr>
                                    </p:animRot>
                                    <p:animRot by="120000">
                                      <p:cBhvr>
                                        <p:cTn id="107" dur="400" fill="hold">
                                          <p:stCondLst>
                                            <p:cond delay="1600"/>
                                          </p:stCondLst>
                                        </p:cTn>
                                        <p:tgtEl>
                                          <p:spTgt spid="17"/>
                                        </p:tgtEl>
                                        <p:attrNameLst>
                                          <p:attrName>r</p:attrName>
                                        </p:attrNameLst>
                                      </p:cBhvr>
                                    </p:animRot>
                                  </p:childTnLst>
                                </p:cTn>
                              </p:par>
                              <p:par>
                                <p:cTn id="108" presetID="10" presetClass="exit" presetSubtype="0" fill="hold" grpId="0" nodeType="withEffect">
                                  <p:stCondLst>
                                    <p:cond delay="0"/>
                                  </p:stCondLst>
                                  <p:childTnLst>
                                    <p:animEffect transition="out" filter="fade">
                                      <p:cBhvr>
                                        <p:cTn id="109" dur="500"/>
                                        <p:tgtEl>
                                          <p:spTgt spid="101"/>
                                        </p:tgtEl>
                                      </p:cBhvr>
                                    </p:animEffect>
                                    <p:set>
                                      <p:cBhvr>
                                        <p:cTn id="110"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111" restart="whenNotActive" fill="hold" evtFilter="cancelBubble" nodeType="interactiveSeq">
                <p:stCondLst>
                  <p:cond evt="onClick" delay="0">
                    <p:tgtEl>
                      <p:spTgt spid="102"/>
                    </p:tgtEl>
                  </p:cond>
                </p:stCondLst>
                <p:endSync evt="end" delay="0">
                  <p:rtn val="all"/>
                </p:endSync>
                <p:childTnLst>
                  <p:par>
                    <p:cTn id="112" fill="hold">
                      <p:stCondLst>
                        <p:cond delay="0"/>
                      </p:stCondLst>
                      <p:childTnLst>
                        <p:par>
                          <p:cTn id="113" fill="hold">
                            <p:stCondLst>
                              <p:cond delay="0"/>
                            </p:stCondLst>
                            <p:childTnLst>
                              <p:par>
                                <p:cTn id="114" presetID="10" presetClass="exit" presetSubtype="0" fill="hold" nodeType="withEffect">
                                  <p:stCondLst>
                                    <p:cond delay="0"/>
                                  </p:stCondLst>
                                  <p:childTnLst>
                                    <p:animEffect transition="out" filter="fade">
                                      <p:cBhvr>
                                        <p:cTn id="115" dur="500"/>
                                        <p:tgtEl>
                                          <p:spTgt spid="40"/>
                                        </p:tgtEl>
                                      </p:cBhvr>
                                    </p:animEffect>
                                    <p:set>
                                      <p:cBhvr>
                                        <p:cTn id="116" dur="1" fill="hold">
                                          <p:stCondLst>
                                            <p:cond delay="499"/>
                                          </p:stCondLst>
                                        </p:cTn>
                                        <p:tgtEl>
                                          <p:spTgt spid="40"/>
                                        </p:tgtEl>
                                        <p:attrNameLst>
                                          <p:attrName>style.visibility</p:attrName>
                                        </p:attrNameLst>
                                      </p:cBhvr>
                                      <p:to>
                                        <p:strVal val="hidden"/>
                                      </p:to>
                                    </p:set>
                                  </p:childTnLst>
                                </p:cTn>
                              </p:par>
                            </p:childTnLst>
                          </p:cTn>
                        </p:par>
                        <p:par>
                          <p:cTn id="117" fill="hold">
                            <p:stCondLst>
                              <p:cond delay="500"/>
                            </p:stCondLst>
                            <p:childTnLst>
                              <p:par>
                                <p:cTn id="118" presetID="10" presetClass="entr" presetSubtype="0" fill="hold" nodeType="afterEffect">
                                  <p:stCondLst>
                                    <p:cond delay="0"/>
                                  </p:stCondLst>
                                  <p:childTnLst>
                                    <p:set>
                                      <p:cBhvr>
                                        <p:cTn id="119" dur="1" fill="hold">
                                          <p:stCondLst>
                                            <p:cond delay="0"/>
                                          </p:stCondLst>
                                        </p:cTn>
                                        <p:tgtEl>
                                          <p:spTgt spid="50"/>
                                        </p:tgtEl>
                                        <p:attrNameLst>
                                          <p:attrName>style.visibility</p:attrName>
                                        </p:attrNameLst>
                                      </p:cBhvr>
                                      <p:to>
                                        <p:strVal val="visible"/>
                                      </p:to>
                                    </p:set>
                                    <p:animEffect transition="in" filter="fade">
                                      <p:cBhvr>
                                        <p:cTn id="120" dur="500"/>
                                        <p:tgtEl>
                                          <p:spTgt spid="50"/>
                                        </p:tgtEl>
                                      </p:cBhvr>
                                    </p:animEffect>
                                  </p:childTnLst>
                                  <p:subTnLst>
                                    <p:audio>
                                      <p:cMediaNode>
                                        <p:cTn display="0" masterRel="sameClick">
                                          <p:stCondLst>
                                            <p:cond evt="begin" delay="0">
                                              <p:tn val="118"/>
                                            </p:cond>
                                          </p:stCondLst>
                                          <p:endCondLst>
                                            <p:cond evt="onStopAudio" delay="0">
                                              <p:tgtEl>
                                                <p:sldTgt/>
                                              </p:tgtEl>
                                            </p:cond>
                                          </p:endCondLst>
                                        </p:cTn>
                                        <p:tgtEl>
                                          <p:sndTgt r:embed="rId2" name="Am-thanh-phep-thuat-www_nhacchuongvui_com.wav"/>
                                        </p:tgtEl>
                                      </p:cMediaNode>
                                    </p:audio>
                                  </p:subTnLst>
                                </p:cTn>
                              </p:par>
                              <p:par>
                                <p:cTn id="121" presetID="32" presetClass="emph" presetSubtype="0" repeatCount="indefinite" fill="hold" nodeType="withEffect">
                                  <p:stCondLst>
                                    <p:cond delay="0"/>
                                  </p:stCondLst>
                                  <p:childTnLst>
                                    <p:animRot by="120000">
                                      <p:cBhvr>
                                        <p:cTn id="122" dur="200" fill="hold">
                                          <p:stCondLst>
                                            <p:cond delay="0"/>
                                          </p:stCondLst>
                                        </p:cTn>
                                        <p:tgtEl>
                                          <p:spTgt spid="50"/>
                                        </p:tgtEl>
                                        <p:attrNameLst>
                                          <p:attrName>r</p:attrName>
                                        </p:attrNameLst>
                                      </p:cBhvr>
                                    </p:animRot>
                                    <p:animRot by="-240000">
                                      <p:cBhvr>
                                        <p:cTn id="123" dur="400" fill="hold">
                                          <p:stCondLst>
                                            <p:cond delay="400"/>
                                          </p:stCondLst>
                                        </p:cTn>
                                        <p:tgtEl>
                                          <p:spTgt spid="50"/>
                                        </p:tgtEl>
                                        <p:attrNameLst>
                                          <p:attrName>r</p:attrName>
                                        </p:attrNameLst>
                                      </p:cBhvr>
                                    </p:animRot>
                                    <p:animRot by="240000">
                                      <p:cBhvr>
                                        <p:cTn id="124" dur="400" fill="hold">
                                          <p:stCondLst>
                                            <p:cond delay="800"/>
                                          </p:stCondLst>
                                        </p:cTn>
                                        <p:tgtEl>
                                          <p:spTgt spid="50"/>
                                        </p:tgtEl>
                                        <p:attrNameLst>
                                          <p:attrName>r</p:attrName>
                                        </p:attrNameLst>
                                      </p:cBhvr>
                                    </p:animRot>
                                    <p:animRot by="-240000">
                                      <p:cBhvr>
                                        <p:cTn id="125" dur="400" fill="hold">
                                          <p:stCondLst>
                                            <p:cond delay="1200"/>
                                          </p:stCondLst>
                                        </p:cTn>
                                        <p:tgtEl>
                                          <p:spTgt spid="50"/>
                                        </p:tgtEl>
                                        <p:attrNameLst>
                                          <p:attrName>r</p:attrName>
                                        </p:attrNameLst>
                                      </p:cBhvr>
                                    </p:animRot>
                                    <p:animRot by="120000">
                                      <p:cBhvr>
                                        <p:cTn id="126" dur="400" fill="hold">
                                          <p:stCondLst>
                                            <p:cond delay="1600"/>
                                          </p:stCondLst>
                                        </p:cTn>
                                        <p:tgtEl>
                                          <p:spTgt spid="50"/>
                                        </p:tgtEl>
                                        <p:attrNameLst>
                                          <p:attrName>r</p:attrName>
                                        </p:attrNameLst>
                                      </p:cBhvr>
                                    </p:animRot>
                                  </p:childTnLst>
                                </p:cTn>
                              </p:par>
                              <p:par>
                                <p:cTn id="127" presetID="10" presetClass="exit" presetSubtype="0" fill="hold" grpId="0" nodeType="withEffect">
                                  <p:stCondLst>
                                    <p:cond delay="0"/>
                                  </p:stCondLst>
                                  <p:childTnLst>
                                    <p:animEffect transition="out" filter="fade">
                                      <p:cBhvr>
                                        <p:cTn id="128" dur="500"/>
                                        <p:tgtEl>
                                          <p:spTgt spid="102"/>
                                        </p:tgtEl>
                                      </p:cBhvr>
                                    </p:animEffect>
                                    <p:set>
                                      <p:cBhvr>
                                        <p:cTn id="129" dur="1" fill="hold">
                                          <p:stCondLst>
                                            <p:cond delay="499"/>
                                          </p:stCondLst>
                                        </p:cTn>
                                        <p:tgtEl>
                                          <p:spTgt spid="102"/>
                                        </p:tgtEl>
                                        <p:attrNameLst>
                                          <p:attrName>style.visibility</p:attrName>
                                        </p:attrNameLst>
                                      </p:cBhvr>
                                      <p:to>
                                        <p:strVal val="hidden"/>
                                      </p:to>
                                    </p:set>
                                  </p:childTnLst>
                                </p:cTn>
                              </p:par>
                            </p:childTnLst>
                          </p:cTn>
                        </p:par>
                      </p:childTnLst>
                    </p:cTn>
                  </p:par>
                </p:childTnLst>
              </p:cTn>
              <p:nextCondLst>
                <p:cond evt="onClick" delay="0">
                  <p:tgtEl>
                    <p:spTgt spid="102"/>
                  </p:tgtEl>
                </p:cond>
              </p:nextCondLst>
            </p:seq>
            <p:seq concurrent="1" nextAc="seek">
              <p:cTn id="130" restart="whenNotActive" fill="hold" evtFilter="cancelBubble" nodeType="interactiveSeq">
                <p:stCondLst>
                  <p:cond evt="onClick" delay="0">
                    <p:tgtEl>
                      <p:spTgt spid="13"/>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nodeType="clickEffect">
                                  <p:stCondLst>
                                    <p:cond delay="0"/>
                                  </p:stCondLst>
                                  <p:childTnLst>
                                    <p:set>
                                      <p:cBhvr>
                                        <p:cTn id="134" dur="1" fill="hold">
                                          <p:stCondLst>
                                            <p:cond delay="0"/>
                                          </p:stCondLst>
                                        </p:cTn>
                                        <p:tgtEl>
                                          <p:spTgt spid="27"/>
                                        </p:tgtEl>
                                        <p:attrNameLst>
                                          <p:attrName>style.visibility</p:attrName>
                                        </p:attrNameLst>
                                      </p:cBhvr>
                                      <p:to>
                                        <p:strVal val="visible"/>
                                      </p:to>
                                    </p:set>
                                    <p:animEffect transition="in" filter="fade">
                                      <p:cBhvr>
                                        <p:cTn id="135" dur="500"/>
                                        <p:tgtEl>
                                          <p:spTgt spid="27"/>
                                        </p:tgtEl>
                                      </p:cBhvr>
                                    </p:animEffect>
                                  </p:childTnLst>
                                  <p:subTnLst>
                                    <p:audio>
                                      <p:cMediaNode>
                                        <p:cTn display="0" masterRel="sameClick">
                                          <p:stCondLst>
                                            <p:cond evt="begin" delay="0">
                                              <p:tn val="133"/>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13"/>
                  </p:tgtEl>
                </p:cond>
              </p:nextCondLst>
            </p:seq>
          </p:childTnLst>
        </p:cTn>
      </p:par>
    </p:tnLst>
    <p:bldLst>
      <p:bldP spid="98" grpId="0" animBg="1"/>
      <p:bldP spid="99" grpId="0" animBg="1"/>
      <p:bldP spid="100" grpId="0" animBg="1"/>
      <p:bldP spid="101" grpId="0" animBg="1"/>
      <p:bldP spid="10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BCE2B3-6DF0-4A66-BCEC-3CE19C1A71E5}"/>
              </a:ext>
            </a:extLst>
          </p:cNvPr>
          <p:cNvPicPr>
            <a:picLocks noChangeAspect="1"/>
          </p:cNvPicPr>
          <p:nvPr/>
        </p:nvPicPr>
        <p:blipFill rotWithShape="1">
          <a:blip r:embed="rId3"/>
          <a:srcRect b="1254"/>
          <a:stretch/>
        </p:blipFill>
        <p:spPr>
          <a:xfrm>
            <a:off x="0" y="-1"/>
            <a:ext cx="12192000" cy="6858001"/>
          </a:xfrm>
          <a:prstGeom prst="rect">
            <a:avLst/>
          </a:prstGeom>
        </p:spPr>
      </p:pic>
      <p:sp>
        <p:nvSpPr>
          <p:cNvPr id="45" name="Rectangle: Rounded Corners 44">
            <a:extLst>
              <a:ext uri="{FF2B5EF4-FFF2-40B4-BE49-F238E27FC236}">
                <a16:creationId xmlns:a16="http://schemas.microsoft.com/office/drawing/2014/main" id="{18BD9CA6-4359-41FF-8294-514A560121A2}"/>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6" name="06 NK PowerSkills">
            <a:extLst>
              <a:ext uri="{FF2B5EF4-FFF2-40B4-BE49-F238E27FC236}">
                <a16:creationId xmlns:a16="http://schemas.microsoft.com/office/drawing/2014/main" id="{F8A682AF-69BA-49FB-B3E4-649881AD9440}"/>
              </a:ext>
            </a:extLst>
          </p:cNvPr>
          <p:cNvSpPr txBox="1"/>
          <p:nvPr/>
        </p:nvSpPr>
        <p:spPr>
          <a:xfrm>
            <a:off x="1107462" y="307426"/>
            <a:ext cx="1017638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1. Nhà thơ lên thăm Bác Hồ ở đâu và vào thời gian nào? </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7" name="Đ Ghé thăm Fb.com/nkpowerskills">
            <a:extLst>
              <a:ext uri="{FF2B5EF4-FFF2-40B4-BE49-F238E27FC236}">
                <a16:creationId xmlns:a16="http://schemas.microsoft.com/office/drawing/2014/main" id="{37952C6B-322B-4F29-8668-1B0D684EF079}"/>
              </a:ext>
            </a:extLst>
          </p:cNvPr>
          <p:cNvSpPr/>
          <p:nvPr/>
        </p:nvSpPr>
        <p:spPr>
          <a:xfrm>
            <a:off x="1607410" y="3824868"/>
            <a:ext cx="8928510" cy="1529452"/>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Nhà thơ lên thăm Bác Hồ ở Việt Bắc vào một sáng tháng Năm.</a:t>
            </a:r>
            <a:endParaRPr kumimoji="0" lang="en-US" sz="40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57" name="Picture 56">
            <a:hlinkClick r:id="rId4" action="ppaction://hlinksldjump"/>
            <a:extLst>
              <a:ext uri="{FF2B5EF4-FFF2-40B4-BE49-F238E27FC236}">
                <a16:creationId xmlns:a16="http://schemas.microsoft.com/office/drawing/2014/main" id="{54CE2411-F7F1-4C4E-95DD-378E46C8E61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58" name="Picture 4" descr="Káº¿t quáº£ hÃ¬nh áº£nh cho right icon">
            <a:extLst>
              <a:ext uri="{FF2B5EF4-FFF2-40B4-BE49-F238E27FC236}">
                <a16:creationId xmlns:a16="http://schemas.microsoft.com/office/drawing/2014/main" id="{D5CEAC4E-0424-47C6-997D-DAF68EB3FCB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02855" y="4367511"/>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65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additive="base">
                                        <p:cTn id="11" dur="500" fill="hold"/>
                                        <p:tgtEl>
                                          <p:spTgt spid="58"/>
                                        </p:tgtEl>
                                        <p:attrNameLst>
                                          <p:attrName>ppt_x</p:attrName>
                                        </p:attrNameLst>
                                      </p:cBhvr>
                                      <p:tavLst>
                                        <p:tav tm="0">
                                          <p:val>
                                            <p:strVal val="#ppt_x"/>
                                          </p:val>
                                        </p:tav>
                                        <p:tav tm="100000">
                                          <p:val>
                                            <p:strVal val="#ppt_x"/>
                                          </p:val>
                                        </p:tav>
                                      </p:tavLst>
                                    </p:anim>
                                    <p:anim calcmode="lin" valueType="num">
                                      <p:cBhvr additive="base">
                                        <p:cTn id="12" dur="500" fill="hold"/>
                                        <p:tgtEl>
                                          <p:spTgt spid="5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BC2EF9-44B6-16A5-1EB1-7E731ED9543D}"/>
              </a:ext>
            </a:extLst>
          </p:cNvPr>
          <p:cNvPicPr>
            <a:picLocks noChangeAspect="1"/>
          </p:cNvPicPr>
          <p:nvPr/>
        </p:nvPicPr>
        <p:blipFill rotWithShape="1">
          <a:blip r:embed="rId3"/>
          <a:srcRect b="1254"/>
          <a:stretch/>
        </p:blipFill>
        <p:spPr>
          <a:xfrm>
            <a:off x="0" y="-1"/>
            <a:ext cx="12192000" cy="6858001"/>
          </a:xfrm>
          <a:prstGeom prst="rect">
            <a:avLst/>
          </a:prstGeom>
        </p:spPr>
      </p:pic>
      <p:sp>
        <p:nvSpPr>
          <p:cNvPr id="3" name="Rectangle: Rounded Corners 2">
            <a:extLst>
              <a:ext uri="{FF2B5EF4-FFF2-40B4-BE49-F238E27FC236}">
                <a16:creationId xmlns:a16="http://schemas.microsoft.com/office/drawing/2014/main" id="{C9534067-335A-1039-EA44-E1FE31354CB8}"/>
              </a:ext>
            </a:extLst>
          </p:cNvPr>
          <p:cNvSpPr/>
          <p:nvPr/>
        </p:nvSpPr>
        <p:spPr>
          <a:xfrm>
            <a:off x="1099410" y="121597"/>
            <a:ext cx="10500851" cy="173768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06 NK PowerSkills">
            <a:extLst>
              <a:ext uri="{FF2B5EF4-FFF2-40B4-BE49-F238E27FC236}">
                <a16:creationId xmlns:a16="http://schemas.microsoft.com/office/drawing/2014/main" id="{416A032D-2D9D-136F-564F-122B0502E9EC}"/>
              </a:ext>
            </a:extLst>
          </p:cNvPr>
          <p:cNvSpPr txBox="1"/>
          <p:nvPr/>
        </p:nvSpPr>
        <p:spPr>
          <a:xfrm>
            <a:off x="1107462" y="307426"/>
            <a:ext cx="10176387" cy="769441"/>
          </a:xfrm>
          <a:prstGeom prst="rect">
            <a:avLst/>
          </a:prstGeom>
          <a:noFill/>
        </p:spPr>
        <p:txBody>
          <a:bodyPr wrap="square" rtlCol="0">
            <a:spAutoFit/>
          </a:bodyPr>
          <a:lstStyle/>
          <a:p>
            <a:pPr lvl="0" algn="ct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2. </a:t>
            </a:r>
            <a:r>
              <a:rPr lang="vi-VN"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Đường lên Việt Bắc có gì đẹp?</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Đ Ghé thăm Fb.com/nkpowerskills">
            <a:extLst>
              <a:ext uri="{FF2B5EF4-FFF2-40B4-BE49-F238E27FC236}">
                <a16:creationId xmlns:a16="http://schemas.microsoft.com/office/drawing/2014/main" id="{8DFFAEAF-9EDA-E3BA-E012-983C96BF03AF}"/>
              </a:ext>
            </a:extLst>
          </p:cNvPr>
          <p:cNvSpPr/>
          <p:nvPr/>
        </p:nvSpPr>
        <p:spPr>
          <a:xfrm>
            <a:off x="1607410" y="3149600"/>
            <a:ext cx="8928510" cy="2204720"/>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Đường lên Việt Bắc có suối dài, có nương ngô xanh mướt, có gió ngàn thổi reo vui...</a:t>
            </a:r>
            <a:endParaRPr kumimoji="0" lang="en-US" sz="40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hlinkClick r:id="rId4" action="ppaction://hlinksldjump"/>
            <a:extLst>
              <a:ext uri="{FF2B5EF4-FFF2-40B4-BE49-F238E27FC236}">
                <a16:creationId xmlns:a16="http://schemas.microsoft.com/office/drawing/2014/main" id="{567FD46E-B097-5A6C-5C95-BBCB5F6D4BA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7" name="Picture 4" descr="Káº¿t quáº£ hÃ¬nh áº£nh cho right icon">
            <a:extLst>
              <a:ext uri="{FF2B5EF4-FFF2-40B4-BE49-F238E27FC236}">
                <a16:creationId xmlns:a16="http://schemas.microsoft.com/office/drawing/2014/main" id="{183A33BF-D37E-C5EA-575C-D8293C433F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02855" y="4367511"/>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94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BD8390-5234-49BE-B236-082BD79D1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a:extLst>
              <a:ext uri="{FF2B5EF4-FFF2-40B4-BE49-F238E27FC236}">
                <a16:creationId xmlns:a16="http://schemas.microsoft.com/office/drawing/2014/main" id="{A11564F0-7157-442F-A641-FBB9CD3DF845}"/>
              </a:ext>
            </a:extLst>
          </p:cNvPr>
          <p:cNvGrpSpPr>
            <a:grpSpLocks/>
          </p:cNvGrpSpPr>
          <p:nvPr/>
        </p:nvGrpSpPr>
        <p:grpSpPr bwMode="auto">
          <a:xfrm>
            <a:off x="551656" y="853762"/>
            <a:ext cx="11088687" cy="5445125"/>
            <a:chOff x="623392" y="809101"/>
            <a:chExt cx="11089232" cy="5445748"/>
          </a:xfrm>
        </p:grpSpPr>
        <p:grpSp>
          <p:nvGrpSpPr>
            <p:cNvPr id="7" name="组合 6">
              <a:extLst>
                <a:ext uri="{FF2B5EF4-FFF2-40B4-BE49-F238E27FC236}">
                  <a16:creationId xmlns:a16="http://schemas.microsoft.com/office/drawing/2014/main" id="{9E6529BD-1726-44B8-831B-E04A39F01844}"/>
                </a:ext>
              </a:extLst>
            </p:cNvPr>
            <p:cNvGrpSpPr/>
            <p:nvPr/>
          </p:nvGrpSpPr>
          <p:grpSpPr>
            <a:xfrm>
              <a:off x="911424" y="809101"/>
              <a:ext cx="10776274" cy="5239797"/>
              <a:chOff x="684940" y="764704"/>
              <a:chExt cx="10776274" cy="5239797"/>
            </a:xfrm>
            <a:solidFill>
              <a:schemeClr val="bg1"/>
            </a:solidFill>
          </p:grpSpPr>
          <p:sp>
            <p:nvSpPr>
              <p:cNvPr id="18" name="椭圆 17">
                <a:extLst>
                  <a:ext uri="{FF2B5EF4-FFF2-40B4-BE49-F238E27FC236}">
                    <a16:creationId xmlns:a16="http://schemas.microsoft.com/office/drawing/2014/main" id="{E8C5F97A-6D41-42CA-8D65-5A413BF6936F}"/>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8">
                <a:extLst>
                  <a:ext uri="{FF2B5EF4-FFF2-40B4-BE49-F238E27FC236}">
                    <a16:creationId xmlns:a16="http://schemas.microsoft.com/office/drawing/2014/main" id="{47C9082F-10C6-4D7F-A846-41BA13C5A07C}"/>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9">
                <a:extLst>
                  <a:ext uri="{FF2B5EF4-FFF2-40B4-BE49-F238E27FC236}">
                    <a16:creationId xmlns:a16="http://schemas.microsoft.com/office/drawing/2014/main" id="{C0671F2A-D19E-4F5A-980B-95AF406E927F}"/>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0">
                <a:extLst>
                  <a:ext uri="{FF2B5EF4-FFF2-40B4-BE49-F238E27FC236}">
                    <a16:creationId xmlns:a16="http://schemas.microsoft.com/office/drawing/2014/main" id="{451B9A5B-80E8-479A-89D6-7E74EED48030}"/>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1">
                <a:extLst>
                  <a:ext uri="{FF2B5EF4-FFF2-40B4-BE49-F238E27FC236}">
                    <a16:creationId xmlns:a16="http://schemas.microsoft.com/office/drawing/2014/main" id="{87B04CE5-DCC6-4D5B-AB43-F7B6BB12AA0E}"/>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椭圆 22">
                <a:extLst>
                  <a:ext uri="{FF2B5EF4-FFF2-40B4-BE49-F238E27FC236}">
                    <a16:creationId xmlns:a16="http://schemas.microsoft.com/office/drawing/2014/main" id="{E8D64DF3-5DD7-4528-A37F-5B49031E7276}"/>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3">
                <a:extLst>
                  <a:ext uri="{FF2B5EF4-FFF2-40B4-BE49-F238E27FC236}">
                    <a16:creationId xmlns:a16="http://schemas.microsoft.com/office/drawing/2014/main" id="{4976AEED-44AF-4C36-9912-56722FA134AF}"/>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4">
                <a:extLst>
                  <a:ext uri="{FF2B5EF4-FFF2-40B4-BE49-F238E27FC236}">
                    <a16:creationId xmlns:a16="http://schemas.microsoft.com/office/drawing/2014/main" id="{7DFC79B6-5DBF-44C2-BF5A-4A9D9DFE559C}"/>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5">
                <a:extLst>
                  <a:ext uri="{FF2B5EF4-FFF2-40B4-BE49-F238E27FC236}">
                    <a16:creationId xmlns:a16="http://schemas.microsoft.com/office/drawing/2014/main" id="{C011CB5F-A9F5-43A2-8EFC-F6FA22C5F770}"/>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6">
                <a:extLst>
                  <a:ext uri="{FF2B5EF4-FFF2-40B4-BE49-F238E27FC236}">
                    <a16:creationId xmlns:a16="http://schemas.microsoft.com/office/drawing/2014/main" id="{8B74B2B3-D4C8-413B-A2ED-447C5A0665BD}"/>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椭圆 27">
                <a:extLst>
                  <a:ext uri="{FF2B5EF4-FFF2-40B4-BE49-F238E27FC236}">
                    <a16:creationId xmlns:a16="http://schemas.microsoft.com/office/drawing/2014/main" id="{5E98D6CA-BDD7-4BCD-8A7D-DD3ABD7BC71A}"/>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3088" name="组合 7">
              <a:extLst>
                <a:ext uri="{FF2B5EF4-FFF2-40B4-BE49-F238E27FC236}">
                  <a16:creationId xmlns:a16="http://schemas.microsoft.com/office/drawing/2014/main" id="{29225CBE-6DB0-4E04-8658-9E3A83F4EA87}"/>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id="{8F83C005-BE86-499D-B434-182D2AFC3ADA}"/>
                  </a:ext>
                </a:extLst>
              </p:cNvPr>
              <p:cNvGrpSpPr/>
              <p:nvPr/>
            </p:nvGrpSpPr>
            <p:grpSpPr>
              <a:xfrm>
                <a:off x="479376" y="764704"/>
                <a:ext cx="10585176" cy="5418137"/>
                <a:chOff x="479376" y="764704"/>
                <a:chExt cx="10585176" cy="5418137"/>
              </a:xfrm>
              <a:solidFill>
                <a:schemeClr val="bg1">
                  <a:alpha val="61000"/>
                </a:schemeClr>
              </a:solidFill>
            </p:grpSpPr>
            <p:sp>
              <p:nvSpPr>
                <p:cNvPr id="12" name="椭圆 11">
                  <a:extLst>
                    <a:ext uri="{FF2B5EF4-FFF2-40B4-BE49-F238E27FC236}">
                      <a16:creationId xmlns:a16="http://schemas.microsoft.com/office/drawing/2014/main" id="{A62D9F7B-801F-4D5D-B935-8F2EA06F4CE7}"/>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2">
                  <a:extLst>
                    <a:ext uri="{FF2B5EF4-FFF2-40B4-BE49-F238E27FC236}">
                      <a16:creationId xmlns:a16="http://schemas.microsoft.com/office/drawing/2014/main" id="{0C63C888-8A40-49F5-8980-3C398F1BC79B}"/>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3">
                  <a:extLst>
                    <a:ext uri="{FF2B5EF4-FFF2-40B4-BE49-F238E27FC236}">
                      <a16:creationId xmlns:a16="http://schemas.microsoft.com/office/drawing/2014/main" id="{C69AEA57-9ECD-45ED-9A72-846CEE93AF44}"/>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4">
                  <a:extLst>
                    <a:ext uri="{FF2B5EF4-FFF2-40B4-BE49-F238E27FC236}">
                      <a16:creationId xmlns:a16="http://schemas.microsoft.com/office/drawing/2014/main" id="{A561FF66-9C55-4B6D-AA58-5162AEB4B787}"/>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5">
                  <a:extLst>
                    <a:ext uri="{FF2B5EF4-FFF2-40B4-BE49-F238E27FC236}">
                      <a16:creationId xmlns:a16="http://schemas.microsoft.com/office/drawing/2014/main" id="{2AE1B300-E5D4-4356-9C6F-08F61C116139}"/>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6">
                  <a:extLst>
                    <a:ext uri="{FF2B5EF4-FFF2-40B4-BE49-F238E27FC236}">
                      <a16:creationId xmlns:a16="http://schemas.microsoft.com/office/drawing/2014/main" id="{87437E11-1EB8-48F4-88B8-D37E7F08BC46}"/>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id="{F269EA2C-A13D-4571-87F8-E98F45C32C16}"/>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椭圆 10">
                <a:extLst>
                  <a:ext uri="{FF2B5EF4-FFF2-40B4-BE49-F238E27FC236}">
                    <a16:creationId xmlns:a16="http://schemas.microsoft.com/office/drawing/2014/main" id="{AF5F067D-48A1-4F77-8F93-AFE3394E56DD}"/>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29" name="图片 28" descr="5cef9ad96fc5e">
            <a:extLst>
              <a:ext uri="{FF2B5EF4-FFF2-40B4-BE49-F238E27FC236}">
                <a16:creationId xmlns:a16="http://schemas.microsoft.com/office/drawing/2014/main" id="{81B772BE-BD1D-456C-9E21-78041D5F1A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755" y="843253"/>
            <a:ext cx="2308225" cy="230822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29" descr="5f71523d97709">
            <a:extLst>
              <a:ext uri="{FF2B5EF4-FFF2-40B4-BE49-F238E27FC236}">
                <a16:creationId xmlns:a16="http://schemas.microsoft.com/office/drawing/2014/main" id="{FE0A0693-B024-4A31-A03A-301C247E15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2173" y="3874994"/>
            <a:ext cx="3890484" cy="338328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97744A5F-4532-457A-881E-D9E71A0340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30">
            <a:extLst>
              <a:ext uri="{FF2B5EF4-FFF2-40B4-BE49-F238E27FC236}">
                <a16:creationId xmlns:a16="http://schemas.microsoft.com/office/drawing/2014/main" id="{1D4B8AD6-4133-4AC4-B9B0-990E2807C0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文本框 9">
            <a:extLst>
              <a:ext uri="{FF2B5EF4-FFF2-40B4-BE49-F238E27FC236}">
                <a16:creationId xmlns:a16="http://schemas.microsoft.com/office/drawing/2014/main" id="{9EE1A8F7-67C1-4C7F-A6C4-0F48619539F4}"/>
              </a:ext>
            </a:extLst>
          </p:cNvPr>
          <p:cNvSpPr txBox="1"/>
          <p:nvPr/>
        </p:nvSpPr>
        <p:spPr>
          <a:xfrm>
            <a:off x="3197599" y="1133014"/>
            <a:ext cx="6910746" cy="640080"/>
          </a:xfrm>
          <a:prstGeom prst="roundRect">
            <a:avLst>
              <a:gd name="adj" fmla="val 41216"/>
            </a:avLst>
          </a:prstGeom>
          <a:solidFill>
            <a:srgbClr val="FFBF86"/>
          </a:solidFill>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marL="0" marR="0" lvl="0" indent="0" algn="dist"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dirty="0">
              <a:ln>
                <a:noFill/>
              </a:ln>
              <a:solidFill>
                <a:srgbClr val="096F7E"/>
              </a:solidFill>
              <a:effectLst/>
              <a:uLnTx/>
              <a:uFillTx/>
              <a:latin typeface="字魂95号-手刻宋" pitchFamily="2" charset="-122"/>
              <a:ea typeface="字魂95号-手刻宋" pitchFamily="2" charset="-122"/>
              <a:cs typeface="等线" panose="02010600030101010101" pitchFamily="2" charset="-122"/>
              <a:sym typeface="+mn-lt"/>
            </a:endParaRPr>
          </a:p>
        </p:txBody>
      </p:sp>
      <p:sp>
        <p:nvSpPr>
          <p:cNvPr id="41" name="TextBox 40">
            <a:extLst>
              <a:ext uri="{FF2B5EF4-FFF2-40B4-BE49-F238E27FC236}">
                <a16:creationId xmlns:a16="http://schemas.microsoft.com/office/drawing/2014/main" id="{9DC33B65-7F7D-4640-B835-2DC2CADC344D}"/>
              </a:ext>
            </a:extLst>
          </p:cNvPr>
          <p:cNvSpPr txBox="1"/>
          <p:nvPr/>
        </p:nvSpPr>
        <p:spPr>
          <a:xfrm>
            <a:off x="3467002" y="1133366"/>
            <a:ext cx="626323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96F7E"/>
                </a:solidFill>
                <a:effectLst/>
                <a:uLnTx/>
                <a:uFillTx/>
              </a:rPr>
              <a:t>Thứ</a:t>
            </a:r>
            <a:r>
              <a:rPr kumimoji="0" lang="en-US" sz="3600" b="0" i="0" u="none" strike="noStrike" kern="1200" cap="none" spc="0" normalizeH="0" baseline="0" noProof="0" dirty="0">
                <a:ln>
                  <a:noFill/>
                </a:ln>
                <a:solidFill>
                  <a:srgbClr val="096F7E"/>
                </a:solidFill>
                <a:effectLst/>
                <a:uLnTx/>
                <a:uFillTx/>
              </a:rPr>
              <a:t>… </a:t>
            </a:r>
            <a:r>
              <a:rPr kumimoji="0" lang="en-US" sz="3600" b="0" i="0" u="none" strike="noStrike" kern="1200" cap="none" spc="0" normalizeH="0" baseline="0" noProof="0" dirty="0" err="1">
                <a:ln>
                  <a:noFill/>
                </a:ln>
                <a:solidFill>
                  <a:srgbClr val="096F7E"/>
                </a:solidFill>
                <a:effectLst/>
                <a:uLnTx/>
                <a:uFillTx/>
              </a:rPr>
              <a:t>ngày</a:t>
            </a:r>
            <a:r>
              <a:rPr kumimoji="0" lang="en-US" sz="3600" b="0" i="0" u="none" strike="noStrike" kern="1200" cap="none" spc="0" normalizeH="0" baseline="0" noProof="0" dirty="0">
                <a:ln>
                  <a:noFill/>
                </a:ln>
                <a:solidFill>
                  <a:srgbClr val="096F7E"/>
                </a:solidFill>
                <a:effectLst/>
                <a:uLnTx/>
                <a:uFillTx/>
              </a:rPr>
              <a:t>… </a:t>
            </a:r>
            <a:r>
              <a:rPr kumimoji="0" lang="en-US" sz="3600" b="0" i="0" u="none" strike="noStrike" kern="1200" cap="none" spc="0" normalizeH="0" baseline="0" noProof="0" dirty="0" err="1">
                <a:ln>
                  <a:noFill/>
                </a:ln>
                <a:solidFill>
                  <a:srgbClr val="096F7E"/>
                </a:solidFill>
                <a:effectLst/>
                <a:uLnTx/>
                <a:uFillTx/>
              </a:rPr>
              <a:t>tháng</a:t>
            </a:r>
            <a:r>
              <a:rPr kumimoji="0" lang="en-US" sz="3600" b="0" i="0" u="none" strike="noStrike" kern="1200" cap="none" spc="0" normalizeH="0" baseline="0" noProof="0" dirty="0">
                <a:ln>
                  <a:noFill/>
                </a:ln>
                <a:solidFill>
                  <a:srgbClr val="096F7E"/>
                </a:solidFill>
                <a:effectLst/>
                <a:uLnTx/>
                <a:uFillTx/>
              </a:rPr>
              <a:t>… </a:t>
            </a:r>
            <a:r>
              <a:rPr kumimoji="0" lang="en-US" sz="3600" b="0" i="0" u="none" strike="noStrike" kern="1200" cap="none" spc="0" normalizeH="0" baseline="0" noProof="0" dirty="0" err="1">
                <a:ln>
                  <a:noFill/>
                </a:ln>
                <a:solidFill>
                  <a:srgbClr val="096F7E"/>
                </a:solidFill>
                <a:effectLst/>
                <a:uLnTx/>
                <a:uFillTx/>
              </a:rPr>
              <a:t>năm</a:t>
            </a:r>
            <a:r>
              <a:rPr kumimoji="0" lang="en-US" sz="3600" b="0" i="0" u="none" strike="noStrike" kern="1200" cap="none" spc="0" normalizeH="0" baseline="0" noProof="0" dirty="0">
                <a:ln>
                  <a:noFill/>
                </a:ln>
                <a:solidFill>
                  <a:srgbClr val="096F7E"/>
                </a:solidFill>
                <a:effectLst/>
                <a:uLnTx/>
                <a:uFillTx/>
              </a:rPr>
              <a:t>…</a:t>
            </a:r>
          </a:p>
        </p:txBody>
      </p:sp>
      <p:pic>
        <p:nvPicPr>
          <p:cNvPr id="60" name="Picture 59" descr="A picture containing text, vector graphics&#10;&#10;Description automatically generated">
            <a:extLst>
              <a:ext uri="{FF2B5EF4-FFF2-40B4-BE49-F238E27FC236}">
                <a16:creationId xmlns:a16="http://schemas.microsoft.com/office/drawing/2014/main" id="{CDFA41F9-D265-402C-95B9-9EA0B460E215}"/>
              </a:ext>
            </a:extLst>
          </p:cNvPr>
          <p:cNvPicPr>
            <a:picLocks noChangeAspect="1"/>
          </p:cNvPicPr>
          <p:nvPr/>
        </p:nvPicPr>
        <p:blipFill rotWithShape="1">
          <a:blip r:embed="rId8">
            <a:extLst>
              <a:ext uri="{28A0092B-C50C-407E-A947-70E740481C1C}">
                <a14:useLocalDpi xmlns:a14="http://schemas.microsoft.com/office/drawing/2010/main" val="0"/>
              </a:ext>
            </a:extLst>
          </a:blip>
          <a:srcRect b="19818"/>
          <a:stretch/>
        </p:blipFill>
        <p:spPr>
          <a:xfrm flipH="1">
            <a:off x="0" y="3801616"/>
            <a:ext cx="3991437" cy="3200400"/>
          </a:xfrm>
          <a:prstGeom prst="rect">
            <a:avLst/>
          </a:prstGeom>
          <a:effectLst>
            <a:glow rad="88900">
              <a:srgbClr val="FFFF66"/>
            </a:glow>
            <a:outerShdw blurRad="50800" dist="38100" dir="18900000" algn="bl" rotWithShape="0">
              <a:prstClr val="black">
                <a:alpha val="40000"/>
              </a:prstClr>
            </a:outerShdw>
          </a:effectLst>
        </p:spPr>
      </p:pic>
      <p:sp>
        <p:nvSpPr>
          <p:cNvPr id="37" name="TextBox 36">
            <a:extLst>
              <a:ext uri="{FF2B5EF4-FFF2-40B4-BE49-F238E27FC236}">
                <a16:creationId xmlns:a16="http://schemas.microsoft.com/office/drawing/2014/main" id="{DD0F26F2-113E-4696-92ED-075C57CCCD6B}"/>
              </a:ext>
            </a:extLst>
          </p:cNvPr>
          <p:cNvSpPr txBox="1"/>
          <p:nvPr/>
        </p:nvSpPr>
        <p:spPr>
          <a:xfrm>
            <a:off x="5300596" y="7527876"/>
            <a:ext cx="25060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FF2543"/>
                </a:solidFill>
                <a:effectLst/>
                <a:uLnTx/>
                <a:uFillTx/>
                <a:latin typeface="LNTH-Wash Your Hand" pitchFamily="2" charset="0"/>
                <a:ea typeface="LNTH-Kids  Chinese Font 1" panose="02010600030101010101" pitchFamily="2" charset="-128"/>
                <a:cs typeface="+mn-cs"/>
              </a:rPr>
              <a:t>TIẾNG VIỆT</a:t>
            </a:r>
          </a:p>
        </p:txBody>
      </p:sp>
      <p:sp>
        <p:nvSpPr>
          <p:cNvPr id="38" name="TextBox 37">
            <a:extLst>
              <a:ext uri="{FF2B5EF4-FFF2-40B4-BE49-F238E27FC236}">
                <a16:creationId xmlns:a16="http://schemas.microsoft.com/office/drawing/2014/main" id="{029E01BE-603C-4C61-8CA9-75E02AB2FD97}"/>
              </a:ext>
            </a:extLst>
          </p:cNvPr>
          <p:cNvSpPr txBox="1"/>
          <p:nvPr/>
        </p:nvSpPr>
        <p:spPr>
          <a:xfrm>
            <a:off x="5334833" y="9158835"/>
            <a:ext cx="32348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96F7E"/>
                </a:solidFill>
                <a:effectLst/>
                <a:uLnTx/>
                <a:uFillTx/>
                <a:latin typeface="SVN-Standly" pitchFamily="50" charset="0"/>
                <a:ea typeface="+mn-ea"/>
                <a:cs typeface="+mn-cs"/>
              </a:rPr>
              <a:t>Bài</a:t>
            </a:r>
            <a:r>
              <a:rPr kumimoji="0" lang="en-US" sz="4000" b="1" i="0" u="none" strike="noStrike" kern="1200" cap="none" spc="0" normalizeH="0" baseline="0" noProof="0" dirty="0">
                <a:ln>
                  <a:noFill/>
                </a:ln>
                <a:solidFill>
                  <a:srgbClr val="096F7E"/>
                </a:solidFill>
                <a:effectLst/>
                <a:uLnTx/>
                <a:uFillTx/>
                <a:latin typeface="SVN-Standly" pitchFamily="50" charset="0"/>
                <a:ea typeface="+mn-ea"/>
                <a:cs typeface="+mn-cs"/>
              </a:rPr>
              <a:t> 2 – </a:t>
            </a:r>
            <a:r>
              <a:rPr kumimoji="0" lang="en-US" sz="4000" b="1" i="0" u="none" strike="noStrike" kern="1200" cap="none" spc="0" normalizeH="0" baseline="0" noProof="0" err="1">
                <a:ln>
                  <a:noFill/>
                </a:ln>
                <a:solidFill>
                  <a:srgbClr val="096F7E"/>
                </a:solidFill>
                <a:effectLst/>
                <a:uLnTx/>
                <a:uFillTx/>
                <a:latin typeface="SVN-Standly" pitchFamily="50" charset="0"/>
                <a:ea typeface="+mn-ea"/>
                <a:cs typeface="+mn-cs"/>
              </a:rPr>
              <a:t>Tiết</a:t>
            </a:r>
            <a:r>
              <a:rPr kumimoji="0" lang="en-US" sz="4000" b="1" i="0" u="none" strike="noStrike" kern="1200" cap="none" spc="0" normalizeH="0" baseline="0" noProof="0">
                <a:ln>
                  <a:noFill/>
                </a:ln>
                <a:solidFill>
                  <a:srgbClr val="096F7E"/>
                </a:solidFill>
                <a:effectLst/>
                <a:uLnTx/>
                <a:uFillTx/>
                <a:latin typeface="SVN-Standly" pitchFamily="50" charset="0"/>
                <a:ea typeface="+mn-ea"/>
                <a:cs typeface="+mn-cs"/>
              </a:rPr>
              <a:t> 1 </a:t>
            </a:r>
            <a:endParaRPr kumimoji="0" lang="en-US" sz="4000" b="1" i="0" u="none" strike="noStrike" kern="1200" cap="none" spc="0" normalizeH="0" baseline="0" noProof="0" dirty="0">
              <a:ln>
                <a:noFill/>
              </a:ln>
              <a:solidFill>
                <a:srgbClr val="096F7E"/>
              </a:solidFill>
              <a:effectLst/>
              <a:uLnTx/>
              <a:uFillTx/>
              <a:latin typeface="SVN-Standly" pitchFamily="50" charset="0"/>
              <a:ea typeface="+mn-ea"/>
              <a:cs typeface="+mn-cs"/>
            </a:endParaRPr>
          </a:p>
        </p:txBody>
      </p:sp>
      <p:sp>
        <p:nvSpPr>
          <p:cNvPr id="39" name="TextBox 38">
            <a:extLst>
              <a:ext uri="{FF2B5EF4-FFF2-40B4-BE49-F238E27FC236}">
                <a16:creationId xmlns:a16="http://schemas.microsoft.com/office/drawing/2014/main" id="{131114C2-62CD-4728-972E-E53C8CD5094B}"/>
              </a:ext>
            </a:extLst>
          </p:cNvPr>
          <p:cNvSpPr txBox="1"/>
          <p:nvPr/>
        </p:nvSpPr>
        <p:spPr>
          <a:xfrm>
            <a:off x="3846732" y="8355172"/>
            <a:ext cx="63915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Chủ</a:t>
            </a:r>
            <a:r>
              <a:rPr kumimoji="0" lang="en-US" sz="4000" b="1" i="0" u="none" strike="noStrike" kern="1200" cap="none" spc="0" normalizeH="0" baseline="0" noProof="0" dirty="0">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điểm</a:t>
            </a:r>
            <a:r>
              <a:rPr kumimoji="0" lang="en-US" sz="4000" b="1" i="0" u="none" strike="noStrike" kern="1200" cap="none" spc="0" normalizeH="0" baseline="0" noProof="0">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 Những búp măng non</a:t>
            </a:r>
            <a:endParaRPr kumimoji="0" lang="en-US" sz="4000" b="1" i="0" u="none" strike="noStrike" kern="1200" cap="none" spc="0" normalizeH="0" baseline="0" noProof="0" dirty="0">
              <a:ln>
                <a:noFill/>
              </a:ln>
              <a:solidFill>
                <a:srgbClr val="FF018E"/>
              </a:solidFill>
              <a:effectLst/>
              <a:uLnTx/>
              <a:uFillTx/>
              <a:latin typeface="SVN-Sticky Toffee Pudding" pitchFamily="50" charset="0"/>
              <a:ea typeface="White Xmas PERSONAL USE" pitchFamily="50" charset="0"/>
              <a:cs typeface="Baloo" panose="03080902040302020200" pitchFamily="66" charset="0"/>
            </a:endParaRPr>
          </a:p>
        </p:txBody>
      </p:sp>
      <p:sp>
        <p:nvSpPr>
          <p:cNvPr id="40" name="TextBox 39">
            <a:extLst>
              <a:ext uri="{FF2B5EF4-FFF2-40B4-BE49-F238E27FC236}">
                <a16:creationId xmlns:a16="http://schemas.microsoft.com/office/drawing/2014/main" id="{B9CA0A3A-829A-405F-A446-471634E0B795}"/>
              </a:ext>
            </a:extLst>
          </p:cNvPr>
          <p:cNvSpPr txBox="1"/>
          <p:nvPr/>
        </p:nvSpPr>
        <p:spPr>
          <a:xfrm>
            <a:off x="4310410" y="9671777"/>
            <a:ext cx="555544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50" normalizeH="0" baseline="0" noProof="0">
                <a:ln>
                  <a:noFill/>
                </a:ln>
                <a:solidFill>
                  <a:srgbClr val="0C8458"/>
                </a:solidFill>
                <a:effectLst/>
                <a:uLnTx/>
                <a:uFillTx/>
                <a:latin typeface="LNTH-Wash Your Hand" pitchFamily="2" charset="0"/>
                <a:ea typeface="LNTH-Kids  Chinese Font 1" panose="02010600030101010101" pitchFamily="2" charset="-128"/>
                <a:cs typeface="+mn-cs"/>
              </a:rPr>
              <a:t>Triển lãm thiếu nhi với 5 điều Bác Hồ dạy</a:t>
            </a:r>
            <a:endParaRPr kumimoji="0" lang="en-US" sz="5400" b="1" i="0" u="none" strike="noStrike" kern="1200" cap="none" spc="-150" normalizeH="0" baseline="0" noProof="0" dirty="0">
              <a:ln>
                <a:noFill/>
              </a:ln>
              <a:solidFill>
                <a:srgbClr val="0C8458"/>
              </a:solidFill>
              <a:effectLst/>
              <a:uLnTx/>
              <a:uFillTx/>
              <a:latin typeface="LNTH-Wash Your Hand" pitchFamily="2" charset="0"/>
              <a:ea typeface="LNTH-Kids  Chinese Font 1" panose="02010600030101010101" pitchFamily="2" charset="-128"/>
              <a:cs typeface="+mn-cs"/>
            </a:endParaRPr>
          </a:p>
        </p:txBody>
      </p:sp>
      <p:pic>
        <p:nvPicPr>
          <p:cNvPr id="8" name="Picture 7">
            <a:extLst>
              <a:ext uri="{FF2B5EF4-FFF2-40B4-BE49-F238E27FC236}">
                <a16:creationId xmlns:a16="http://schemas.microsoft.com/office/drawing/2014/main" id="{A0C6058F-3AAC-7016-98CA-29A52788DBC7}"/>
              </a:ext>
            </a:extLst>
          </p:cNvPr>
          <p:cNvPicPr>
            <a:picLocks noChangeAspect="1"/>
          </p:cNvPicPr>
          <p:nvPr/>
        </p:nvPicPr>
        <p:blipFill>
          <a:blip r:embed="rId9"/>
          <a:stretch>
            <a:fillRect/>
          </a:stretch>
        </p:blipFill>
        <p:spPr>
          <a:xfrm>
            <a:off x="4132498" y="1622973"/>
            <a:ext cx="4822354" cy="2011854"/>
          </a:xfrm>
          <a:prstGeom prst="rect">
            <a:avLst/>
          </a:prstGeom>
        </p:spPr>
      </p:pic>
      <p:pic>
        <p:nvPicPr>
          <p:cNvPr id="33" name="Picture 32">
            <a:extLst>
              <a:ext uri="{FF2B5EF4-FFF2-40B4-BE49-F238E27FC236}">
                <a16:creationId xmlns:a16="http://schemas.microsoft.com/office/drawing/2014/main" id="{3C855C1A-F3F5-1B0D-3C1F-1F8AF9513A21}"/>
              </a:ext>
            </a:extLst>
          </p:cNvPr>
          <p:cNvPicPr>
            <a:picLocks noChangeAspect="1"/>
          </p:cNvPicPr>
          <p:nvPr/>
        </p:nvPicPr>
        <p:blipFill>
          <a:blip r:embed="rId10"/>
          <a:stretch>
            <a:fillRect/>
          </a:stretch>
        </p:blipFill>
        <p:spPr>
          <a:xfrm>
            <a:off x="2774499" y="3132498"/>
            <a:ext cx="7462151" cy="1926503"/>
          </a:xfrm>
          <a:prstGeom prst="rect">
            <a:avLst/>
          </a:prstGeom>
        </p:spPr>
      </p:pic>
      <p:pic>
        <p:nvPicPr>
          <p:cNvPr id="35" name="Picture 34">
            <a:extLst>
              <a:ext uri="{FF2B5EF4-FFF2-40B4-BE49-F238E27FC236}">
                <a16:creationId xmlns:a16="http://schemas.microsoft.com/office/drawing/2014/main" id="{FAB155C7-3F24-B190-F5B7-E19B210A6027}"/>
              </a:ext>
            </a:extLst>
          </p:cNvPr>
          <p:cNvPicPr>
            <a:picLocks noChangeAspect="1"/>
          </p:cNvPicPr>
          <p:nvPr/>
        </p:nvPicPr>
        <p:blipFill>
          <a:blip r:embed="rId11"/>
          <a:stretch>
            <a:fillRect/>
          </a:stretch>
        </p:blipFill>
        <p:spPr>
          <a:xfrm>
            <a:off x="1227111" y="2833074"/>
            <a:ext cx="2060627" cy="963251"/>
          </a:xfrm>
          <a:prstGeom prst="rect">
            <a:avLst/>
          </a:prstGeom>
        </p:spPr>
      </p:pic>
    </p:spTree>
    <p:extLst>
      <p:ext uri="{BB962C8B-B14F-4D97-AF65-F5344CB8AC3E}">
        <p14:creationId xmlns:p14="http://schemas.microsoft.com/office/powerpoint/2010/main" val="2470297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580">
                                          <p:stCondLst>
                                            <p:cond delay="0"/>
                                          </p:stCondLst>
                                        </p:cTn>
                                        <p:tgtEl>
                                          <p:spTgt spid="35"/>
                                        </p:tgtEl>
                                      </p:cBhvr>
                                    </p:animEffect>
                                    <p:anim calcmode="lin" valueType="num">
                                      <p:cBhvr>
                                        <p:cTn id="13"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8" dur="26">
                                          <p:stCondLst>
                                            <p:cond delay="650"/>
                                          </p:stCondLst>
                                        </p:cTn>
                                        <p:tgtEl>
                                          <p:spTgt spid="35"/>
                                        </p:tgtEl>
                                      </p:cBhvr>
                                      <p:to x="100000" y="60000"/>
                                    </p:animScale>
                                    <p:animScale>
                                      <p:cBhvr>
                                        <p:cTn id="19" dur="166" decel="50000">
                                          <p:stCondLst>
                                            <p:cond delay="676"/>
                                          </p:stCondLst>
                                        </p:cTn>
                                        <p:tgtEl>
                                          <p:spTgt spid="35"/>
                                        </p:tgtEl>
                                      </p:cBhvr>
                                      <p:to x="100000" y="100000"/>
                                    </p:animScale>
                                    <p:animScale>
                                      <p:cBhvr>
                                        <p:cTn id="20" dur="26">
                                          <p:stCondLst>
                                            <p:cond delay="1312"/>
                                          </p:stCondLst>
                                        </p:cTn>
                                        <p:tgtEl>
                                          <p:spTgt spid="35"/>
                                        </p:tgtEl>
                                      </p:cBhvr>
                                      <p:to x="100000" y="80000"/>
                                    </p:animScale>
                                    <p:animScale>
                                      <p:cBhvr>
                                        <p:cTn id="21" dur="166" decel="50000">
                                          <p:stCondLst>
                                            <p:cond delay="1338"/>
                                          </p:stCondLst>
                                        </p:cTn>
                                        <p:tgtEl>
                                          <p:spTgt spid="35"/>
                                        </p:tgtEl>
                                      </p:cBhvr>
                                      <p:to x="100000" y="100000"/>
                                    </p:animScale>
                                    <p:animScale>
                                      <p:cBhvr>
                                        <p:cTn id="22" dur="26">
                                          <p:stCondLst>
                                            <p:cond delay="1642"/>
                                          </p:stCondLst>
                                        </p:cTn>
                                        <p:tgtEl>
                                          <p:spTgt spid="35"/>
                                        </p:tgtEl>
                                      </p:cBhvr>
                                      <p:to x="100000" y="90000"/>
                                    </p:animScale>
                                    <p:animScale>
                                      <p:cBhvr>
                                        <p:cTn id="23" dur="166" decel="50000">
                                          <p:stCondLst>
                                            <p:cond delay="1668"/>
                                          </p:stCondLst>
                                        </p:cTn>
                                        <p:tgtEl>
                                          <p:spTgt spid="35"/>
                                        </p:tgtEl>
                                      </p:cBhvr>
                                      <p:to x="100000" y="100000"/>
                                    </p:animScale>
                                    <p:animScale>
                                      <p:cBhvr>
                                        <p:cTn id="24" dur="26">
                                          <p:stCondLst>
                                            <p:cond delay="1808"/>
                                          </p:stCondLst>
                                        </p:cTn>
                                        <p:tgtEl>
                                          <p:spTgt spid="35"/>
                                        </p:tgtEl>
                                      </p:cBhvr>
                                      <p:to x="100000" y="95000"/>
                                    </p:animScale>
                                    <p:animScale>
                                      <p:cBhvr>
                                        <p:cTn id="25" dur="166" decel="50000">
                                          <p:stCondLst>
                                            <p:cond delay="1834"/>
                                          </p:stCondLst>
                                        </p:cTn>
                                        <p:tgtEl>
                                          <p:spTgt spid="35"/>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down)">
                                      <p:cBhvr>
                                        <p:cTn id="28" dur="580">
                                          <p:stCondLst>
                                            <p:cond delay="0"/>
                                          </p:stCondLst>
                                        </p:cTn>
                                        <p:tgtEl>
                                          <p:spTgt spid="33"/>
                                        </p:tgtEl>
                                      </p:cBhvr>
                                    </p:animEffect>
                                    <p:anim calcmode="lin" valueType="num">
                                      <p:cBhvr>
                                        <p:cTn id="29"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34" dur="26">
                                          <p:stCondLst>
                                            <p:cond delay="650"/>
                                          </p:stCondLst>
                                        </p:cTn>
                                        <p:tgtEl>
                                          <p:spTgt spid="33"/>
                                        </p:tgtEl>
                                      </p:cBhvr>
                                      <p:to x="100000" y="60000"/>
                                    </p:animScale>
                                    <p:animScale>
                                      <p:cBhvr>
                                        <p:cTn id="35" dur="166" decel="50000">
                                          <p:stCondLst>
                                            <p:cond delay="676"/>
                                          </p:stCondLst>
                                        </p:cTn>
                                        <p:tgtEl>
                                          <p:spTgt spid="33"/>
                                        </p:tgtEl>
                                      </p:cBhvr>
                                      <p:to x="100000" y="100000"/>
                                    </p:animScale>
                                    <p:animScale>
                                      <p:cBhvr>
                                        <p:cTn id="36" dur="26">
                                          <p:stCondLst>
                                            <p:cond delay="1312"/>
                                          </p:stCondLst>
                                        </p:cTn>
                                        <p:tgtEl>
                                          <p:spTgt spid="33"/>
                                        </p:tgtEl>
                                      </p:cBhvr>
                                      <p:to x="100000" y="80000"/>
                                    </p:animScale>
                                    <p:animScale>
                                      <p:cBhvr>
                                        <p:cTn id="37" dur="166" decel="50000">
                                          <p:stCondLst>
                                            <p:cond delay="1338"/>
                                          </p:stCondLst>
                                        </p:cTn>
                                        <p:tgtEl>
                                          <p:spTgt spid="33"/>
                                        </p:tgtEl>
                                      </p:cBhvr>
                                      <p:to x="100000" y="100000"/>
                                    </p:animScale>
                                    <p:animScale>
                                      <p:cBhvr>
                                        <p:cTn id="38" dur="26">
                                          <p:stCondLst>
                                            <p:cond delay="1642"/>
                                          </p:stCondLst>
                                        </p:cTn>
                                        <p:tgtEl>
                                          <p:spTgt spid="33"/>
                                        </p:tgtEl>
                                      </p:cBhvr>
                                      <p:to x="100000" y="90000"/>
                                    </p:animScale>
                                    <p:animScale>
                                      <p:cBhvr>
                                        <p:cTn id="39" dur="166" decel="50000">
                                          <p:stCondLst>
                                            <p:cond delay="1668"/>
                                          </p:stCondLst>
                                        </p:cTn>
                                        <p:tgtEl>
                                          <p:spTgt spid="33"/>
                                        </p:tgtEl>
                                      </p:cBhvr>
                                      <p:to x="100000" y="100000"/>
                                    </p:animScale>
                                    <p:animScale>
                                      <p:cBhvr>
                                        <p:cTn id="40" dur="26">
                                          <p:stCondLst>
                                            <p:cond delay="1808"/>
                                          </p:stCondLst>
                                        </p:cTn>
                                        <p:tgtEl>
                                          <p:spTgt spid="33"/>
                                        </p:tgtEl>
                                      </p:cBhvr>
                                      <p:to x="100000" y="95000"/>
                                    </p:animScale>
                                    <p:animScale>
                                      <p:cBhvr>
                                        <p:cTn id="41"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9D6119-83C3-392A-9E67-A9F2DA73BABC}"/>
              </a:ext>
            </a:extLst>
          </p:cNvPr>
          <p:cNvPicPr>
            <a:picLocks noChangeAspect="1"/>
          </p:cNvPicPr>
          <p:nvPr/>
        </p:nvPicPr>
        <p:blipFill rotWithShape="1">
          <a:blip r:embed="rId3"/>
          <a:srcRect b="1254"/>
          <a:stretch/>
        </p:blipFill>
        <p:spPr>
          <a:xfrm>
            <a:off x="0" y="-1"/>
            <a:ext cx="12192000" cy="6858001"/>
          </a:xfrm>
          <a:prstGeom prst="rect">
            <a:avLst/>
          </a:prstGeom>
        </p:spPr>
      </p:pic>
      <p:sp>
        <p:nvSpPr>
          <p:cNvPr id="3" name="Rectangle: Rounded Corners 2">
            <a:extLst>
              <a:ext uri="{FF2B5EF4-FFF2-40B4-BE49-F238E27FC236}">
                <a16:creationId xmlns:a16="http://schemas.microsoft.com/office/drawing/2014/main" id="{97A18099-1494-0ABF-2A17-FC8B8AA5CE0A}"/>
              </a:ext>
            </a:extLst>
          </p:cNvPr>
          <p:cNvSpPr/>
          <p:nvPr/>
        </p:nvSpPr>
        <p:spPr>
          <a:xfrm>
            <a:off x="1099410" y="121597"/>
            <a:ext cx="10500851" cy="173768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06 NK PowerSkills">
            <a:extLst>
              <a:ext uri="{FF2B5EF4-FFF2-40B4-BE49-F238E27FC236}">
                <a16:creationId xmlns:a16="http://schemas.microsoft.com/office/drawing/2014/main" id="{379384F2-34D2-6148-12AA-9D46BD4C2FD4}"/>
              </a:ext>
            </a:extLst>
          </p:cNvPr>
          <p:cNvSpPr txBox="1"/>
          <p:nvPr/>
        </p:nvSpPr>
        <p:spPr>
          <a:xfrm>
            <a:off x="1107462" y="307426"/>
            <a:ext cx="10176387" cy="1446550"/>
          </a:xfrm>
          <a:prstGeom prst="rect">
            <a:avLst/>
          </a:prstGeom>
          <a:noFill/>
        </p:spPr>
        <p:txBody>
          <a:bodyPr wrap="square" rtlCol="0">
            <a:spAutoFit/>
          </a:bodyPr>
          <a:lstStyle/>
          <a:p>
            <a:pPr lvl="0" algn="ct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3. </a:t>
            </a:r>
            <a:r>
              <a:rPr lang="vi-VN"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Hãy tả lại khung cảnh nơi Bác Hồ làm việc</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Đ Ghé thăm Fb.com/nkpowerskills">
            <a:extLst>
              <a:ext uri="{FF2B5EF4-FFF2-40B4-BE49-F238E27FC236}">
                <a16:creationId xmlns:a16="http://schemas.microsoft.com/office/drawing/2014/main" id="{F346CBB9-2EC6-AA72-7B7C-0DF62AD1A9A8}"/>
              </a:ext>
            </a:extLst>
          </p:cNvPr>
          <p:cNvSpPr/>
          <p:nvPr/>
        </p:nvSpPr>
        <p:spPr>
          <a:xfrm>
            <a:off x="1097280" y="3149600"/>
            <a:ext cx="9438640" cy="3454400"/>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vi-VN" sz="36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Bác Hồ làm việc trong một ngôi nhà sàn đơn sơ. Trong ngôi nhà ấy có một chiếc bàn con, một bồ đựng công văn và một chú chim bồ câu nhỏ đang đi tìm thóc. Khung cảnh bình yên, mộc mạc và giản dị</a:t>
            </a:r>
            <a:r>
              <a:rPr lang="en-US" sz="36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36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hlinkClick r:id="rId4" action="ppaction://hlinksldjump"/>
            <a:extLst>
              <a:ext uri="{FF2B5EF4-FFF2-40B4-BE49-F238E27FC236}">
                <a16:creationId xmlns:a16="http://schemas.microsoft.com/office/drawing/2014/main" id="{AF6AA0CE-035F-9986-CF08-AE5B682D036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7" name="Picture 4" descr="Káº¿t quáº£ hÃ¬nh áº£nh cho right icon">
            <a:extLst>
              <a:ext uri="{FF2B5EF4-FFF2-40B4-BE49-F238E27FC236}">
                <a16:creationId xmlns:a16="http://schemas.microsoft.com/office/drawing/2014/main" id="{4A1DCED7-3DD3-C43C-BC63-1280F501755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02855" y="5485111"/>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39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20CFB5-DBBE-FC4D-C92C-8AD5A7D2826B}"/>
              </a:ext>
            </a:extLst>
          </p:cNvPr>
          <p:cNvPicPr>
            <a:picLocks noChangeAspect="1"/>
          </p:cNvPicPr>
          <p:nvPr/>
        </p:nvPicPr>
        <p:blipFill rotWithShape="1">
          <a:blip r:embed="rId3"/>
          <a:srcRect b="1254"/>
          <a:stretch/>
        </p:blipFill>
        <p:spPr>
          <a:xfrm>
            <a:off x="0" y="-1"/>
            <a:ext cx="12192000" cy="6858001"/>
          </a:xfrm>
          <a:prstGeom prst="rect">
            <a:avLst/>
          </a:prstGeom>
        </p:spPr>
      </p:pic>
      <p:sp>
        <p:nvSpPr>
          <p:cNvPr id="3" name="Rectangle: Rounded Corners 2">
            <a:extLst>
              <a:ext uri="{FF2B5EF4-FFF2-40B4-BE49-F238E27FC236}">
                <a16:creationId xmlns:a16="http://schemas.microsoft.com/office/drawing/2014/main" id="{1ACEE17E-7569-BA20-77F0-60679D5DAFA9}"/>
              </a:ext>
            </a:extLst>
          </p:cNvPr>
          <p:cNvSpPr/>
          <p:nvPr/>
        </p:nvSpPr>
        <p:spPr>
          <a:xfrm>
            <a:off x="1099410" y="121597"/>
            <a:ext cx="10500851" cy="173768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06 NK PowerSkills">
            <a:extLst>
              <a:ext uri="{FF2B5EF4-FFF2-40B4-BE49-F238E27FC236}">
                <a16:creationId xmlns:a16="http://schemas.microsoft.com/office/drawing/2014/main" id="{6C1A748E-788D-F9F1-490F-DE1E11EABCF2}"/>
              </a:ext>
            </a:extLst>
          </p:cNvPr>
          <p:cNvSpPr txBox="1"/>
          <p:nvPr/>
        </p:nvSpPr>
        <p:spPr>
          <a:xfrm>
            <a:off x="1107462" y="307426"/>
            <a:ext cx="10176387" cy="1446550"/>
          </a:xfrm>
          <a:prstGeom prst="rect">
            <a:avLst/>
          </a:prstGeom>
          <a:noFill/>
        </p:spPr>
        <p:txBody>
          <a:bodyPr wrap="square" rtlCol="0">
            <a:spAutoFit/>
          </a:bodyPr>
          <a:lstStyle/>
          <a:p>
            <a:pPr lvl="0" algn="ct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4. </a:t>
            </a:r>
            <a:r>
              <a:rPr lang="vi-VN"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Câu thơ nào cho thấy sự gắn bó thân thiết giữa Bác Hồ và nhà thơ?</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Đ Ghé thăm Fb.com/nkpowerskills">
            <a:extLst>
              <a:ext uri="{FF2B5EF4-FFF2-40B4-BE49-F238E27FC236}">
                <a16:creationId xmlns:a16="http://schemas.microsoft.com/office/drawing/2014/main" id="{BCD91321-8DC2-7699-ADA2-8EC02D17E84C}"/>
              </a:ext>
            </a:extLst>
          </p:cNvPr>
          <p:cNvSpPr/>
          <p:nvPr/>
        </p:nvSpPr>
        <p:spPr>
          <a:xfrm>
            <a:off x="1607410" y="3149600"/>
            <a:ext cx="8928510" cy="3119120"/>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Câu thơ cho thấy sự gắn bó thân thiết giữa Bác Hồ và nhà thơ là:</a:t>
            </a:r>
          </a:p>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Bàn tay con nắm tay cha</a:t>
            </a:r>
          </a:p>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Bàn tay Bác ấm vào da vào lòng.</a:t>
            </a:r>
          </a:p>
        </p:txBody>
      </p:sp>
      <p:pic>
        <p:nvPicPr>
          <p:cNvPr id="6" name="Picture 5">
            <a:hlinkClick r:id="rId4" action="ppaction://hlinksldjump"/>
            <a:extLst>
              <a:ext uri="{FF2B5EF4-FFF2-40B4-BE49-F238E27FC236}">
                <a16:creationId xmlns:a16="http://schemas.microsoft.com/office/drawing/2014/main" id="{C0B5F6A0-3921-29EE-6BBB-9780370BC56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7" name="Picture 4" descr="Káº¿t quáº£ hÃ¬nh áº£nh cho right icon">
            <a:extLst>
              <a:ext uri="{FF2B5EF4-FFF2-40B4-BE49-F238E27FC236}">
                <a16:creationId xmlns:a16="http://schemas.microsoft.com/office/drawing/2014/main" id="{2CF4DCF4-3339-C7BB-665F-50A516B5060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41895" y="5007591"/>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45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64E2CA-F3A7-7585-0386-2EBDAE9D6579}"/>
              </a:ext>
            </a:extLst>
          </p:cNvPr>
          <p:cNvPicPr>
            <a:picLocks noChangeAspect="1"/>
          </p:cNvPicPr>
          <p:nvPr/>
        </p:nvPicPr>
        <p:blipFill rotWithShape="1">
          <a:blip r:embed="rId3"/>
          <a:srcRect b="1254"/>
          <a:stretch/>
        </p:blipFill>
        <p:spPr>
          <a:xfrm>
            <a:off x="0" y="-1"/>
            <a:ext cx="12192000" cy="6858001"/>
          </a:xfrm>
          <a:prstGeom prst="rect">
            <a:avLst/>
          </a:prstGeom>
        </p:spPr>
      </p:pic>
      <p:sp>
        <p:nvSpPr>
          <p:cNvPr id="3" name="Rectangle: Rounded Corners 2">
            <a:extLst>
              <a:ext uri="{FF2B5EF4-FFF2-40B4-BE49-F238E27FC236}">
                <a16:creationId xmlns:a16="http://schemas.microsoft.com/office/drawing/2014/main" id="{B5376C9E-CB68-F2D1-8554-1AFB1DC1E306}"/>
              </a:ext>
            </a:extLst>
          </p:cNvPr>
          <p:cNvSpPr/>
          <p:nvPr/>
        </p:nvSpPr>
        <p:spPr>
          <a:xfrm>
            <a:off x="1099410" y="121597"/>
            <a:ext cx="10500851" cy="173768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06 NK PowerSkills">
            <a:extLst>
              <a:ext uri="{FF2B5EF4-FFF2-40B4-BE49-F238E27FC236}">
                <a16:creationId xmlns:a16="http://schemas.microsoft.com/office/drawing/2014/main" id="{5E1BC38C-8DF4-180B-0597-62A9EF422646}"/>
              </a:ext>
            </a:extLst>
          </p:cNvPr>
          <p:cNvSpPr txBox="1"/>
          <p:nvPr/>
        </p:nvSpPr>
        <p:spPr>
          <a:xfrm>
            <a:off x="1107462" y="307426"/>
            <a:ext cx="10176387" cy="1446550"/>
          </a:xfrm>
          <a:prstGeom prst="rect">
            <a:avLst/>
          </a:prstGeom>
          <a:noFill/>
        </p:spPr>
        <p:txBody>
          <a:bodyPr wrap="square" rtlCol="0">
            <a:spAutoFit/>
          </a:bodyPr>
          <a:lstStyle/>
          <a:p>
            <a:pPr lvl="0" algn="ct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5. </a:t>
            </a:r>
            <a:r>
              <a:rPr lang="vi-VN"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Những hình ảnh nào trong bài thơ nói lên sự cao cả, vĩ đại của Bác Hồ? </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Đ Ghé thăm Fb.com/nkpowerskills">
            <a:extLst>
              <a:ext uri="{FF2B5EF4-FFF2-40B4-BE49-F238E27FC236}">
                <a16:creationId xmlns:a16="http://schemas.microsoft.com/office/drawing/2014/main" id="{42FD0DA4-C83B-1DDD-74EB-DEF746DCCBFC}"/>
              </a:ext>
            </a:extLst>
          </p:cNvPr>
          <p:cNvSpPr/>
          <p:nvPr/>
        </p:nvSpPr>
        <p:spPr>
          <a:xfrm>
            <a:off x="1607410" y="3149600"/>
            <a:ext cx="8928510" cy="2275840"/>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Bác ngồi đó, lớn mênh mông, bao quanh là trời xanh, biển rộng, ruộng đồng, nước non</a:t>
            </a:r>
          </a:p>
        </p:txBody>
      </p:sp>
      <p:pic>
        <p:nvPicPr>
          <p:cNvPr id="6" name="Picture 5">
            <a:hlinkClick r:id="rId4" action="ppaction://hlinksldjump"/>
            <a:extLst>
              <a:ext uri="{FF2B5EF4-FFF2-40B4-BE49-F238E27FC236}">
                <a16:creationId xmlns:a16="http://schemas.microsoft.com/office/drawing/2014/main" id="{00DCF3D2-DAB6-D745-1595-04D594C1C5C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7" name="Picture 4" descr="Káº¿t quáº£ hÃ¬nh áº£nh cho right icon">
            <a:extLst>
              <a:ext uri="{FF2B5EF4-FFF2-40B4-BE49-F238E27FC236}">
                <a16:creationId xmlns:a16="http://schemas.microsoft.com/office/drawing/2014/main" id="{6E7D8327-4240-6608-6FC8-A6D20D2A553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54215" y="4560551"/>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99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2493;p44">
            <a:hlinkClick r:id="" action="ppaction://hlinkshowjump?jump=nextslide"/>
            <a:extLst>
              <a:ext uri="{FF2B5EF4-FFF2-40B4-BE49-F238E27FC236}">
                <a16:creationId xmlns:a16="http://schemas.microsoft.com/office/drawing/2014/main" id="{76691920-72D0-2B95-4CAA-D12E4B5E7D92}"/>
              </a:ext>
            </a:extLst>
          </p:cNvPr>
          <p:cNvSpPr/>
          <p:nvPr/>
        </p:nvSpPr>
        <p:spPr>
          <a:xfrm rot="5400000">
            <a:off x="9557006" y="1416679"/>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Google Shape;2501;p44">
            <a:hlinkClick r:id="" action="ppaction://hlinkshowjump?jump=nextslide"/>
            <a:extLst>
              <a:ext uri="{FF2B5EF4-FFF2-40B4-BE49-F238E27FC236}">
                <a16:creationId xmlns:a16="http://schemas.microsoft.com/office/drawing/2014/main" id="{1FEA9296-0562-CB5C-851F-8B3BB0AC9C5C}"/>
              </a:ext>
            </a:extLst>
          </p:cNvPr>
          <p:cNvSpPr/>
          <p:nvPr/>
        </p:nvSpPr>
        <p:spPr>
          <a:xfrm rot="16200000" flipH="1">
            <a:off x="2153699" y="1403454"/>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ectangle: Rounded Corners 1">
            <a:extLst>
              <a:ext uri="{FF2B5EF4-FFF2-40B4-BE49-F238E27FC236}">
                <a16:creationId xmlns:a16="http://schemas.microsoft.com/office/drawing/2014/main" id="{0A0FD789-A28B-838B-B1D3-8AE9FD14DC2F}"/>
              </a:ext>
            </a:extLst>
          </p:cNvPr>
          <p:cNvSpPr/>
          <p:nvPr/>
        </p:nvSpPr>
        <p:spPr>
          <a:xfrm>
            <a:off x="1409657" y="1245234"/>
            <a:ext cx="8945288" cy="4752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A7487AF3-C2C4-77A8-8006-B7DE3A7CD182}"/>
              </a:ext>
            </a:extLst>
          </p:cNvPr>
          <p:cNvSpPr txBox="1"/>
          <p:nvPr/>
        </p:nvSpPr>
        <p:spPr>
          <a:xfrm>
            <a:off x="1788160" y="1356550"/>
            <a:ext cx="8493760" cy="4154984"/>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44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NỘI DUNG BÀI HỌC:</a:t>
            </a:r>
          </a:p>
          <a:p>
            <a:pPr algn="just"/>
            <a:r>
              <a:rPr lang="en-US" sz="4400" b="1" i="1" dirty="0" err="1">
                <a:latin typeface="Cambria" panose="02040503050406030204" pitchFamily="18" charset="0"/>
                <a:ea typeface="Cambria" panose="02040503050406030204" pitchFamily="18" charset="0"/>
              </a:rPr>
              <a:t>Bài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thơ</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ghi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lại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một</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lần</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lên</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thăm</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Bác</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của</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nhà</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thơ</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Tố</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Hữu</a:t>
            </a:r>
            <a:r>
              <a:rPr lang="en-US" sz="4400" b="1" i="1" dirty="0">
                <a:latin typeface="Cambria" panose="02040503050406030204" pitchFamily="18" charset="0"/>
                <a:ea typeface="Cambria" panose="02040503050406030204" pitchFamily="18" charset="0"/>
              </a:rPr>
              <a:t>; qua </a:t>
            </a:r>
            <a:r>
              <a:rPr lang="en-US" sz="4400" b="1" i="1" dirty="0" err="1">
                <a:latin typeface="Cambria" panose="02040503050406030204" pitchFamily="18" charset="0"/>
                <a:ea typeface="Cambria" panose="02040503050406030204" pitchFamily="18" charset="0"/>
              </a:rPr>
              <a:t>đó</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nhà</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thơ</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thể</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hiện</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tình</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yêu</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thương</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sâu</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nặng</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sự</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kính</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trọng</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đặc</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biệt</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đới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với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Bác</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Hồ</a:t>
            </a:r>
            <a:r>
              <a:rPr lang="en-US" sz="4400" b="1" i="1" dirty="0">
                <a:latin typeface="Cambria" panose="02040503050406030204" pitchFamily="18" charset="0"/>
                <a:ea typeface="Cambria" panose="02040503050406030204" pitchFamily="18" charset="0"/>
              </a:rPr>
              <a:t>.</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43989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group of flowers&#10;&#10;Description automatically generated with low confidence">
            <a:extLst>
              <a:ext uri="{FF2B5EF4-FFF2-40B4-BE49-F238E27FC236}">
                <a16:creationId xmlns:a16="http://schemas.microsoft.com/office/drawing/2014/main" id="{A080B544-35EB-434B-9D12-AA982D7E3CD0}"/>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a:off x="7207997" y="3657600"/>
            <a:ext cx="4984003" cy="3200400"/>
          </a:xfrm>
          <a:prstGeom prst="rect">
            <a:avLst/>
          </a:prstGeom>
        </p:spPr>
      </p:pic>
      <p:pic>
        <p:nvPicPr>
          <p:cNvPr id="24" name="Picture 23" descr="A group of flowers&#10;&#10;Description automatically generated with low confidence">
            <a:extLst>
              <a:ext uri="{FF2B5EF4-FFF2-40B4-BE49-F238E27FC236}">
                <a16:creationId xmlns:a16="http://schemas.microsoft.com/office/drawing/2014/main" id="{885A8448-9C2C-4371-AB85-0178CD2C147C}"/>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flipH="1">
            <a:off x="-2826" y="3654569"/>
            <a:ext cx="4984003" cy="3200400"/>
          </a:xfrm>
          <a:prstGeom prst="rect">
            <a:avLst/>
          </a:prstGeom>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picture containing text&#10;&#10;Description automatically generated">
            <a:extLst>
              <a:ext uri="{FF2B5EF4-FFF2-40B4-BE49-F238E27FC236}">
                <a16:creationId xmlns:a16="http://schemas.microsoft.com/office/drawing/2014/main" id="{CBCB63C8-397D-4F95-8A1D-075E5B8D46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5627" y="1190424"/>
            <a:ext cx="6217920" cy="6217920"/>
          </a:xfrm>
          <a:prstGeom prst="rect">
            <a:avLst/>
          </a:prstGeom>
        </p:spPr>
      </p:pic>
      <p:sp>
        <p:nvSpPr>
          <p:cNvPr id="13" name="TextBox 12">
            <a:extLst>
              <a:ext uri="{FF2B5EF4-FFF2-40B4-BE49-F238E27FC236}">
                <a16:creationId xmlns:a16="http://schemas.microsoft.com/office/drawing/2014/main" id="{EA5D1BBF-8B9D-495A-A6E9-51C6781EC380}"/>
              </a:ext>
            </a:extLst>
          </p:cNvPr>
          <p:cNvSpPr txBox="1"/>
          <p:nvPr/>
        </p:nvSpPr>
        <p:spPr>
          <a:xfrm rot="21407284">
            <a:off x="4142970" y="3635860"/>
            <a:ext cx="3890509"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Calibri"/>
                <a:ea typeface="+mn-ea"/>
                <a:cs typeface="+mn-cs"/>
              </a:rPr>
              <a:t>Học</a:t>
            </a:r>
            <a:r>
              <a:rPr kumimoji="0" lang="en-US" sz="5400" b="1" i="0" u="none" strike="noStrike" kern="1200" cap="none" spc="0" normalizeH="0" noProof="0" dirty="0">
                <a:ln>
                  <a:noFill/>
                </a:ln>
                <a:solidFill>
                  <a:prstClr val="white"/>
                </a:solidFill>
                <a:effectLst/>
                <a:uLnTx/>
                <a:uFillTx/>
                <a:latin typeface="Calibri"/>
                <a:ea typeface="+mn-ea"/>
                <a:cs typeface="+mn-cs"/>
              </a:rPr>
              <a:t> </a:t>
            </a:r>
            <a:r>
              <a:rPr kumimoji="0" lang="en-US" sz="5400" b="1" i="0" u="none" strike="noStrike" kern="1200" cap="none" spc="0" normalizeH="0" noProof="0" dirty="0" err="1">
                <a:ln>
                  <a:noFill/>
                </a:ln>
                <a:solidFill>
                  <a:prstClr val="white"/>
                </a:solidFill>
                <a:effectLst/>
                <a:uLnTx/>
                <a:uFillTx/>
                <a:latin typeface="Calibri"/>
                <a:ea typeface="+mn-ea"/>
                <a:cs typeface="+mn-cs"/>
              </a:rPr>
              <a:t>thuộc</a:t>
            </a:r>
            <a:r>
              <a:rPr kumimoji="0" lang="en-US" sz="5400" b="1" i="0" u="none" strike="noStrike" kern="1200" cap="none" spc="0" normalizeH="0" noProof="0" dirty="0">
                <a:ln>
                  <a:noFill/>
                </a:ln>
                <a:solidFill>
                  <a:prstClr val="white"/>
                </a:solidFill>
                <a:effectLst/>
                <a:uLnTx/>
                <a:uFillTx/>
                <a:latin typeface="Calibri"/>
                <a:ea typeface="+mn-ea"/>
                <a:cs typeface="+mn-cs"/>
              </a:rPr>
              <a:t> </a:t>
            </a:r>
            <a:r>
              <a:rPr kumimoji="0" lang="en-US" sz="5400" b="1" i="0" u="none" strike="noStrike" kern="1200" cap="none" spc="0" normalizeH="0" noProof="0" dirty="0" err="1">
                <a:ln>
                  <a:noFill/>
                </a:ln>
                <a:solidFill>
                  <a:prstClr val="white"/>
                </a:solidFill>
                <a:effectLst/>
                <a:uLnTx/>
                <a:uFillTx/>
                <a:latin typeface="Calibri"/>
                <a:ea typeface="+mn-ea"/>
                <a:cs typeface="+mn-cs"/>
              </a:rPr>
              <a:t>lòng</a:t>
            </a:r>
            <a:r>
              <a:rPr kumimoji="0" lang="en-US" sz="5400" b="1" i="0" u="none" strike="noStrike" kern="1200" cap="none" spc="0" normalizeH="0" noProof="0" dirty="0">
                <a:ln>
                  <a:noFill/>
                </a:ln>
                <a:solidFill>
                  <a:prstClr val="white"/>
                </a:solidFill>
                <a:effectLst/>
                <a:uLnTx/>
                <a:uFillTx/>
                <a:latin typeface="Calibri"/>
                <a:ea typeface="+mn-ea"/>
                <a:cs typeface="+mn-cs"/>
              </a:rPr>
              <a:t> </a:t>
            </a:r>
            <a:r>
              <a:rPr kumimoji="0" lang="en-US" sz="5400" b="1" i="0" u="none" strike="noStrike" kern="1200" cap="none" spc="0" normalizeH="0" noProof="0" dirty="0" err="1">
                <a:ln>
                  <a:noFill/>
                </a:ln>
                <a:solidFill>
                  <a:prstClr val="white"/>
                </a:solidFill>
                <a:effectLst/>
                <a:uLnTx/>
                <a:uFillTx/>
                <a:latin typeface="Calibri"/>
                <a:ea typeface="+mn-ea"/>
                <a:cs typeface="+mn-cs"/>
              </a:rPr>
              <a:t>bài</a:t>
            </a:r>
            <a:r>
              <a:rPr kumimoji="0" lang="en-US" sz="5400" b="1" i="0" u="none" strike="noStrike" kern="1200" cap="none" spc="0" normalizeH="0" noProof="0" dirty="0">
                <a:ln>
                  <a:noFill/>
                </a:ln>
                <a:solidFill>
                  <a:prstClr val="white"/>
                </a:solidFill>
                <a:effectLst/>
                <a:uLnTx/>
                <a:uFillTx/>
                <a:latin typeface="Calibri"/>
                <a:ea typeface="+mn-ea"/>
                <a:cs typeface="+mn-cs"/>
              </a:rPr>
              <a:t> </a:t>
            </a:r>
            <a:r>
              <a:rPr kumimoji="0" lang="en-US" sz="5400" b="1" i="0" u="none" strike="noStrike" kern="1200" cap="none" spc="0" normalizeH="0" noProof="0" dirty="0" err="1">
                <a:ln>
                  <a:noFill/>
                </a:ln>
                <a:solidFill>
                  <a:prstClr val="white"/>
                </a:solidFill>
                <a:effectLst/>
                <a:uLnTx/>
                <a:uFillTx/>
                <a:latin typeface="Calibri"/>
                <a:ea typeface="+mn-ea"/>
                <a:cs typeface="+mn-cs"/>
              </a:rPr>
              <a:t>thơ</a:t>
            </a:r>
            <a:endParaRPr kumimoji="0" lang="en-US" sz="5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descr="A picture containing text, vector graphics&#10;&#10;Description automatically generated">
            <a:extLst>
              <a:ext uri="{FF2B5EF4-FFF2-40B4-BE49-F238E27FC236}">
                <a16:creationId xmlns:a16="http://schemas.microsoft.com/office/drawing/2014/main" id="{7E2419AF-E5CB-497C-A221-A67ECA6BA9F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325878" y="2103120"/>
            <a:ext cx="3866122" cy="4754880"/>
          </a:xfrm>
          <a:prstGeom prst="rect">
            <a:avLst/>
          </a:prstGeom>
          <a:effectLst>
            <a:outerShdw blurRad="63500" sx="102000" sy="102000" algn="ctr" rotWithShape="0">
              <a:prstClr val="black">
                <a:alpha val="40000"/>
              </a:prstClr>
            </a:outerShdw>
          </a:effectLst>
        </p:spPr>
      </p:pic>
      <p:pic>
        <p:nvPicPr>
          <p:cNvPr id="17" name="Picture 16" descr="A picture containing text, vector graphics&#10;&#10;Description automatically generated">
            <a:extLst>
              <a:ext uri="{FF2B5EF4-FFF2-40B4-BE49-F238E27FC236}">
                <a16:creationId xmlns:a16="http://schemas.microsoft.com/office/drawing/2014/main" id="{44EF1B39-89A0-43E6-8DE2-B0BB162BBD1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0" y="2100089"/>
            <a:ext cx="3444617" cy="47548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3887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childTnLst>
                              </p:cTn>
                            </p:par>
                            <p:par>
                              <p:cTn id="17" fill="hold">
                                <p:stCondLst>
                                  <p:cond delay="750"/>
                                </p:stCondLst>
                                <p:childTnLst>
                                  <p:par>
                                    <p:cTn id="18" presetID="42"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anim calcmode="lin" valueType="num">
                                          <p:cBhvr>
                                            <p:cTn id="21" dur="500" fill="hold"/>
                                            <p:tgtEl>
                                              <p:spTgt spid="12"/>
                                            </p:tgtEl>
                                            <p:attrNameLst>
                                              <p:attrName>ppt_x</p:attrName>
                                            </p:attrNameLst>
                                          </p:cBhvr>
                                          <p:tavLst>
                                            <p:tav tm="0">
                                              <p:val>
                                                <p:strVal val="#ppt_x"/>
                                              </p:val>
                                            </p:tav>
                                            <p:tav tm="100000">
                                              <p:val>
                                                <p:strVal val="#ppt_x"/>
                                              </p:val>
                                            </p:tav>
                                          </p:tavLst>
                                        </p:anim>
                                        <p:anim calcmode="lin" valueType="num">
                                          <p:cBhvr>
                                            <p:cTn id="22" dur="500" fill="hold"/>
                                            <p:tgtEl>
                                              <p:spTgt spid="12"/>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14:presetBounceEnd="40000">
                                      <p:stCondLst>
                                        <p:cond delay="250"/>
                                      </p:stCondLst>
                                      <p:childTnLst>
                                        <p:set>
                                          <p:cBhvr>
                                            <p:cTn id="24" dur="1" fill="hold">
                                              <p:stCondLst>
                                                <p:cond delay="0"/>
                                              </p:stCondLst>
                                            </p:cTn>
                                            <p:tgtEl>
                                              <p:spTgt spid="17"/>
                                            </p:tgtEl>
                                            <p:attrNameLst>
                                              <p:attrName>style.visibility</p:attrName>
                                            </p:attrNameLst>
                                          </p:cBhvr>
                                          <p:to>
                                            <p:strVal val="visible"/>
                                          </p:to>
                                        </p:set>
                                        <p:anim calcmode="lin" valueType="num" p14:bounceEnd="40000">
                                          <p:cBhvr additive="base">
                                            <p:cTn id="25" dur="75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26"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uỷn.wav"/>
                                            </p:tgtEl>
                                          </p:cMediaNode>
                                        </p:audio>
                                      </p:subTnLst>
                                    </p:cTn>
                                  </p:par>
                                  <p:par>
                                    <p:cTn id="27" presetID="2" presetClass="entr" presetSubtype="4" fill="hold" nodeType="withEffect" p14:presetBounceEnd="40000">
                                      <p:stCondLst>
                                        <p:cond delay="250"/>
                                      </p:stCondLst>
                                      <p:childTnLst>
                                        <p:set>
                                          <p:cBhvr>
                                            <p:cTn id="28" dur="1" fill="hold">
                                              <p:stCondLst>
                                                <p:cond delay="0"/>
                                              </p:stCondLst>
                                            </p:cTn>
                                            <p:tgtEl>
                                              <p:spTgt spid="7"/>
                                            </p:tgtEl>
                                            <p:attrNameLst>
                                              <p:attrName>style.visibility</p:attrName>
                                            </p:attrNameLst>
                                          </p:cBhvr>
                                          <p:to>
                                            <p:strVal val="visible"/>
                                          </p:to>
                                        </p:set>
                                        <p:anim calcmode="lin" valueType="num" p14:bounceEnd="40000">
                                          <p:cBhvr additive="base">
                                            <p:cTn id="29"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30"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1" fill="hold">
                                <p:stCondLst>
                                  <p:cond delay="1750"/>
                                </p:stCondLst>
                                <p:childTnLst>
                                  <p:par>
                                    <p:cTn id="32" presetID="22" presetClass="entr" presetSubtype="1" fill="hold" grpId="0" nodeType="afterEffect">
                                      <p:stCondLst>
                                        <p:cond delay="0"/>
                                      </p:stCondLst>
                                      <p:iterate type="wd">
                                        <p:tmPct val="10000"/>
                                      </p:iterate>
                                      <p:childTnLst>
                                        <p:set>
                                          <p:cBhvr>
                                            <p:cTn id="33" dur="1" fill="hold">
                                              <p:stCondLst>
                                                <p:cond delay="0"/>
                                              </p:stCondLst>
                                            </p:cTn>
                                            <p:tgtEl>
                                              <p:spTgt spid="13"/>
                                            </p:tgtEl>
                                            <p:attrNameLst>
                                              <p:attrName>style.visibility</p:attrName>
                                            </p:attrNameLst>
                                          </p:cBhvr>
                                          <p:to>
                                            <p:strVal val="visible"/>
                                          </p:to>
                                        </p:set>
                                        <p:animEffect transition="in" filter="wipe(up)">
                                          <p:cBhvr>
                                            <p:cTn id="34"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par>
                                    <p:cTn id="17" presetID="18" presetClass="entr" presetSubtype="3"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strips(upRight)">
                                          <p:cBhvr>
                                            <p:cTn id="19" dur="750"/>
                                            <p:tgtEl>
                                              <p:spTgt spid="23"/>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25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750" fill="hold"/>
                                            <p:tgtEl>
                                              <p:spTgt spid="17"/>
                                            </p:tgtEl>
                                            <p:attrNameLst>
                                              <p:attrName>ppt_x</p:attrName>
                                            </p:attrNameLst>
                                          </p:cBhvr>
                                          <p:tavLst>
                                            <p:tav tm="0">
                                              <p:val>
                                                <p:strVal val="#ppt_x"/>
                                              </p:val>
                                            </p:tav>
                                            <p:tav tm="100000">
                                              <p:val>
                                                <p:strVal val="#ppt_x"/>
                                              </p:val>
                                            </p:tav>
                                          </p:tavLst>
                                        </p:anim>
                                        <p:anim calcmode="lin" valueType="num">
                                          <p:cBhvr additive="base">
                                            <p:cTn id="29"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1" name="uỷn.wav"/>
                                            </p:tgtEl>
                                          </p:cMediaNode>
                                        </p:audio>
                                      </p:subTnLst>
                                    </p:cTn>
                                  </p:par>
                                  <p:par>
                                    <p:cTn id="30" presetID="2" presetClass="entr" presetSubtype="4" fill="hold" nodeType="withEffect">
                                      <p:stCondLst>
                                        <p:cond delay="25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750" fill="hold"/>
                                            <p:tgtEl>
                                              <p:spTgt spid="7"/>
                                            </p:tgtEl>
                                            <p:attrNameLst>
                                              <p:attrName>ppt_x</p:attrName>
                                            </p:attrNameLst>
                                          </p:cBhvr>
                                          <p:tavLst>
                                            <p:tav tm="0">
                                              <p:val>
                                                <p:strVal val="#ppt_x"/>
                                              </p:val>
                                            </p:tav>
                                            <p:tav tm="100000">
                                              <p:val>
                                                <p:strVal val="#ppt_x"/>
                                              </p:val>
                                            </p:tav>
                                          </p:tavLst>
                                        </p:anim>
                                        <p:anim calcmode="lin" valueType="num">
                                          <p:cBhvr additive="base">
                                            <p:cTn id="33"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11"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1"/>
          <p:bldP spid="13"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5458" y="757409"/>
            <a:ext cx="8503920" cy="3324292"/>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06156" y="3520965"/>
            <a:ext cx="1991029" cy="2963917"/>
          </a:xfrm>
          <a:prstGeom prst="rect">
            <a:avLst/>
          </a:prstGeom>
        </p:spPr>
      </p:pic>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t="-1" r="6899" b="12027"/>
          <a:stretch/>
        </p:blipFill>
        <p:spPr>
          <a:xfrm>
            <a:off x="7479901" y="2576932"/>
            <a:ext cx="4682245" cy="4424354"/>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1C9586D3-4AF7-D62F-E3BC-5785CEFEC569}"/>
              </a:ext>
            </a:extLst>
          </p:cNvPr>
          <p:cNvPicPr>
            <a:picLocks noChangeAspect="1"/>
          </p:cNvPicPr>
          <p:nvPr/>
        </p:nvPicPr>
        <p:blipFill>
          <a:blip r:embed="rId9"/>
          <a:stretch>
            <a:fillRect/>
          </a:stretch>
        </p:blipFill>
        <p:spPr>
          <a:xfrm>
            <a:off x="2570479" y="937235"/>
            <a:ext cx="6348095" cy="3246597"/>
          </a:xfrm>
          <a:prstGeom prst="rect">
            <a:avLst/>
          </a:prstGeom>
        </p:spPr>
      </p:pic>
    </p:spTree>
    <p:extLst>
      <p:ext uri="{BB962C8B-B14F-4D97-AF65-F5344CB8AC3E}">
        <p14:creationId xmlns:p14="http://schemas.microsoft.com/office/powerpoint/2010/main" val="1783760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2493;p44">
            <a:hlinkClick r:id="" action="ppaction://hlinkshowjump?jump=nextslide"/>
            <a:extLst>
              <a:ext uri="{FF2B5EF4-FFF2-40B4-BE49-F238E27FC236}">
                <a16:creationId xmlns:a16="http://schemas.microsoft.com/office/drawing/2014/main" id="{76691920-72D0-2B95-4CAA-D12E4B5E7D92}"/>
              </a:ext>
            </a:extLst>
          </p:cNvPr>
          <p:cNvSpPr/>
          <p:nvPr/>
        </p:nvSpPr>
        <p:spPr>
          <a:xfrm rot="5400000">
            <a:off x="9557006" y="1416679"/>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Google Shape;2501;p44">
            <a:hlinkClick r:id="" action="ppaction://hlinkshowjump?jump=nextslide"/>
            <a:extLst>
              <a:ext uri="{FF2B5EF4-FFF2-40B4-BE49-F238E27FC236}">
                <a16:creationId xmlns:a16="http://schemas.microsoft.com/office/drawing/2014/main" id="{1FEA9296-0562-CB5C-851F-8B3BB0AC9C5C}"/>
              </a:ext>
            </a:extLst>
          </p:cNvPr>
          <p:cNvSpPr/>
          <p:nvPr/>
        </p:nvSpPr>
        <p:spPr>
          <a:xfrm rot="16200000" flipH="1">
            <a:off x="2153699" y="1403454"/>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13CDBF53-A0B2-B095-C5B5-E0CB87AC0F1C}"/>
              </a:ext>
            </a:extLst>
          </p:cNvPr>
          <p:cNvPicPr>
            <a:picLocks noChangeAspect="1"/>
          </p:cNvPicPr>
          <p:nvPr/>
        </p:nvPicPr>
        <p:blipFill>
          <a:blip r:embed="rId4"/>
          <a:stretch>
            <a:fillRect/>
          </a:stretch>
        </p:blipFill>
        <p:spPr>
          <a:xfrm>
            <a:off x="860850" y="503079"/>
            <a:ext cx="10701219" cy="1803281"/>
          </a:xfrm>
          <a:prstGeom prst="rect">
            <a:avLst/>
          </a:prstGeom>
        </p:spPr>
      </p:pic>
      <p:sp>
        <p:nvSpPr>
          <p:cNvPr id="7" name="TextBox 6">
            <a:extLst>
              <a:ext uri="{FF2B5EF4-FFF2-40B4-BE49-F238E27FC236}">
                <a16:creationId xmlns:a16="http://schemas.microsoft.com/office/drawing/2014/main" id="{2FA279A2-8F3B-39B4-F772-90AF820A7D17}"/>
              </a:ext>
            </a:extLst>
          </p:cNvPr>
          <p:cNvSpPr txBox="1"/>
          <p:nvPr/>
        </p:nvSpPr>
        <p:spPr>
          <a:xfrm>
            <a:off x="428897" y="2187158"/>
            <a:ext cx="10964333" cy="2800767"/>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400" dirty="0">
                <a:solidFill>
                  <a:prstClr val="black"/>
                </a:solidFill>
                <a:latin typeface="Cambria" panose="02040503050406030204" pitchFamily="18" charset="0"/>
                <a:ea typeface="Cambria" panose="02040503050406030204" pitchFamily="18" charset="0"/>
              </a:rPr>
              <a:t>Đ</a:t>
            </a:r>
            <a:r>
              <a:rPr lang="vi-VN" sz="4400" dirty="0">
                <a:solidFill>
                  <a:prstClr val="black"/>
                </a:solidFill>
                <a:latin typeface="Cambria" panose="02040503050406030204" pitchFamily="18" charset="0"/>
                <a:ea typeface="Cambria" panose="02040503050406030204" pitchFamily="18" charset="0"/>
              </a:rPr>
              <a:t>ọc cả bài thơ với giọng tha thiết, tình cảm, thể hiện một sự lưu luyến đặc biệt của tác giả bài thơ nhà thơ Tố Hữu với Chủ tịch Hồ Chí Minh.</a:t>
            </a:r>
            <a:endParaRPr lang="vi-VN" sz="4400" b="1" i="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22994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8"/>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9"/>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10"/>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1"/>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2"/>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spid="1026" name="TextBox1" r:id="rId2" imgW="2095560" imgH="1516320"/>
        </mc:Choice>
        <mc:Fallback>
          <p:control name="TextBox1" r:id="rId2" imgW="2095560" imgH="151632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3"/>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spid="1027" name="TextBox2" r:id="rId3" imgW="2095560" imgH="1386720"/>
        </mc:Choice>
        <mc:Fallback>
          <p:control name="TextBox2" r:id="rId3" imgW="2095560" imgH="138672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4"/>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spid="1028" name="TextBox3" r:id="rId4" imgW="2118240" imgH="1386720"/>
        </mc:Choice>
        <mc:Fallback>
          <p:control name="TextBox3" r:id="rId4" imgW="2118240" imgH="138672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5"/>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spid="1029" name="TextBox4" r:id="rId5" imgW="2240280" imgH="1508760"/>
        </mc:Choice>
        <mc:Fallback>
          <p:control name="TextBox4" r:id="rId5" imgW="2240280" imgH="150876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6"/>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BD8390-5234-49BE-B236-082BD79D10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a:extLst>
              <a:ext uri="{FF2B5EF4-FFF2-40B4-BE49-F238E27FC236}">
                <a16:creationId xmlns:a16="http://schemas.microsoft.com/office/drawing/2014/main" id="{A11564F0-7157-442F-A641-FBB9CD3DF845}"/>
              </a:ext>
            </a:extLst>
          </p:cNvPr>
          <p:cNvGrpSpPr>
            <a:grpSpLocks/>
          </p:cNvGrpSpPr>
          <p:nvPr/>
        </p:nvGrpSpPr>
        <p:grpSpPr bwMode="auto">
          <a:xfrm>
            <a:off x="551656" y="853762"/>
            <a:ext cx="11088687" cy="5445125"/>
            <a:chOff x="623392" y="809101"/>
            <a:chExt cx="11089232" cy="5445748"/>
          </a:xfrm>
        </p:grpSpPr>
        <p:grpSp>
          <p:nvGrpSpPr>
            <p:cNvPr id="7" name="组合 6">
              <a:extLst>
                <a:ext uri="{FF2B5EF4-FFF2-40B4-BE49-F238E27FC236}">
                  <a16:creationId xmlns:a16="http://schemas.microsoft.com/office/drawing/2014/main" id="{9E6529BD-1726-44B8-831B-E04A39F01844}"/>
                </a:ext>
              </a:extLst>
            </p:cNvPr>
            <p:cNvGrpSpPr/>
            <p:nvPr/>
          </p:nvGrpSpPr>
          <p:grpSpPr>
            <a:xfrm>
              <a:off x="911424" y="809101"/>
              <a:ext cx="10776274" cy="5239797"/>
              <a:chOff x="684940" y="764704"/>
              <a:chExt cx="10776274" cy="5239797"/>
            </a:xfrm>
            <a:solidFill>
              <a:schemeClr val="bg1"/>
            </a:solidFill>
          </p:grpSpPr>
          <p:sp>
            <p:nvSpPr>
              <p:cNvPr id="18" name="椭圆 17">
                <a:extLst>
                  <a:ext uri="{FF2B5EF4-FFF2-40B4-BE49-F238E27FC236}">
                    <a16:creationId xmlns:a16="http://schemas.microsoft.com/office/drawing/2014/main" id="{E8C5F97A-6D41-42CA-8D65-5A413BF6936F}"/>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8">
                <a:extLst>
                  <a:ext uri="{FF2B5EF4-FFF2-40B4-BE49-F238E27FC236}">
                    <a16:creationId xmlns:a16="http://schemas.microsoft.com/office/drawing/2014/main" id="{47C9082F-10C6-4D7F-A846-41BA13C5A07C}"/>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9">
                <a:extLst>
                  <a:ext uri="{FF2B5EF4-FFF2-40B4-BE49-F238E27FC236}">
                    <a16:creationId xmlns:a16="http://schemas.microsoft.com/office/drawing/2014/main" id="{C0671F2A-D19E-4F5A-980B-95AF406E927F}"/>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0">
                <a:extLst>
                  <a:ext uri="{FF2B5EF4-FFF2-40B4-BE49-F238E27FC236}">
                    <a16:creationId xmlns:a16="http://schemas.microsoft.com/office/drawing/2014/main" id="{451B9A5B-80E8-479A-89D6-7E74EED48030}"/>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1">
                <a:extLst>
                  <a:ext uri="{FF2B5EF4-FFF2-40B4-BE49-F238E27FC236}">
                    <a16:creationId xmlns:a16="http://schemas.microsoft.com/office/drawing/2014/main" id="{87B04CE5-DCC6-4D5B-AB43-F7B6BB12AA0E}"/>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椭圆 22">
                <a:extLst>
                  <a:ext uri="{FF2B5EF4-FFF2-40B4-BE49-F238E27FC236}">
                    <a16:creationId xmlns:a16="http://schemas.microsoft.com/office/drawing/2014/main" id="{E8D64DF3-5DD7-4528-A37F-5B49031E7276}"/>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3">
                <a:extLst>
                  <a:ext uri="{FF2B5EF4-FFF2-40B4-BE49-F238E27FC236}">
                    <a16:creationId xmlns:a16="http://schemas.microsoft.com/office/drawing/2014/main" id="{4976AEED-44AF-4C36-9912-56722FA134AF}"/>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4">
                <a:extLst>
                  <a:ext uri="{FF2B5EF4-FFF2-40B4-BE49-F238E27FC236}">
                    <a16:creationId xmlns:a16="http://schemas.microsoft.com/office/drawing/2014/main" id="{7DFC79B6-5DBF-44C2-BF5A-4A9D9DFE559C}"/>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5">
                <a:extLst>
                  <a:ext uri="{FF2B5EF4-FFF2-40B4-BE49-F238E27FC236}">
                    <a16:creationId xmlns:a16="http://schemas.microsoft.com/office/drawing/2014/main" id="{C011CB5F-A9F5-43A2-8EFC-F6FA22C5F770}"/>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6">
                <a:extLst>
                  <a:ext uri="{FF2B5EF4-FFF2-40B4-BE49-F238E27FC236}">
                    <a16:creationId xmlns:a16="http://schemas.microsoft.com/office/drawing/2014/main" id="{8B74B2B3-D4C8-413B-A2ED-447C5A0665BD}"/>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椭圆 27">
                <a:extLst>
                  <a:ext uri="{FF2B5EF4-FFF2-40B4-BE49-F238E27FC236}">
                    <a16:creationId xmlns:a16="http://schemas.microsoft.com/office/drawing/2014/main" id="{5E98D6CA-BDD7-4BCD-8A7D-DD3ABD7BC71A}"/>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3088" name="组合 7">
              <a:extLst>
                <a:ext uri="{FF2B5EF4-FFF2-40B4-BE49-F238E27FC236}">
                  <a16:creationId xmlns:a16="http://schemas.microsoft.com/office/drawing/2014/main" id="{29225CBE-6DB0-4E04-8658-9E3A83F4EA87}"/>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id="{8F83C005-BE86-499D-B434-182D2AFC3ADA}"/>
                  </a:ext>
                </a:extLst>
              </p:cNvPr>
              <p:cNvGrpSpPr/>
              <p:nvPr/>
            </p:nvGrpSpPr>
            <p:grpSpPr>
              <a:xfrm>
                <a:off x="479376" y="764704"/>
                <a:ext cx="10585176" cy="5418137"/>
                <a:chOff x="479376" y="764704"/>
                <a:chExt cx="10585176" cy="5418137"/>
              </a:xfrm>
              <a:solidFill>
                <a:schemeClr val="bg1">
                  <a:alpha val="61000"/>
                </a:schemeClr>
              </a:solidFill>
            </p:grpSpPr>
            <p:sp>
              <p:nvSpPr>
                <p:cNvPr id="12" name="椭圆 11">
                  <a:extLst>
                    <a:ext uri="{FF2B5EF4-FFF2-40B4-BE49-F238E27FC236}">
                      <a16:creationId xmlns:a16="http://schemas.microsoft.com/office/drawing/2014/main" id="{A62D9F7B-801F-4D5D-B935-8F2EA06F4CE7}"/>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2">
                  <a:extLst>
                    <a:ext uri="{FF2B5EF4-FFF2-40B4-BE49-F238E27FC236}">
                      <a16:creationId xmlns:a16="http://schemas.microsoft.com/office/drawing/2014/main" id="{0C63C888-8A40-49F5-8980-3C398F1BC79B}"/>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3">
                  <a:extLst>
                    <a:ext uri="{FF2B5EF4-FFF2-40B4-BE49-F238E27FC236}">
                      <a16:creationId xmlns:a16="http://schemas.microsoft.com/office/drawing/2014/main" id="{C69AEA57-9ECD-45ED-9A72-846CEE93AF44}"/>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4">
                  <a:extLst>
                    <a:ext uri="{FF2B5EF4-FFF2-40B4-BE49-F238E27FC236}">
                      <a16:creationId xmlns:a16="http://schemas.microsoft.com/office/drawing/2014/main" id="{A561FF66-9C55-4B6D-AA58-5162AEB4B787}"/>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5">
                  <a:extLst>
                    <a:ext uri="{FF2B5EF4-FFF2-40B4-BE49-F238E27FC236}">
                      <a16:creationId xmlns:a16="http://schemas.microsoft.com/office/drawing/2014/main" id="{2AE1B300-E5D4-4356-9C6F-08F61C116139}"/>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6">
                  <a:extLst>
                    <a:ext uri="{FF2B5EF4-FFF2-40B4-BE49-F238E27FC236}">
                      <a16:creationId xmlns:a16="http://schemas.microsoft.com/office/drawing/2014/main" id="{87437E11-1EB8-48F4-88B8-D37E7F08BC46}"/>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id="{F269EA2C-A13D-4571-87F8-E98F45C32C16}"/>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椭圆 10">
                <a:extLst>
                  <a:ext uri="{FF2B5EF4-FFF2-40B4-BE49-F238E27FC236}">
                    <a16:creationId xmlns:a16="http://schemas.microsoft.com/office/drawing/2014/main" id="{AF5F067D-48A1-4F77-8F93-AFE3394E56DD}"/>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29" name="图片 28" descr="5cef9ad96fc5e">
            <a:extLst>
              <a:ext uri="{FF2B5EF4-FFF2-40B4-BE49-F238E27FC236}">
                <a16:creationId xmlns:a16="http://schemas.microsoft.com/office/drawing/2014/main" id="{81B772BE-BD1D-456C-9E21-78041D5F1A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755" y="843253"/>
            <a:ext cx="2308225" cy="230822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97744A5F-4532-457A-881E-D9E71A0340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30">
            <a:extLst>
              <a:ext uri="{FF2B5EF4-FFF2-40B4-BE49-F238E27FC236}">
                <a16:creationId xmlns:a16="http://schemas.microsoft.com/office/drawing/2014/main" id="{1D4B8AD6-4133-4AC4-B9B0-990E2807C0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A picture containing text, vector graphics&#10;&#10;Description automatically generated">
            <a:extLst>
              <a:ext uri="{FF2B5EF4-FFF2-40B4-BE49-F238E27FC236}">
                <a16:creationId xmlns:a16="http://schemas.microsoft.com/office/drawing/2014/main" id="{A82F998B-E585-4438-A892-3478C8F3A27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637471" y="2827001"/>
            <a:ext cx="3494380" cy="4297680"/>
          </a:xfrm>
          <a:prstGeom prst="rect">
            <a:avLst/>
          </a:prstGeom>
        </p:spPr>
      </p:pic>
      <p:pic>
        <p:nvPicPr>
          <p:cNvPr id="33" name="Picture 32" descr="A picture containing text, vector graphics&#10;&#10;Description automatically generated">
            <a:extLst>
              <a:ext uri="{FF2B5EF4-FFF2-40B4-BE49-F238E27FC236}">
                <a16:creationId xmlns:a16="http://schemas.microsoft.com/office/drawing/2014/main" id="{3CCD329D-16FC-41F3-95CB-B428DBA30CA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15074" y="2619389"/>
            <a:ext cx="3113402" cy="4297680"/>
          </a:xfrm>
          <a:prstGeom prst="rect">
            <a:avLst/>
          </a:prstGeom>
        </p:spPr>
      </p:pic>
      <p:pic>
        <p:nvPicPr>
          <p:cNvPr id="2" name="Picture 1">
            <a:extLst>
              <a:ext uri="{FF2B5EF4-FFF2-40B4-BE49-F238E27FC236}">
                <a16:creationId xmlns:a16="http://schemas.microsoft.com/office/drawing/2014/main" id="{9B35D6C5-98C5-4FED-BB86-19AB6A2EF276}"/>
              </a:ext>
            </a:extLst>
          </p:cNvPr>
          <p:cNvPicPr>
            <a:picLocks noChangeAspect="1"/>
          </p:cNvPicPr>
          <p:nvPr/>
        </p:nvPicPr>
        <p:blipFill>
          <a:blip r:embed="rId10"/>
          <a:stretch>
            <a:fillRect/>
          </a:stretch>
        </p:blipFill>
        <p:spPr>
          <a:xfrm>
            <a:off x="3102604" y="1806118"/>
            <a:ext cx="5986791" cy="3359187"/>
          </a:xfrm>
          <a:prstGeom prst="rect">
            <a:avLst/>
          </a:prstGeom>
        </p:spPr>
      </p:pic>
    </p:spTree>
    <p:extLst>
      <p:ext uri="{BB962C8B-B14F-4D97-AF65-F5344CB8AC3E}">
        <p14:creationId xmlns:p14="http://schemas.microsoft.com/office/powerpoint/2010/main" val="3785316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3079"/>
                                            </p:tgtEl>
                                            <p:attrNameLst>
                                              <p:attrName>style.visibility</p:attrName>
                                            </p:attrNameLst>
                                          </p:cBhvr>
                                          <p:to>
                                            <p:strVal val="visible"/>
                                          </p:to>
                                        </p:set>
                                        <p:animEffect transition="in" filter="wipe(left)">
                                          <p:cBhvr>
                                            <p:cTn id="10" dur="500"/>
                                            <p:tgtEl>
                                              <p:spTgt spid="3079"/>
                                            </p:tgtEl>
                                          </p:cBhvr>
                                        </p:animEffect>
                                      </p:childTnLst>
                                    </p:cTn>
                                  </p:par>
                                  <p:par>
                                    <p:cTn id="11" presetID="22" presetClass="entr" presetSubtype="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 presetClass="entr" presetSubtype="4" fill="hold" nodeType="withEffect" p14:presetBounceEnd="40000">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14:bounceEnd="40000">
                                          <p:cBhvr additive="base">
                                            <p:cTn id="24"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uỷn.wav"/>
                                            </p:tgtEl>
                                          </p:cMediaNode>
                                        </p:audio>
                                      </p:subTnLst>
                                    </p:cTn>
                                  </p:par>
                                  <p:par>
                                    <p:cTn id="26" presetID="2" presetClass="entr" presetSubtype="4" fill="hold" nodeType="withEffect" p14:presetBounceEnd="40000">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14:bounceEnd="40000">
                                          <p:cBhvr additive="base">
                                            <p:cTn id="28" dur="750" fill="hold"/>
                                            <p:tgtEl>
                                              <p:spTgt spid="32"/>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par>
                                    <p:cTn id="30" presetID="53" presetClass="entr" presetSubtype="16"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3079"/>
                                            </p:tgtEl>
                                            <p:attrNameLst>
                                              <p:attrName>style.visibility</p:attrName>
                                            </p:attrNameLst>
                                          </p:cBhvr>
                                          <p:to>
                                            <p:strVal val="visible"/>
                                          </p:to>
                                        </p:set>
                                        <p:animEffect transition="in" filter="wipe(left)">
                                          <p:cBhvr>
                                            <p:cTn id="10" dur="500"/>
                                            <p:tgtEl>
                                              <p:spTgt spid="3079"/>
                                            </p:tgtEl>
                                          </p:cBhvr>
                                        </p:animEffect>
                                      </p:childTnLst>
                                    </p:cTn>
                                  </p:par>
                                  <p:par>
                                    <p:cTn id="11" presetID="22" presetClass="entr" presetSubtype="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 presetClass="entr" presetSubtype="4"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750" fill="hold"/>
                                            <p:tgtEl>
                                              <p:spTgt spid="33"/>
                                            </p:tgtEl>
                                            <p:attrNameLst>
                                              <p:attrName>ppt_x</p:attrName>
                                            </p:attrNameLst>
                                          </p:cBhvr>
                                          <p:tavLst>
                                            <p:tav tm="0">
                                              <p:val>
                                                <p:strVal val="#ppt_x"/>
                                              </p:val>
                                            </p:tav>
                                            <p:tav tm="100000">
                                              <p:val>
                                                <p:strVal val="#ppt_x"/>
                                              </p:val>
                                            </p:tav>
                                          </p:tavLst>
                                        </p:anim>
                                        <p:anim calcmode="lin" valueType="num">
                                          <p:cBhvr additive="base">
                                            <p:cTn id="2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1" name="uỷn.wav"/>
                                            </p:tgtEl>
                                          </p:cMediaNode>
                                        </p:audio>
                                      </p:subTnLst>
                                    </p:cTn>
                                  </p:par>
                                  <p:par>
                                    <p:cTn id="26" presetID="2" presetClass="entr" presetSubtype="4"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additive="base">
                                            <p:cTn id="28" dur="750" fill="hold"/>
                                            <p:tgtEl>
                                              <p:spTgt spid="32"/>
                                            </p:tgtEl>
                                            <p:attrNameLst>
                                              <p:attrName>ppt_x</p:attrName>
                                            </p:attrNameLst>
                                          </p:cBhvr>
                                          <p:tavLst>
                                            <p:tav tm="0">
                                              <p:val>
                                                <p:strVal val="#ppt_x"/>
                                              </p:val>
                                            </p:tav>
                                            <p:tav tm="100000">
                                              <p:val>
                                                <p:strVal val="#ppt_x"/>
                                              </p:val>
                                            </p:tav>
                                          </p:tavLst>
                                        </p:anim>
                                        <p:anim calcmode="lin" valueType="num">
                                          <p:cBhvr additive="base">
                                            <p:cTn id="29" dur="75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1" name="uỷn.wav"/>
                                            </p:tgtEl>
                                          </p:cMediaNode>
                                        </p:audio>
                                      </p:subTnLst>
                                    </p:cTn>
                                  </p:par>
                                  <p:par>
                                    <p:cTn id="30" presetID="25" presetClass="entr" presetSubtype="0" fill="hold" grpId="0" nodeType="withEffect">
                                      <p:stCondLst>
                                        <p:cond delay="0"/>
                                      </p:stCondLst>
                                      <p:iterate type="wd">
                                        <p:tmPct val="10000"/>
                                      </p:iterate>
                                      <p:childTnLst>
                                        <p:set>
                                          <p:cBhvr>
                                            <p:cTn id="31" dur="1" fill="hold">
                                              <p:stCondLst>
                                                <p:cond delay="0"/>
                                              </p:stCondLst>
                                            </p:cTn>
                                            <p:tgtEl>
                                              <p:spTgt spid="34"/>
                                            </p:tgtEl>
                                            <p:attrNameLst>
                                              <p:attrName>style.visibility</p:attrName>
                                            </p:attrNameLst>
                                          </p:cBhvr>
                                          <p:to>
                                            <p:strVal val="visible"/>
                                          </p:to>
                                        </p:set>
                                        <p:anim calcmode="lin" valueType="num">
                                          <p:cBhvr>
                                            <p:cTn id="32" dur="375" decel="50000" fill="hold">
                                              <p:stCondLst>
                                                <p:cond delay="0"/>
                                              </p:stCondLst>
                                            </p:cTn>
                                            <p:tgtEl>
                                              <p:spTgt spid="34"/>
                                            </p:tgtEl>
                                            <p:attrNameLst>
                                              <p:attrName>style.rotation</p:attrName>
                                            </p:attrNameLst>
                                          </p:cBhvr>
                                          <p:tavLst>
                                            <p:tav tm="0">
                                              <p:val>
                                                <p:fltVal val="-90"/>
                                              </p:val>
                                            </p:tav>
                                            <p:tav tm="100000">
                                              <p:val>
                                                <p:fltVal val="0"/>
                                              </p:val>
                                            </p:tav>
                                          </p:tavLst>
                                        </p:anim>
                                        <p:anim calcmode="lin" valueType="num">
                                          <p:cBhvr>
                                            <p:cTn id="33" dur="375" decel="50000" fill="hold">
                                              <p:stCondLst>
                                                <p:cond delay="0"/>
                                              </p:stCondLst>
                                            </p:cTn>
                                            <p:tgtEl>
                                              <p:spTgt spid="34"/>
                                            </p:tgtEl>
                                            <p:attrNameLst>
                                              <p:attrName>ppt_w</p:attrName>
                                            </p:attrNameLst>
                                          </p:cBhvr>
                                          <p:tavLst>
                                            <p:tav tm="0">
                                              <p:val>
                                                <p:strVal val="#ppt_w"/>
                                              </p:val>
                                            </p:tav>
                                            <p:tav tm="100000">
                                              <p:val>
                                                <p:strVal val="#ppt_w*.05"/>
                                              </p:val>
                                            </p:tav>
                                          </p:tavLst>
                                        </p:anim>
                                        <p:anim calcmode="lin" valueType="num">
                                          <p:cBhvr>
                                            <p:cTn id="34" dur="375" accel="50000" fill="hold">
                                              <p:stCondLst>
                                                <p:cond delay="375"/>
                                              </p:stCondLst>
                                            </p:cTn>
                                            <p:tgtEl>
                                              <p:spTgt spid="34"/>
                                            </p:tgtEl>
                                            <p:attrNameLst>
                                              <p:attrName>ppt_w</p:attrName>
                                            </p:attrNameLst>
                                          </p:cBhvr>
                                          <p:tavLst>
                                            <p:tav tm="0">
                                              <p:val>
                                                <p:strVal val="#ppt_w*.05"/>
                                              </p:val>
                                            </p:tav>
                                            <p:tav tm="100000">
                                              <p:val>
                                                <p:strVal val="#ppt_w"/>
                                              </p:val>
                                            </p:tav>
                                          </p:tavLst>
                                        </p:anim>
                                        <p:anim calcmode="lin" valueType="num">
                                          <p:cBhvr>
                                            <p:cTn id="35" dur="750" fill="hold"/>
                                            <p:tgtEl>
                                              <p:spTgt spid="34"/>
                                            </p:tgtEl>
                                            <p:attrNameLst>
                                              <p:attrName>ppt_h</p:attrName>
                                            </p:attrNameLst>
                                          </p:cBhvr>
                                          <p:tavLst>
                                            <p:tav tm="0">
                                              <p:val>
                                                <p:strVal val="#ppt_h"/>
                                              </p:val>
                                            </p:tav>
                                            <p:tav tm="100000">
                                              <p:val>
                                                <p:strVal val="#ppt_h"/>
                                              </p:val>
                                            </p:tav>
                                          </p:tavLst>
                                        </p:anim>
                                        <p:anim calcmode="lin" valueType="num">
                                          <p:cBhvr>
                                            <p:cTn id="36" dur="375" decel="50000" fill="hold">
                                              <p:stCondLst>
                                                <p:cond delay="0"/>
                                              </p:stCondLst>
                                            </p:cTn>
                                            <p:tgtEl>
                                              <p:spTgt spid="34"/>
                                            </p:tgtEl>
                                            <p:attrNameLst>
                                              <p:attrName>ppt_x</p:attrName>
                                            </p:attrNameLst>
                                          </p:cBhvr>
                                          <p:tavLst>
                                            <p:tav tm="0">
                                              <p:val>
                                                <p:strVal val="#ppt_x+.4"/>
                                              </p:val>
                                            </p:tav>
                                            <p:tav tm="100000">
                                              <p:val>
                                                <p:strVal val="#ppt_x"/>
                                              </p:val>
                                            </p:tav>
                                          </p:tavLst>
                                        </p:anim>
                                        <p:anim calcmode="lin" valueType="num">
                                          <p:cBhvr>
                                            <p:cTn id="37" dur="375" decel="50000" fill="hold">
                                              <p:stCondLst>
                                                <p:cond delay="0"/>
                                              </p:stCondLst>
                                            </p:cTn>
                                            <p:tgtEl>
                                              <p:spTgt spid="34"/>
                                            </p:tgtEl>
                                            <p:attrNameLst>
                                              <p:attrName>ppt_y</p:attrName>
                                            </p:attrNameLst>
                                          </p:cBhvr>
                                          <p:tavLst>
                                            <p:tav tm="0">
                                              <p:val>
                                                <p:strVal val="#ppt_y-.2"/>
                                              </p:val>
                                            </p:tav>
                                            <p:tav tm="100000">
                                              <p:val>
                                                <p:strVal val="#ppt_y+.1"/>
                                              </p:val>
                                            </p:tav>
                                          </p:tavLst>
                                        </p:anim>
                                        <p:anim calcmode="lin" valueType="num">
                                          <p:cBhvr>
                                            <p:cTn id="38" dur="375" accel="50000" fill="hold">
                                              <p:stCondLst>
                                                <p:cond delay="375"/>
                                              </p:stCondLst>
                                            </p:cTn>
                                            <p:tgtEl>
                                              <p:spTgt spid="34"/>
                                            </p:tgtEl>
                                            <p:attrNameLst>
                                              <p:attrName>ppt_y</p:attrName>
                                            </p:attrNameLst>
                                          </p:cBhvr>
                                          <p:tavLst>
                                            <p:tav tm="0">
                                              <p:val>
                                                <p:strVal val="#ppt_y+.1"/>
                                              </p:val>
                                            </p:tav>
                                            <p:tav tm="100000">
                                              <p:val>
                                                <p:strVal val="#ppt_y"/>
                                              </p:val>
                                            </p:tav>
                                          </p:tavLst>
                                        </p:anim>
                                        <p:animEffect transition="in" filter="fade">
                                          <p:cBhvr>
                                            <p:cTn id="39" dur="750" decel="50000">
                                              <p:stCondLst>
                                                <p:cond delay="0"/>
                                              </p:stCondLst>
                                            </p:cTn>
                                            <p:tgtEl>
                                              <p:spTgt spid="34"/>
                                            </p:tgtEl>
                                          </p:cBhvr>
                                        </p:animEffect>
                                      </p:childTnLst>
                                    </p:cTn>
                                  </p:par>
                                  <p:par>
                                    <p:cTn id="40" presetID="53" presetClass="entr" presetSubtype="16"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5458" y="757409"/>
            <a:ext cx="8503920" cy="3324292"/>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06156" y="3520965"/>
            <a:ext cx="1991029" cy="2963917"/>
          </a:xfrm>
          <a:prstGeom prst="rect">
            <a:avLst/>
          </a:prstGeom>
        </p:spPr>
      </p:pic>
      <p:sp>
        <p:nvSpPr>
          <p:cNvPr id="12" name="Rounded Rectangle 7">
            <a:extLst>
              <a:ext uri="{FF2B5EF4-FFF2-40B4-BE49-F238E27FC236}">
                <a16:creationId xmlns:a16="http://schemas.microsoft.com/office/drawing/2014/main" id="{B4C7A9F1-766F-4F05-9863-28498494E2CC}"/>
              </a:ext>
            </a:extLst>
          </p:cNvPr>
          <p:cNvSpPr/>
          <p:nvPr/>
        </p:nvSpPr>
        <p:spPr>
          <a:xfrm>
            <a:off x="2899609" y="16966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337A1FA3-A4CE-4476-A771-7AB60E675E38}"/>
              </a:ext>
            </a:extLst>
          </p:cNvPr>
          <p:cNvPicPr>
            <a:picLocks noChangeAspect="1"/>
          </p:cNvPicPr>
          <p:nvPr/>
        </p:nvPicPr>
        <p:blipFill>
          <a:blip r:embed="rId8"/>
          <a:stretch>
            <a:fillRect/>
          </a:stretch>
        </p:blipFill>
        <p:spPr>
          <a:xfrm>
            <a:off x="1665458" y="1917061"/>
            <a:ext cx="8858256" cy="1511939"/>
          </a:xfrm>
          <a:prstGeom prst="rect">
            <a:avLst/>
          </a:prstGeom>
        </p:spPr>
      </p:pic>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1" r="6899" b="12027"/>
          <a:stretch/>
        </p:blipFill>
        <p:spPr>
          <a:xfrm>
            <a:off x="7479901" y="2576932"/>
            <a:ext cx="4682245" cy="442435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29936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
            <a:extLst>
              <a:ext uri="{FF2B5EF4-FFF2-40B4-BE49-F238E27FC236}">
                <a16:creationId xmlns:a16="http://schemas.microsoft.com/office/drawing/2014/main" id="{866FAA95-5A96-4D72-9B89-C21BDFED8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phic 1">
            <a:extLst>
              <a:ext uri="{FF2B5EF4-FFF2-40B4-BE49-F238E27FC236}">
                <a16:creationId xmlns:a16="http://schemas.microsoft.com/office/drawing/2014/main" id="{E337FBBE-B98A-421A-BAB8-47593814FA9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286725" y="1807266"/>
            <a:ext cx="3119591" cy="4076440"/>
          </a:xfrm>
          <a:prstGeom prst="rect">
            <a:avLst/>
          </a:prstGeom>
        </p:spPr>
      </p:pic>
      <p:pic>
        <p:nvPicPr>
          <p:cNvPr id="3" name="Graphic 2">
            <a:extLst>
              <a:ext uri="{FF2B5EF4-FFF2-40B4-BE49-F238E27FC236}">
                <a16:creationId xmlns:a16="http://schemas.microsoft.com/office/drawing/2014/main" id="{24132244-CAD8-4EAF-BD46-95F176442FA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010477" y="177788"/>
            <a:ext cx="1133475" cy="1104900"/>
          </a:xfrm>
          <a:prstGeom prst="rect">
            <a:avLst/>
          </a:prstGeom>
        </p:spPr>
      </p:pic>
      <p:pic>
        <p:nvPicPr>
          <p:cNvPr id="4" name="Graphic 3">
            <a:extLst>
              <a:ext uri="{FF2B5EF4-FFF2-40B4-BE49-F238E27FC236}">
                <a16:creationId xmlns:a16="http://schemas.microsoft.com/office/drawing/2014/main" id="{D714226F-C48F-4569-8B82-0430D1C631F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0" y="2476831"/>
            <a:ext cx="4184548" cy="4273581"/>
          </a:xfrm>
          <a:prstGeom prst="rect">
            <a:avLst/>
          </a:prstGeom>
        </p:spPr>
      </p:pic>
      <p:pic>
        <p:nvPicPr>
          <p:cNvPr id="5" name="Graphic 4">
            <a:extLst>
              <a:ext uri="{FF2B5EF4-FFF2-40B4-BE49-F238E27FC236}">
                <a16:creationId xmlns:a16="http://schemas.microsoft.com/office/drawing/2014/main" id="{A4E802B0-410B-4646-81C3-8823D18D8445}"/>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425203" y="-580838"/>
            <a:ext cx="1437852" cy="1437852"/>
          </a:xfrm>
          <a:prstGeom prst="rect">
            <a:avLst/>
          </a:prstGeom>
        </p:spPr>
      </p:pic>
      <p:grpSp>
        <p:nvGrpSpPr>
          <p:cNvPr id="6" name="Group 5">
            <a:extLst>
              <a:ext uri="{FF2B5EF4-FFF2-40B4-BE49-F238E27FC236}">
                <a16:creationId xmlns:a16="http://schemas.microsoft.com/office/drawing/2014/main" id="{27C22DDD-C1ED-4CDD-AFA6-8BF3B361F203}"/>
              </a:ext>
            </a:extLst>
          </p:cNvPr>
          <p:cNvGrpSpPr/>
          <p:nvPr/>
        </p:nvGrpSpPr>
        <p:grpSpPr>
          <a:xfrm>
            <a:off x="2500141" y="-447177"/>
            <a:ext cx="6786584" cy="1754326"/>
            <a:chOff x="3588005" y="0"/>
            <a:chExt cx="5866667" cy="1760478"/>
          </a:xfrm>
        </p:grpSpPr>
        <p:sp>
          <p:nvSpPr>
            <p:cNvPr id="7" name="Freeform 43">
              <a:extLst>
                <a:ext uri="{FF2B5EF4-FFF2-40B4-BE49-F238E27FC236}">
                  <a16:creationId xmlns:a16="http://schemas.microsoft.com/office/drawing/2014/main" id="{1EC3F2F8-9B26-460B-9715-F19396ED89B4}"/>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8" name="Straight Connector 7">
              <a:extLst>
                <a:ext uri="{FF2B5EF4-FFF2-40B4-BE49-F238E27FC236}">
                  <a16:creationId xmlns:a16="http://schemas.microsoft.com/office/drawing/2014/main" id="{7AA7A94D-20DA-4A99-92AD-E4F4E234AD26}"/>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C1AD0D4-551F-4835-9615-265035395818}"/>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10" name="图片 2">
            <a:extLst>
              <a:ext uri="{FF2B5EF4-FFF2-40B4-BE49-F238E27FC236}">
                <a16:creationId xmlns:a16="http://schemas.microsoft.com/office/drawing/2014/main" id="{FB10428C-5A7B-484F-87FF-FDC27E70930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11" name="图片 9">
            <a:extLst>
              <a:ext uri="{FF2B5EF4-FFF2-40B4-BE49-F238E27FC236}">
                <a16:creationId xmlns:a16="http://schemas.microsoft.com/office/drawing/2014/main" id="{0F16E7B8-AC34-4C1B-AF9A-06509A76620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12" name="图片 14">
            <a:extLst>
              <a:ext uri="{FF2B5EF4-FFF2-40B4-BE49-F238E27FC236}">
                <a16:creationId xmlns:a16="http://schemas.microsoft.com/office/drawing/2014/main" id="{C7DBC156-7EF4-43AE-A014-F8AD17652C3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13" name="TextBox 28">
            <a:extLst>
              <a:ext uri="{FF2B5EF4-FFF2-40B4-BE49-F238E27FC236}">
                <a16:creationId xmlns:a16="http://schemas.microsoft.com/office/drawing/2014/main" id="{D68E439A-E324-4F35-8F99-17B8383E9312}"/>
              </a:ext>
            </a:extLst>
          </p:cNvPr>
          <p:cNvSpPr txBox="1"/>
          <p:nvPr/>
        </p:nvSpPr>
        <p:spPr>
          <a:xfrm>
            <a:off x="4453173" y="4843402"/>
            <a:ext cx="3062569" cy="2014597"/>
          </a:xfrm>
          <a:prstGeom prst="cloud">
            <a:avLst/>
          </a:prstGeom>
          <a:solidFill>
            <a:schemeClr val="bg1"/>
          </a:solid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sp>
        <p:nvSpPr>
          <p:cNvPr id="14" name="TextBox 28">
            <a:extLst>
              <a:ext uri="{FF2B5EF4-FFF2-40B4-BE49-F238E27FC236}">
                <a16:creationId xmlns:a16="http://schemas.microsoft.com/office/drawing/2014/main" id="{DC8009BE-275C-405F-84AD-1E530B4EF6C5}"/>
              </a:ext>
            </a:extLst>
          </p:cNvPr>
          <p:cNvSpPr txBox="1"/>
          <p:nvPr/>
        </p:nvSpPr>
        <p:spPr>
          <a:xfrm>
            <a:off x="8264626" y="1684254"/>
            <a:ext cx="3161025" cy="2014597"/>
          </a:xfrm>
          <a:prstGeom prst="cloud">
            <a:avLst/>
          </a:prstGeom>
          <a:solidFill>
            <a:srgbClr val="FFE2AF"/>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15" name="TextBox 28">
            <a:extLst>
              <a:ext uri="{FF2B5EF4-FFF2-40B4-BE49-F238E27FC236}">
                <a16:creationId xmlns:a16="http://schemas.microsoft.com/office/drawing/2014/main" id="{B6FB7D1A-6E29-4E14-8E7D-88C91E7D4CA1}"/>
              </a:ext>
            </a:extLst>
          </p:cNvPr>
          <p:cNvSpPr txBox="1"/>
          <p:nvPr/>
        </p:nvSpPr>
        <p:spPr>
          <a:xfrm>
            <a:off x="1316621" y="1806525"/>
            <a:ext cx="2313101" cy="2014597"/>
          </a:xfrm>
          <a:prstGeom prst="cloud">
            <a:avLst/>
          </a:prstGeom>
          <a:solidFill>
            <a:srgbClr val="C5FE8C"/>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16" name="Picture 4" descr="Check out Arrow icon created by 4B Icons | Graphic design posters, Mini  drawings, Desktop wallpaper art">
            <a:extLst>
              <a:ext uri="{FF2B5EF4-FFF2-40B4-BE49-F238E27FC236}">
                <a16:creationId xmlns:a16="http://schemas.microsoft.com/office/drawing/2014/main" id="{57282C59-5EE4-46AB-9285-7E199D5E1D0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heck out Arrow icon created by 4B Icons | Graphic design posters, Mini  drawings, Desktop wallpaper art">
            <a:extLst>
              <a:ext uri="{FF2B5EF4-FFF2-40B4-BE49-F238E27FC236}">
                <a16:creationId xmlns:a16="http://schemas.microsoft.com/office/drawing/2014/main" id="{D6E4CE26-B194-4CBE-A328-C2618FD0C6A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heck out Arrow icon created by 4B Icons | Graphic design posters, Mini  drawings, Desktop wallpaper art">
            <a:extLst>
              <a:ext uri="{FF2B5EF4-FFF2-40B4-BE49-F238E27FC236}">
                <a16:creationId xmlns:a16="http://schemas.microsoft.com/office/drawing/2014/main" id="{7D67A36B-1B1D-4992-9897-90AB88BFE36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0FBE199-A247-4824-843E-A947CE708038}"/>
              </a:ext>
            </a:extLst>
          </p:cNvPr>
          <p:cNvSpPr txBox="1"/>
          <p:nvPr/>
        </p:nvSpPr>
        <p:spPr>
          <a:xfrm>
            <a:off x="2694846" y="-1555400"/>
            <a:ext cx="6335927" cy="110799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solidFill>
                    <a:prstClr val="white"/>
                  </a:solidFill>
                </a:ln>
                <a:solidFill>
                  <a:srgbClr val="FFFF00"/>
                </a:solidFill>
                <a:effectLst>
                  <a:outerShdw blurRad="38100" dist="38100" dir="2700000" algn="tl">
                    <a:srgbClr val="000000">
                      <a:alpha val="43137"/>
                    </a:srgbClr>
                  </a:outerShdw>
                </a:effectLst>
                <a:uLnTx/>
                <a:uFillTx/>
                <a:latin typeface="#9Slide07 SVNZiclets" panose="02000603000000000000" pitchFamily="2" charset="0"/>
                <a:ea typeface="+mn-ea"/>
                <a:cs typeface="+mn-cs"/>
              </a:rPr>
              <a:t>Đọc mẫu</a:t>
            </a:r>
            <a:endParaRPr kumimoji="0" lang="en-US" sz="6600" b="1" i="0" u="none" strike="noStrike" kern="1200" cap="none" spc="0" normalizeH="0" baseline="0" noProof="0" dirty="0">
              <a:ln>
                <a:solidFill>
                  <a:prstClr val="white"/>
                </a:solidFill>
              </a:ln>
              <a:solidFill>
                <a:srgbClr val="FFFF00"/>
              </a:solidFill>
              <a:effectLst>
                <a:outerShdw blurRad="38100" dist="38100" dir="2700000" algn="tl">
                  <a:srgbClr val="000000">
                    <a:alpha val="43137"/>
                  </a:srgbClr>
                </a:outerShdw>
              </a:effectLst>
              <a:uLnTx/>
              <a:uFillTx/>
              <a:latin typeface="#9Slide07 SVNZiclets" panose="02000603000000000000" pitchFamily="2" charset="0"/>
              <a:ea typeface="+mn-ea"/>
              <a:cs typeface="+mn-cs"/>
            </a:endParaRPr>
          </a:p>
        </p:txBody>
      </p:sp>
      <p:pic>
        <p:nvPicPr>
          <p:cNvPr id="20" name="Picture 19">
            <a:extLst>
              <a:ext uri="{FF2B5EF4-FFF2-40B4-BE49-F238E27FC236}">
                <a16:creationId xmlns:a16="http://schemas.microsoft.com/office/drawing/2014/main" id="{015F8452-D276-4441-9C05-15F6577A33ED}"/>
              </a:ext>
            </a:extLst>
          </p:cNvPr>
          <p:cNvPicPr>
            <a:picLocks noChangeAspect="1"/>
          </p:cNvPicPr>
          <p:nvPr/>
        </p:nvPicPr>
        <p:blipFill>
          <a:blip r:embed="rId15"/>
          <a:stretch>
            <a:fillRect/>
          </a:stretch>
        </p:blipFill>
        <p:spPr>
          <a:xfrm>
            <a:off x="2500141" y="136747"/>
            <a:ext cx="6334293" cy="1213209"/>
          </a:xfrm>
          <a:prstGeom prst="rect">
            <a:avLst/>
          </a:prstGeom>
        </p:spPr>
      </p:pic>
      <p:pic>
        <p:nvPicPr>
          <p:cNvPr id="22" name="Picture 21">
            <a:extLst>
              <a:ext uri="{FF2B5EF4-FFF2-40B4-BE49-F238E27FC236}">
                <a16:creationId xmlns:a16="http://schemas.microsoft.com/office/drawing/2014/main" id="{E495B67E-4D14-4D57-9E5A-B10E38725849}"/>
              </a:ext>
            </a:extLst>
          </p:cNvPr>
          <p:cNvPicPr>
            <a:picLocks noChangeAspect="1"/>
          </p:cNvPicPr>
          <p:nvPr/>
        </p:nvPicPr>
        <p:blipFill rotWithShape="1">
          <a:blip r:embed="rId16">
            <a:extLst>
              <a:ext uri="{28A0092B-C50C-407E-A947-70E740481C1C}">
                <a14:useLocalDpi xmlns:a14="http://schemas.microsoft.com/office/drawing/2010/main" val="0"/>
              </a:ext>
            </a:extLst>
          </a:blip>
          <a:srcRect r="6444"/>
          <a:stretch/>
        </p:blipFill>
        <p:spPr>
          <a:xfrm flipH="1">
            <a:off x="4559316" y="1531946"/>
            <a:ext cx="2737509" cy="29260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25137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6"/>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250"/>
                                            <p:tgtEl>
                                              <p:spTgt spid="12"/>
                                            </p:tgtEl>
                                          </p:cBhvr>
                                        </p:animEffect>
                                        <p:anim calcmode="lin" valueType="num">
                                          <p:cBhvr>
                                            <p:cTn id="12" dur="1250" fill="hold"/>
                                            <p:tgtEl>
                                              <p:spTgt spid="12"/>
                                            </p:tgtEl>
                                            <p:attrNameLst>
                                              <p:attrName>ppt_x</p:attrName>
                                            </p:attrNameLst>
                                          </p:cBhvr>
                                          <p:tavLst>
                                            <p:tav tm="0">
                                              <p:val>
                                                <p:strVal val="#ppt_x"/>
                                              </p:val>
                                            </p:tav>
                                            <p:tav tm="100000">
                                              <p:val>
                                                <p:strVal val="#ppt_x"/>
                                              </p:val>
                                            </p:tav>
                                          </p:tavLst>
                                        </p:anim>
                                        <p:anim calcmode="lin" valueType="num">
                                          <p:cBhvr>
                                            <p:cTn id="13" dur="125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250"/>
                                            <p:tgtEl>
                                              <p:spTgt spid="11"/>
                                            </p:tgtEl>
                                          </p:cBhvr>
                                        </p:animEffect>
                                        <p:anim calcmode="lin" valueType="num">
                                          <p:cBhvr>
                                            <p:cTn id="17" dur="1250" fill="hold"/>
                                            <p:tgtEl>
                                              <p:spTgt spid="11"/>
                                            </p:tgtEl>
                                            <p:attrNameLst>
                                              <p:attrName>ppt_x</p:attrName>
                                            </p:attrNameLst>
                                          </p:cBhvr>
                                          <p:tavLst>
                                            <p:tav tm="0">
                                              <p:val>
                                                <p:strVal val="#ppt_x"/>
                                              </p:val>
                                            </p:tav>
                                            <p:tav tm="100000">
                                              <p:val>
                                                <p:strVal val="#ppt_x"/>
                                              </p:val>
                                            </p:tav>
                                          </p:tavLst>
                                        </p:anim>
                                        <p:anim calcmode="lin" valueType="num">
                                          <p:cBhvr>
                                            <p:cTn id="18" dur="125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strVal val="#ppt_w*0.70"/>
                                              </p:val>
                                            </p:tav>
                                            <p:tav tm="100000">
                                              <p:val>
                                                <p:strVal val="#ppt_w"/>
                                              </p:val>
                                            </p:tav>
                                          </p:tavLst>
                                        </p:anim>
                                        <p:anim calcmode="lin" valueType="num">
                                          <p:cBhvr>
                                            <p:cTn id="23" dur="500" fill="hold"/>
                                            <p:tgtEl>
                                              <p:spTgt spid="13"/>
                                            </p:tgtEl>
                                            <p:attrNameLst>
                                              <p:attrName>ppt_h</p:attrName>
                                            </p:attrNameLst>
                                          </p:cBhvr>
                                          <p:tavLst>
                                            <p:tav tm="0">
                                              <p:val>
                                                <p:strVal val="#ppt_h"/>
                                              </p:val>
                                            </p:tav>
                                            <p:tav tm="100000">
                                              <p:val>
                                                <p:strVal val="#ppt_h"/>
                                              </p:val>
                                            </p:tav>
                                          </p:tavLst>
                                        </p:anim>
                                        <p:animEffect transition="in" filter="fade">
                                          <p:cBhvr>
                                            <p:cTn id="24" dur="500"/>
                                            <p:tgtEl>
                                              <p:spTgt spid="13"/>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strVal val="#ppt_w*0.70"/>
                                              </p:val>
                                            </p:tav>
                                            <p:tav tm="100000">
                                              <p:val>
                                                <p:strVal val="#ppt_w"/>
                                              </p:val>
                                            </p:tav>
                                          </p:tavLst>
                                        </p:anim>
                                        <p:anim calcmode="lin" valueType="num">
                                          <p:cBhvr>
                                            <p:cTn id="32" dur="500" fill="hold"/>
                                            <p:tgtEl>
                                              <p:spTgt spid="14"/>
                                            </p:tgtEl>
                                            <p:attrNameLst>
                                              <p:attrName>ppt_h</p:attrName>
                                            </p:attrNameLst>
                                          </p:cBhvr>
                                          <p:tavLst>
                                            <p:tav tm="0">
                                              <p:val>
                                                <p:strVal val="#ppt_h"/>
                                              </p:val>
                                            </p:tav>
                                            <p:tav tm="100000">
                                              <p:val>
                                                <p:strVal val="#ppt_h"/>
                                              </p:val>
                                            </p:tav>
                                          </p:tavLst>
                                        </p:anim>
                                        <p:animEffect transition="in" filter="fade">
                                          <p:cBhvr>
                                            <p:cTn id="33" dur="500"/>
                                            <p:tgtEl>
                                              <p:spTgt spid="14"/>
                                            </p:tgtEl>
                                          </p:cBhvr>
                                        </p:animEffect>
                                      </p:childTnLst>
                                    </p:cTn>
                                  </p:par>
                                  <p:par>
                                    <p:cTn id="34" presetID="22" presetClass="entr" presetSubtype="8"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strVal val="#ppt_w*0.70"/>
                                              </p:val>
                                            </p:tav>
                                            <p:tav tm="100000">
                                              <p:val>
                                                <p:strVal val="#ppt_w"/>
                                              </p:val>
                                            </p:tav>
                                          </p:tavLst>
                                        </p:anim>
                                        <p:anim calcmode="lin" valueType="num">
                                          <p:cBhvr>
                                            <p:cTn id="41" dur="500" fill="hold"/>
                                            <p:tgtEl>
                                              <p:spTgt spid="15"/>
                                            </p:tgtEl>
                                            <p:attrNameLst>
                                              <p:attrName>ppt_h</p:attrName>
                                            </p:attrNameLst>
                                          </p:cBhvr>
                                          <p:tavLst>
                                            <p:tav tm="0">
                                              <p:val>
                                                <p:strVal val="#ppt_h"/>
                                              </p:val>
                                            </p:tav>
                                            <p:tav tm="100000">
                                              <p:val>
                                                <p:strVal val="#ppt_h"/>
                                              </p:val>
                                            </p:tav>
                                          </p:tavLst>
                                        </p:anim>
                                        <p:animEffect transition="in" filter="fade">
                                          <p:cBhvr>
                                            <p:cTn id="42" dur="500"/>
                                            <p:tgtEl>
                                              <p:spTgt spid="15"/>
                                            </p:tgtEl>
                                          </p:cBhvr>
                                        </p:animEffect>
                                      </p:childTnLst>
                                    </p:cTn>
                                  </p:par>
                                  <p:par>
                                    <p:cTn id="43" presetID="22" presetClass="entr" presetSubtype="8"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250"/>
                                            <p:tgtEl>
                                              <p:spTgt spid="12"/>
                                            </p:tgtEl>
                                          </p:cBhvr>
                                        </p:animEffect>
                                        <p:anim calcmode="lin" valueType="num">
                                          <p:cBhvr>
                                            <p:cTn id="12" dur="1250" fill="hold"/>
                                            <p:tgtEl>
                                              <p:spTgt spid="12"/>
                                            </p:tgtEl>
                                            <p:attrNameLst>
                                              <p:attrName>ppt_x</p:attrName>
                                            </p:attrNameLst>
                                          </p:cBhvr>
                                          <p:tavLst>
                                            <p:tav tm="0">
                                              <p:val>
                                                <p:strVal val="#ppt_x"/>
                                              </p:val>
                                            </p:tav>
                                            <p:tav tm="100000">
                                              <p:val>
                                                <p:strVal val="#ppt_x"/>
                                              </p:val>
                                            </p:tav>
                                          </p:tavLst>
                                        </p:anim>
                                        <p:anim calcmode="lin" valueType="num">
                                          <p:cBhvr>
                                            <p:cTn id="13" dur="125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250"/>
                                            <p:tgtEl>
                                              <p:spTgt spid="11"/>
                                            </p:tgtEl>
                                          </p:cBhvr>
                                        </p:animEffect>
                                        <p:anim calcmode="lin" valueType="num">
                                          <p:cBhvr>
                                            <p:cTn id="17" dur="1250" fill="hold"/>
                                            <p:tgtEl>
                                              <p:spTgt spid="11"/>
                                            </p:tgtEl>
                                            <p:attrNameLst>
                                              <p:attrName>ppt_x</p:attrName>
                                            </p:attrNameLst>
                                          </p:cBhvr>
                                          <p:tavLst>
                                            <p:tav tm="0">
                                              <p:val>
                                                <p:strVal val="#ppt_x"/>
                                              </p:val>
                                            </p:tav>
                                            <p:tav tm="100000">
                                              <p:val>
                                                <p:strVal val="#ppt_x"/>
                                              </p:val>
                                            </p:tav>
                                          </p:tavLst>
                                        </p:anim>
                                        <p:anim calcmode="lin" valueType="num">
                                          <p:cBhvr>
                                            <p:cTn id="18" dur="125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strVal val="#ppt_w*0.70"/>
                                              </p:val>
                                            </p:tav>
                                            <p:tav tm="100000">
                                              <p:val>
                                                <p:strVal val="#ppt_w"/>
                                              </p:val>
                                            </p:tav>
                                          </p:tavLst>
                                        </p:anim>
                                        <p:anim calcmode="lin" valueType="num">
                                          <p:cBhvr>
                                            <p:cTn id="23" dur="500" fill="hold"/>
                                            <p:tgtEl>
                                              <p:spTgt spid="13"/>
                                            </p:tgtEl>
                                            <p:attrNameLst>
                                              <p:attrName>ppt_h</p:attrName>
                                            </p:attrNameLst>
                                          </p:cBhvr>
                                          <p:tavLst>
                                            <p:tav tm="0">
                                              <p:val>
                                                <p:strVal val="#ppt_h"/>
                                              </p:val>
                                            </p:tav>
                                            <p:tav tm="100000">
                                              <p:val>
                                                <p:strVal val="#ppt_h"/>
                                              </p:val>
                                            </p:tav>
                                          </p:tavLst>
                                        </p:anim>
                                        <p:animEffect transition="in" filter="fade">
                                          <p:cBhvr>
                                            <p:cTn id="24" dur="500"/>
                                            <p:tgtEl>
                                              <p:spTgt spid="13"/>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strVal val="#ppt_w*0.70"/>
                                              </p:val>
                                            </p:tav>
                                            <p:tav tm="100000">
                                              <p:val>
                                                <p:strVal val="#ppt_w"/>
                                              </p:val>
                                            </p:tav>
                                          </p:tavLst>
                                        </p:anim>
                                        <p:anim calcmode="lin" valueType="num">
                                          <p:cBhvr>
                                            <p:cTn id="32" dur="500" fill="hold"/>
                                            <p:tgtEl>
                                              <p:spTgt spid="14"/>
                                            </p:tgtEl>
                                            <p:attrNameLst>
                                              <p:attrName>ppt_h</p:attrName>
                                            </p:attrNameLst>
                                          </p:cBhvr>
                                          <p:tavLst>
                                            <p:tav tm="0">
                                              <p:val>
                                                <p:strVal val="#ppt_h"/>
                                              </p:val>
                                            </p:tav>
                                            <p:tav tm="100000">
                                              <p:val>
                                                <p:strVal val="#ppt_h"/>
                                              </p:val>
                                            </p:tav>
                                          </p:tavLst>
                                        </p:anim>
                                        <p:animEffect transition="in" filter="fade">
                                          <p:cBhvr>
                                            <p:cTn id="33" dur="500"/>
                                            <p:tgtEl>
                                              <p:spTgt spid="14"/>
                                            </p:tgtEl>
                                          </p:cBhvr>
                                        </p:animEffect>
                                      </p:childTnLst>
                                    </p:cTn>
                                  </p:par>
                                  <p:par>
                                    <p:cTn id="34" presetID="22" presetClass="entr" presetSubtype="8"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strVal val="#ppt_w*0.70"/>
                                              </p:val>
                                            </p:tav>
                                            <p:tav tm="100000">
                                              <p:val>
                                                <p:strVal val="#ppt_w"/>
                                              </p:val>
                                            </p:tav>
                                          </p:tavLst>
                                        </p:anim>
                                        <p:anim calcmode="lin" valueType="num">
                                          <p:cBhvr>
                                            <p:cTn id="41" dur="500" fill="hold"/>
                                            <p:tgtEl>
                                              <p:spTgt spid="15"/>
                                            </p:tgtEl>
                                            <p:attrNameLst>
                                              <p:attrName>ppt_h</p:attrName>
                                            </p:attrNameLst>
                                          </p:cBhvr>
                                          <p:tavLst>
                                            <p:tav tm="0">
                                              <p:val>
                                                <p:strVal val="#ppt_h"/>
                                              </p:val>
                                            </p:tav>
                                            <p:tav tm="100000">
                                              <p:val>
                                                <p:strVal val="#ppt_h"/>
                                              </p:val>
                                            </p:tav>
                                          </p:tavLst>
                                        </p:anim>
                                        <p:animEffect transition="in" filter="fade">
                                          <p:cBhvr>
                                            <p:cTn id="42" dur="500"/>
                                            <p:tgtEl>
                                              <p:spTgt spid="15"/>
                                            </p:tgtEl>
                                          </p:cBhvr>
                                        </p:animEffect>
                                      </p:childTnLst>
                                    </p:cTn>
                                  </p:par>
                                  <p:par>
                                    <p:cTn id="43" presetID="22" presetClass="entr" presetSubtype="8"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1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9"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文本框 7">
            <a:extLst>
              <a:ext uri="{FF2B5EF4-FFF2-40B4-BE49-F238E27FC236}">
                <a16:creationId xmlns:a16="http://schemas.microsoft.com/office/drawing/2014/main" id="{4BEBFA79-843E-4B2E-93C9-97E730301C7A}"/>
              </a:ext>
            </a:extLst>
          </p:cNvPr>
          <p:cNvSpPr txBox="1"/>
          <p:nvPr/>
        </p:nvSpPr>
        <p:spPr>
          <a:xfrm>
            <a:off x="272041" y="1742327"/>
            <a:ext cx="5992126" cy="1323439"/>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fontAlgn="base">
              <a:spcBef>
                <a:spcPct val="0"/>
              </a:spcBef>
              <a:spcAft>
                <a:spcPct val="0"/>
              </a:spcAft>
              <a:defRPr/>
            </a:pPr>
            <a:r>
              <a:rPr lang="vi-VN" altLang="zh-CN" sz="2000" b="1" dirty="0">
                <a:solidFill>
                  <a:prstClr val="black"/>
                </a:solidFill>
                <a:latin typeface="Cambria" panose="02040503050406030204" pitchFamily="18" charset="0"/>
                <a:ea typeface="Cambria" panose="02040503050406030204" pitchFamily="18" charset="0"/>
                <a:cs typeface="Calibri" panose="020F0502020204030204" pitchFamily="34" charset="0"/>
              </a:rPr>
              <a:t>Vui sao một sáng tháng Năm</a:t>
            </a:r>
          </a:p>
          <a:p>
            <a:pPr lvl="0" algn="ctr" fontAlgn="base">
              <a:spcBef>
                <a:spcPct val="0"/>
              </a:spcBef>
              <a:spcAft>
                <a:spcPct val="0"/>
              </a:spcAft>
              <a:defRPr/>
            </a:pPr>
            <a:r>
              <a:rPr lang="vi-VN" altLang="zh-CN" sz="2000" b="1" dirty="0">
                <a:solidFill>
                  <a:prstClr val="black"/>
                </a:solidFill>
                <a:latin typeface="Cambria" panose="02040503050406030204" pitchFamily="18" charset="0"/>
                <a:ea typeface="Cambria" panose="02040503050406030204" pitchFamily="18" charset="0"/>
                <a:cs typeface="Calibri" panose="020F0502020204030204" pitchFamily="34" charset="0"/>
              </a:rPr>
              <a:t>Đường về Việt Bắc lên thăm Bác Hồ</a:t>
            </a:r>
          </a:p>
          <a:p>
            <a:pPr lvl="0" algn="ctr" fontAlgn="base">
              <a:spcBef>
                <a:spcPct val="0"/>
              </a:spcBef>
              <a:spcAft>
                <a:spcPct val="0"/>
              </a:spcAft>
              <a:defRPr/>
            </a:pPr>
            <a:r>
              <a:rPr lang="vi-VN" altLang="zh-CN" sz="2000" b="1" dirty="0">
                <a:solidFill>
                  <a:prstClr val="black"/>
                </a:solidFill>
                <a:latin typeface="Cambria" panose="02040503050406030204" pitchFamily="18" charset="0"/>
                <a:ea typeface="Cambria" panose="02040503050406030204" pitchFamily="18" charset="0"/>
                <a:cs typeface="Calibri" panose="020F0502020204030204" pitchFamily="34" charset="0"/>
              </a:rPr>
              <a:t>Suối dài xanh mướt nương ngô</a:t>
            </a:r>
          </a:p>
          <a:p>
            <a:pPr lvl="0" algn="ctr" fontAlgn="base">
              <a:spcBef>
                <a:spcPct val="0"/>
              </a:spcBef>
              <a:spcAft>
                <a:spcPct val="0"/>
              </a:spcAft>
              <a:defRPr/>
            </a:pPr>
            <a:r>
              <a:rPr lang="vi-VN" altLang="zh-CN" sz="2000" b="1" dirty="0">
                <a:solidFill>
                  <a:prstClr val="black"/>
                </a:solidFill>
                <a:latin typeface="Cambria" panose="02040503050406030204" pitchFamily="18" charset="0"/>
                <a:ea typeface="Cambria" panose="02040503050406030204" pitchFamily="18" charset="0"/>
                <a:cs typeface="Calibri" panose="020F0502020204030204" pitchFamily="34" charset="0"/>
              </a:rPr>
              <a:t>Bốn phương lồng lộng thủ đô gió ngàn...</a:t>
            </a:r>
            <a:endParaRPr kumimoji="0" lang="zh-CN" altLang="en-US" sz="2000" b="1" i="1" u="none" strike="noStrike" kern="1200" cap="none" spc="0" normalizeH="0" baseline="0" noProof="0" dirty="0">
              <a:ln>
                <a:noFill/>
              </a:ln>
              <a:solidFill>
                <a:prstClr val="black"/>
              </a:solidFill>
              <a:effectLst/>
              <a:uLnTx/>
              <a:uFillTx/>
              <a:latin typeface="Cambria" panose="02040503050406030204" pitchFamily="18" charset="0"/>
              <a:ea typeface="字魂95号-手刻宋" pitchFamily="2" charset="-122"/>
              <a:cs typeface="Calibri" panose="020F0502020204030204" pitchFamily="34" charset="0"/>
            </a:endParaRPr>
          </a:p>
        </p:txBody>
      </p:sp>
      <p:pic>
        <p:nvPicPr>
          <p:cNvPr id="3" name="Picture 2">
            <a:extLst>
              <a:ext uri="{FF2B5EF4-FFF2-40B4-BE49-F238E27FC236}">
                <a16:creationId xmlns:a16="http://schemas.microsoft.com/office/drawing/2014/main" id="{E33F842C-6993-7BE5-A017-6A8012ED3915}"/>
              </a:ext>
            </a:extLst>
          </p:cNvPr>
          <p:cNvPicPr>
            <a:picLocks noChangeAspect="1"/>
          </p:cNvPicPr>
          <p:nvPr/>
        </p:nvPicPr>
        <p:blipFill>
          <a:blip r:embed="rId3"/>
          <a:stretch>
            <a:fillRect/>
          </a:stretch>
        </p:blipFill>
        <p:spPr>
          <a:xfrm>
            <a:off x="3351830" y="380507"/>
            <a:ext cx="5383235" cy="1682642"/>
          </a:xfrm>
          <a:prstGeom prst="rect">
            <a:avLst/>
          </a:prstGeom>
        </p:spPr>
      </p:pic>
      <p:sp>
        <p:nvSpPr>
          <p:cNvPr id="5" name="文本框 7">
            <a:extLst>
              <a:ext uri="{FF2B5EF4-FFF2-40B4-BE49-F238E27FC236}">
                <a16:creationId xmlns:a16="http://schemas.microsoft.com/office/drawing/2014/main" id="{D8DFEDF7-E3D9-D78D-76F5-B1FB56D5471A}"/>
              </a:ext>
            </a:extLst>
          </p:cNvPr>
          <p:cNvSpPr txBox="1"/>
          <p:nvPr/>
        </p:nvSpPr>
        <p:spPr>
          <a:xfrm>
            <a:off x="293061" y="3329389"/>
            <a:ext cx="5992126" cy="1938992"/>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rtl="0" latinLnBrk="0"/>
            <a:r>
              <a:rPr lang="vi-VN" sz="2000" b="1" i="0" dirty="0">
                <a:solidFill>
                  <a:srgbClr val="000000"/>
                </a:solidFill>
                <a:effectLst/>
                <a:latin typeface="Cambria" panose="02040503050406030204" pitchFamily="18" charset="0"/>
                <a:ea typeface="Cambria" panose="02040503050406030204" pitchFamily="18" charset="0"/>
              </a:rPr>
              <a:t>Bác kêu con đến bên bàn</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Bác ngồi Bác viết, nhà sàn đơn sơ</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Con bồ câu trắng ngây thơ</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Nó đi tìm thóc quanh bồ công văn</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Lát rồi, chim nhé, chim ăn</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Bác Hồ còn bận khách văn đến nhà.</a:t>
            </a:r>
          </a:p>
        </p:txBody>
      </p:sp>
      <p:sp>
        <p:nvSpPr>
          <p:cNvPr id="6" name="文本框 7">
            <a:extLst>
              <a:ext uri="{FF2B5EF4-FFF2-40B4-BE49-F238E27FC236}">
                <a16:creationId xmlns:a16="http://schemas.microsoft.com/office/drawing/2014/main" id="{07E91017-7AEB-C1C4-D421-26AFE84E843C}"/>
              </a:ext>
            </a:extLst>
          </p:cNvPr>
          <p:cNvSpPr txBox="1"/>
          <p:nvPr/>
        </p:nvSpPr>
        <p:spPr>
          <a:xfrm>
            <a:off x="5653337" y="1689776"/>
            <a:ext cx="5992126" cy="1631216"/>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rtl="0" latinLnBrk="0"/>
            <a:r>
              <a:rPr lang="vi-VN" sz="2000" b="1" i="0" dirty="0">
                <a:solidFill>
                  <a:srgbClr val="000000"/>
                </a:solidFill>
                <a:effectLst/>
                <a:latin typeface="Cambria" panose="02040503050406030204" pitchFamily="18" charset="0"/>
                <a:ea typeface="Cambria" panose="02040503050406030204" pitchFamily="18" charset="0"/>
              </a:rPr>
              <a:t>Bàn tay con nắm tay cha</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Bàn tay Bác ấm vào da vào lòng.</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Bác ngồi đó, lớn mênh mông</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Trời xanh biển rộng ruộng đồng nước non....</a:t>
            </a:r>
          </a:p>
          <a:p>
            <a:pPr algn="r" rtl="0" latinLnBrk="0"/>
            <a:r>
              <a:rPr lang="vi-VN" sz="2000" b="1" i="0" dirty="0">
                <a:solidFill>
                  <a:srgbClr val="000000"/>
                </a:solidFill>
                <a:effectLst/>
                <a:latin typeface="Cambria" panose="02040503050406030204" pitchFamily="18" charset="0"/>
                <a:ea typeface="Cambria" panose="02040503050406030204" pitchFamily="18" charset="0"/>
              </a:rPr>
              <a:t>(Tố Hữu)</a:t>
            </a:r>
          </a:p>
        </p:txBody>
      </p:sp>
      <p:pic>
        <p:nvPicPr>
          <p:cNvPr id="9" name="Picture 8">
            <a:extLst>
              <a:ext uri="{FF2B5EF4-FFF2-40B4-BE49-F238E27FC236}">
                <a16:creationId xmlns:a16="http://schemas.microsoft.com/office/drawing/2014/main" id="{31C25017-FB72-C8B5-FAF3-86F473095972}"/>
              </a:ext>
            </a:extLst>
          </p:cNvPr>
          <p:cNvPicPr>
            <a:picLocks noChangeAspect="1"/>
          </p:cNvPicPr>
          <p:nvPr/>
        </p:nvPicPr>
        <p:blipFill>
          <a:blip r:embed="rId4"/>
          <a:stretch>
            <a:fillRect/>
          </a:stretch>
        </p:blipFill>
        <p:spPr>
          <a:xfrm>
            <a:off x="7126014" y="3467087"/>
            <a:ext cx="3804087" cy="29125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文本框 7">
            <a:extLst>
              <a:ext uri="{FF2B5EF4-FFF2-40B4-BE49-F238E27FC236}">
                <a16:creationId xmlns:a16="http://schemas.microsoft.com/office/drawing/2014/main" id="{4BEBFA79-843E-4B2E-93C9-97E730301C7A}"/>
              </a:ext>
            </a:extLst>
          </p:cNvPr>
          <p:cNvSpPr txBox="1"/>
          <p:nvPr/>
        </p:nvSpPr>
        <p:spPr>
          <a:xfrm>
            <a:off x="272041" y="1742327"/>
            <a:ext cx="5992126" cy="1323439"/>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Vui sao một sáng tháng Năm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Đường về Việt Bắc lên thăm Bác Hồ</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Suối dài xanh mướt nương ngô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Bốn phương lồng lộng thủ đô gió ngàn...</a:t>
            </a:r>
            <a:endParaRPr kumimoji="0" lang="zh-CN" altLang="en-US" sz="2000" b="1" i="1" u="none" strike="noStrike" kern="1200" cap="none" spc="0" normalizeH="0" baseline="0" noProof="0" dirty="0">
              <a:ln>
                <a:noFill/>
              </a:ln>
              <a:solidFill>
                <a:prstClr val="black"/>
              </a:solidFill>
              <a:effectLst/>
              <a:uLnTx/>
              <a:uFillTx/>
              <a:latin typeface="Cambria" panose="02040503050406030204" pitchFamily="18" charset="0"/>
              <a:ea typeface="字魂95号-手刻宋" pitchFamily="2" charset="-122"/>
              <a:cs typeface="Calibri" panose="020F0502020204030204" pitchFamily="34" charset="0"/>
            </a:endParaRPr>
          </a:p>
        </p:txBody>
      </p:sp>
      <p:pic>
        <p:nvPicPr>
          <p:cNvPr id="3" name="Picture 2">
            <a:extLst>
              <a:ext uri="{FF2B5EF4-FFF2-40B4-BE49-F238E27FC236}">
                <a16:creationId xmlns:a16="http://schemas.microsoft.com/office/drawing/2014/main" id="{E33F842C-6993-7BE5-A017-6A8012ED3915}"/>
              </a:ext>
            </a:extLst>
          </p:cNvPr>
          <p:cNvPicPr>
            <a:picLocks noChangeAspect="1"/>
          </p:cNvPicPr>
          <p:nvPr/>
        </p:nvPicPr>
        <p:blipFill>
          <a:blip r:embed="rId3"/>
          <a:stretch>
            <a:fillRect/>
          </a:stretch>
        </p:blipFill>
        <p:spPr>
          <a:xfrm>
            <a:off x="3351830" y="380507"/>
            <a:ext cx="5383235" cy="1682642"/>
          </a:xfrm>
          <a:prstGeom prst="rect">
            <a:avLst/>
          </a:prstGeom>
        </p:spPr>
      </p:pic>
      <p:sp>
        <p:nvSpPr>
          <p:cNvPr id="5" name="文本框 7">
            <a:extLst>
              <a:ext uri="{FF2B5EF4-FFF2-40B4-BE49-F238E27FC236}">
                <a16:creationId xmlns:a16="http://schemas.microsoft.com/office/drawing/2014/main" id="{D8DFEDF7-E3D9-D78D-76F5-B1FB56D5471A}"/>
              </a:ext>
            </a:extLst>
          </p:cNvPr>
          <p:cNvSpPr txBox="1"/>
          <p:nvPr/>
        </p:nvSpPr>
        <p:spPr>
          <a:xfrm>
            <a:off x="293061" y="3329389"/>
            <a:ext cx="5992126" cy="1938992"/>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Bác kêu con đến bên bàn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Bác ngồi Bác viết, nhà sàn đơn sơ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bồ câu trắng ngây thơ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Nó đi tìm thóc quanh bồ công văn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Lát rồi, chim nhé, chim 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Bác Hồ còn bận khách văn đến nhà.</a:t>
            </a:r>
          </a:p>
        </p:txBody>
      </p:sp>
      <p:sp>
        <p:nvSpPr>
          <p:cNvPr id="6" name="文本框 7">
            <a:extLst>
              <a:ext uri="{FF2B5EF4-FFF2-40B4-BE49-F238E27FC236}">
                <a16:creationId xmlns:a16="http://schemas.microsoft.com/office/drawing/2014/main" id="{07E91017-7AEB-C1C4-D421-26AFE84E843C}"/>
              </a:ext>
            </a:extLst>
          </p:cNvPr>
          <p:cNvSpPr txBox="1"/>
          <p:nvPr/>
        </p:nvSpPr>
        <p:spPr>
          <a:xfrm>
            <a:off x="5653337" y="1689776"/>
            <a:ext cx="5992126" cy="1631216"/>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Bàn tay con nắm tay cha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Bàn tay Bác ấm vào da vào lòng.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Bác ngồi đó, lớn mênh mông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Trời xanh biển rộng ruộng đồng nước non....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(Tố Hữu)</a:t>
            </a:r>
          </a:p>
        </p:txBody>
      </p:sp>
      <p:pic>
        <p:nvPicPr>
          <p:cNvPr id="9" name="Picture 8">
            <a:extLst>
              <a:ext uri="{FF2B5EF4-FFF2-40B4-BE49-F238E27FC236}">
                <a16:creationId xmlns:a16="http://schemas.microsoft.com/office/drawing/2014/main" id="{31C25017-FB72-C8B5-FAF3-86F473095972}"/>
              </a:ext>
            </a:extLst>
          </p:cNvPr>
          <p:cNvPicPr>
            <a:picLocks noChangeAspect="1"/>
          </p:cNvPicPr>
          <p:nvPr/>
        </p:nvPicPr>
        <p:blipFill>
          <a:blip r:embed="rId4"/>
          <a:stretch>
            <a:fillRect/>
          </a:stretch>
        </p:blipFill>
        <p:spPr>
          <a:xfrm>
            <a:off x="7126014" y="3467087"/>
            <a:ext cx="3804087" cy="2912527"/>
          </a:xfrm>
          <a:prstGeom prst="rect">
            <a:avLst/>
          </a:prstGeom>
        </p:spPr>
      </p:pic>
      <p:sp>
        <p:nvSpPr>
          <p:cNvPr id="2" name="Rounded Rectangle 43">
            <a:extLst>
              <a:ext uri="{FF2B5EF4-FFF2-40B4-BE49-F238E27FC236}">
                <a16:creationId xmlns:a16="http://schemas.microsoft.com/office/drawing/2014/main" id="{AA03AB1F-234E-D0E5-1CA4-E24B1924F02F}"/>
              </a:ext>
            </a:extLst>
          </p:cNvPr>
          <p:cNvSpPr/>
          <p:nvPr/>
        </p:nvSpPr>
        <p:spPr>
          <a:xfrm>
            <a:off x="486446" y="528120"/>
            <a:ext cx="2470114"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CHIA KHỔ</a:t>
            </a:r>
          </a:p>
        </p:txBody>
      </p:sp>
      <p:sp>
        <p:nvSpPr>
          <p:cNvPr id="7" name="Oval 6">
            <a:extLst>
              <a:ext uri="{FF2B5EF4-FFF2-40B4-BE49-F238E27FC236}">
                <a16:creationId xmlns:a16="http://schemas.microsoft.com/office/drawing/2014/main" id="{EB4295DF-66E7-7B86-C7A2-A6B1D1B8CB69}"/>
              </a:ext>
            </a:extLst>
          </p:cNvPr>
          <p:cNvSpPr/>
          <p:nvPr/>
        </p:nvSpPr>
        <p:spPr>
          <a:xfrm>
            <a:off x="1097280" y="1625600"/>
            <a:ext cx="528320" cy="4978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1</a:t>
            </a:r>
          </a:p>
        </p:txBody>
      </p:sp>
      <p:sp>
        <p:nvSpPr>
          <p:cNvPr id="8" name="Oval 7">
            <a:extLst>
              <a:ext uri="{FF2B5EF4-FFF2-40B4-BE49-F238E27FC236}">
                <a16:creationId xmlns:a16="http://schemas.microsoft.com/office/drawing/2014/main" id="{1AD08997-CC82-6661-D620-1F9418F50EF3}"/>
              </a:ext>
            </a:extLst>
          </p:cNvPr>
          <p:cNvSpPr/>
          <p:nvPr/>
        </p:nvSpPr>
        <p:spPr>
          <a:xfrm>
            <a:off x="1259840" y="3200400"/>
            <a:ext cx="528320" cy="4978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2</a:t>
            </a:r>
          </a:p>
        </p:txBody>
      </p:sp>
      <p:sp>
        <p:nvSpPr>
          <p:cNvPr id="10" name="Oval 9">
            <a:extLst>
              <a:ext uri="{FF2B5EF4-FFF2-40B4-BE49-F238E27FC236}">
                <a16:creationId xmlns:a16="http://schemas.microsoft.com/office/drawing/2014/main" id="{2061477A-0A7A-2EC3-72F0-3AD196774AF2}"/>
              </a:ext>
            </a:extLst>
          </p:cNvPr>
          <p:cNvSpPr/>
          <p:nvPr/>
        </p:nvSpPr>
        <p:spPr>
          <a:xfrm>
            <a:off x="6705600" y="1524000"/>
            <a:ext cx="528320" cy="4978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3</a:t>
            </a:r>
          </a:p>
        </p:txBody>
      </p:sp>
    </p:spTree>
    <p:extLst>
      <p:ext uri="{BB962C8B-B14F-4D97-AF65-F5344CB8AC3E}">
        <p14:creationId xmlns:p14="http://schemas.microsoft.com/office/powerpoint/2010/main" val="1675464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千图PPT彼岸天：ID 8661124库_组合 3">
            <a:extLst>
              <a:ext uri="{FF2B5EF4-FFF2-40B4-BE49-F238E27FC236}">
                <a16:creationId xmlns:a16="http://schemas.microsoft.com/office/drawing/2014/main" id="{CF74A4FE-6B55-4850-ACED-E2641103AB5C}"/>
              </a:ext>
            </a:extLst>
          </p:cNvPr>
          <p:cNvGrpSpPr/>
          <p:nvPr>
            <p:custDataLst>
              <p:tags r:id="rId1"/>
            </p:custDataLst>
          </p:nvPr>
        </p:nvGrpSpPr>
        <p:grpSpPr>
          <a:xfrm>
            <a:off x="1199207" y="1985570"/>
            <a:ext cx="3972233" cy="1462426"/>
            <a:chOff x="2887146" y="1232756"/>
            <a:chExt cx="2587369" cy="1462426"/>
          </a:xfrm>
        </p:grpSpPr>
        <p:sp>
          <p:nvSpPr>
            <p:cNvPr id="10" name="任意多边形 57">
              <a:extLst>
                <a:ext uri="{FF2B5EF4-FFF2-40B4-BE49-F238E27FC236}">
                  <a16:creationId xmlns:a16="http://schemas.microsoft.com/office/drawing/2014/main" id="{E82E69AD-692A-479B-AC0A-E8DAE9E8C61C}"/>
                </a:ext>
              </a:extLst>
            </p:cNvPr>
            <p:cNvSpPr/>
            <p:nvPr/>
          </p:nvSpPr>
          <p:spPr bwMode="auto">
            <a:xfrm>
              <a:off x="2887146" y="1232756"/>
              <a:ext cx="2587369" cy="1462426"/>
            </a:xfrm>
            <a:custGeom>
              <a:avLst/>
              <a:gdLst>
                <a:gd name="T0" fmla="*/ 1018 w 1421"/>
                <a:gd name="T1" fmla="*/ 0 h 805"/>
                <a:gd name="T2" fmla="*/ 1421 w 1421"/>
                <a:gd name="T3" fmla="*/ 403 h 805"/>
                <a:gd name="T4" fmla="*/ 1018 w 1421"/>
                <a:gd name="T5" fmla="*/ 805 h 805"/>
                <a:gd name="T6" fmla="*/ 772 w 1421"/>
                <a:gd name="T7" fmla="*/ 721 h 805"/>
                <a:gd name="T8" fmla="*/ 771 w 1421"/>
                <a:gd name="T9" fmla="*/ 721 h 805"/>
                <a:gd name="T10" fmla="*/ 269 w 1421"/>
                <a:gd name="T11" fmla="*/ 630 h 805"/>
                <a:gd name="T12" fmla="*/ 269 w 1421"/>
                <a:gd name="T13" fmla="*/ 630 h 805"/>
                <a:gd name="T14" fmla="*/ 231 w 1421"/>
                <a:gd name="T15" fmla="*/ 633 h 805"/>
                <a:gd name="T16" fmla="*/ 0 w 1421"/>
                <a:gd name="T17" fmla="*/ 403 h 805"/>
                <a:gd name="T18" fmla="*/ 231 w 1421"/>
                <a:gd name="T19" fmla="*/ 172 h 805"/>
                <a:gd name="T20" fmla="*/ 269 w 1421"/>
                <a:gd name="T21" fmla="*/ 175 h 805"/>
                <a:gd name="T22" fmla="*/ 269 w 1421"/>
                <a:gd name="T23" fmla="*/ 175 h 805"/>
                <a:gd name="T24" fmla="*/ 771 w 1421"/>
                <a:gd name="T25" fmla="*/ 84 h 805"/>
                <a:gd name="T26" fmla="*/ 771 w 1421"/>
                <a:gd name="T27" fmla="*/ 84 h 805"/>
                <a:gd name="T28" fmla="*/ 1018 w 1421"/>
                <a:gd name="T29" fmla="*/ 0 h 805"/>
                <a:gd name="T30" fmla="*/ 231 w 1421"/>
                <a:gd name="T31" fmla="*/ 215 h 805"/>
                <a:gd name="T32" fmla="*/ 43 w 1421"/>
                <a:gd name="T33" fmla="*/ 403 h 805"/>
                <a:gd name="T34" fmla="*/ 231 w 1421"/>
                <a:gd name="T35" fmla="*/ 591 h 805"/>
                <a:gd name="T36" fmla="*/ 419 w 1421"/>
                <a:gd name="T37" fmla="*/ 403 h 805"/>
                <a:gd name="T38" fmla="*/ 231 w 1421"/>
                <a:gd name="T39" fmla="*/ 21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5">
                  <a:moveTo>
                    <a:pt x="1018" y="0"/>
                  </a:moveTo>
                  <a:cubicBezTo>
                    <a:pt x="1241" y="0"/>
                    <a:pt x="1421" y="180"/>
                    <a:pt x="1421" y="403"/>
                  </a:cubicBezTo>
                  <a:cubicBezTo>
                    <a:pt x="1421" y="625"/>
                    <a:pt x="1241" y="805"/>
                    <a:pt x="1018" y="805"/>
                  </a:cubicBezTo>
                  <a:cubicBezTo>
                    <a:pt x="925" y="805"/>
                    <a:pt x="840" y="774"/>
                    <a:pt x="772" y="721"/>
                  </a:cubicBezTo>
                  <a:cubicBezTo>
                    <a:pt x="771" y="721"/>
                    <a:pt x="771" y="721"/>
                    <a:pt x="771" y="721"/>
                  </a:cubicBezTo>
                  <a:cubicBezTo>
                    <a:pt x="618" y="606"/>
                    <a:pt x="408" y="615"/>
                    <a:pt x="269" y="630"/>
                  </a:cubicBezTo>
                  <a:cubicBezTo>
                    <a:pt x="269" y="630"/>
                    <a:pt x="269" y="630"/>
                    <a:pt x="269" y="630"/>
                  </a:cubicBezTo>
                  <a:cubicBezTo>
                    <a:pt x="256" y="632"/>
                    <a:pt x="244" y="633"/>
                    <a:pt x="231" y="633"/>
                  </a:cubicBezTo>
                  <a:cubicBezTo>
                    <a:pt x="103" y="633"/>
                    <a:pt x="0" y="530"/>
                    <a:pt x="0" y="403"/>
                  </a:cubicBezTo>
                  <a:cubicBezTo>
                    <a:pt x="0" y="275"/>
                    <a:pt x="103" y="172"/>
                    <a:pt x="231" y="172"/>
                  </a:cubicBezTo>
                  <a:cubicBezTo>
                    <a:pt x="244" y="172"/>
                    <a:pt x="256" y="173"/>
                    <a:pt x="269" y="175"/>
                  </a:cubicBezTo>
                  <a:cubicBezTo>
                    <a:pt x="269" y="175"/>
                    <a:pt x="269" y="175"/>
                    <a:pt x="269" y="175"/>
                  </a:cubicBezTo>
                  <a:cubicBezTo>
                    <a:pt x="408" y="190"/>
                    <a:pt x="618" y="199"/>
                    <a:pt x="771" y="84"/>
                  </a:cubicBezTo>
                  <a:cubicBezTo>
                    <a:pt x="771" y="84"/>
                    <a:pt x="771" y="84"/>
                    <a:pt x="771" y="84"/>
                  </a:cubicBezTo>
                  <a:cubicBezTo>
                    <a:pt x="840" y="31"/>
                    <a:pt x="925" y="0"/>
                    <a:pt x="1018" y="0"/>
                  </a:cubicBezTo>
                  <a:close/>
                  <a:moveTo>
                    <a:pt x="231" y="215"/>
                  </a:moveTo>
                  <a:cubicBezTo>
                    <a:pt x="127" y="215"/>
                    <a:pt x="43" y="299"/>
                    <a:pt x="43" y="403"/>
                  </a:cubicBezTo>
                  <a:cubicBezTo>
                    <a:pt x="43" y="506"/>
                    <a:pt x="127" y="591"/>
                    <a:pt x="231" y="591"/>
                  </a:cubicBezTo>
                  <a:cubicBezTo>
                    <a:pt x="335" y="591"/>
                    <a:pt x="419" y="506"/>
                    <a:pt x="419" y="403"/>
                  </a:cubicBezTo>
                  <a:cubicBezTo>
                    <a:pt x="419" y="299"/>
                    <a:pt x="335" y="215"/>
                    <a:pt x="231" y="215"/>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任意多边形 58">
              <a:extLst>
                <a:ext uri="{FF2B5EF4-FFF2-40B4-BE49-F238E27FC236}">
                  <a16:creationId xmlns:a16="http://schemas.microsoft.com/office/drawing/2014/main" id="{4D5A0ECC-C3F7-48B3-9FE7-E3340CBE0BD7}"/>
                </a:ext>
              </a:extLst>
            </p:cNvPr>
            <p:cNvSpPr/>
            <p:nvPr/>
          </p:nvSpPr>
          <p:spPr bwMode="auto">
            <a:xfrm>
              <a:off x="3776730" y="1801480"/>
              <a:ext cx="325646" cy="324978"/>
            </a:xfrm>
            <a:custGeom>
              <a:avLst/>
              <a:gdLst>
                <a:gd name="connsiteX0" fmla="*/ 300038 w 334963"/>
                <a:gd name="connsiteY0" fmla="*/ 268287 h 334277"/>
                <a:gd name="connsiteX1" fmla="*/ 238125 w 334963"/>
                <a:gd name="connsiteY1" fmla="*/ 319087 h 334277"/>
                <a:gd name="connsiteX2" fmla="*/ 259202 w 334963"/>
                <a:gd name="connsiteY2" fmla="*/ 284329 h 334277"/>
                <a:gd name="connsiteX3" fmla="*/ 300038 w 334963"/>
                <a:gd name="connsiteY3" fmla="*/ 268287 h 334277"/>
                <a:gd name="connsiteX4" fmla="*/ 34925 w 334963"/>
                <a:gd name="connsiteY4" fmla="*/ 268287 h 334277"/>
                <a:gd name="connsiteX5" fmla="*/ 75761 w 334963"/>
                <a:gd name="connsiteY5" fmla="*/ 284329 h 334277"/>
                <a:gd name="connsiteX6" fmla="*/ 96838 w 334963"/>
                <a:gd name="connsiteY6" fmla="*/ 319087 h 334277"/>
                <a:gd name="connsiteX7" fmla="*/ 34925 w 334963"/>
                <a:gd name="connsiteY7" fmla="*/ 268287 h 334277"/>
                <a:gd name="connsiteX8" fmla="*/ 131763 w 334963"/>
                <a:gd name="connsiteY8" fmla="*/ 236537 h 334277"/>
                <a:gd name="connsiteX9" fmla="*/ 203200 w 334963"/>
                <a:gd name="connsiteY9" fmla="*/ 236537 h 334277"/>
                <a:gd name="connsiteX10" fmla="*/ 242888 w 334963"/>
                <a:gd name="connsiteY10" fmla="*/ 279400 h 334277"/>
                <a:gd name="connsiteX11" fmla="*/ 212461 w 334963"/>
                <a:gd name="connsiteY11" fmla="*/ 327458 h 334277"/>
                <a:gd name="connsiteX12" fmla="*/ 122502 w 334963"/>
                <a:gd name="connsiteY12" fmla="*/ 327458 h 334277"/>
                <a:gd name="connsiteX13" fmla="*/ 92075 w 334963"/>
                <a:gd name="connsiteY13" fmla="*/ 278101 h 334277"/>
                <a:gd name="connsiteX14" fmla="*/ 131763 w 334963"/>
                <a:gd name="connsiteY14" fmla="*/ 236537 h 334277"/>
                <a:gd name="connsiteX15" fmla="*/ 292630 w 334963"/>
                <a:gd name="connsiteY15" fmla="*/ 128587 h 334277"/>
                <a:gd name="connsiteX16" fmla="*/ 334963 w 334963"/>
                <a:gd name="connsiteY16" fmla="*/ 176796 h 334277"/>
                <a:gd name="connsiteX17" fmla="*/ 321734 w 334963"/>
                <a:gd name="connsiteY17" fmla="*/ 232823 h 334277"/>
                <a:gd name="connsiteX18" fmla="*/ 316442 w 334963"/>
                <a:gd name="connsiteY18" fmla="*/ 243247 h 334277"/>
                <a:gd name="connsiteX19" fmla="*/ 255588 w 334963"/>
                <a:gd name="connsiteY19" fmla="*/ 266700 h 334277"/>
                <a:gd name="connsiteX20" fmla="*/ 215900 w 334963"/>
                <a:gd name="connsiteY20" fmla="*/ 225006 h 334277"/>
                <a:gd name="connsiteX21" fmla="*/ 238390 w 334963"/>
                <a:gd name="connsiteY21" fmla="*/ 159858 h 334277"/>
                <a:gd name="connsiteX22" fmla="*/ 292630 w 334963"/>
                <a:gd name="connsiteY22" fmla="*/ 128587 h 334277"/>
                <a:gd name="connsiteX23" fmla="*/ 42334 w 334963"/>
                <a:gd name="connsiteY23" fmla="*/ 128587 h 334277"/>
                <a:gd name="connsiteX24" fmla="*/ 96573 w 334963"/>
                <a:gd name="connsiteY24" fmla="*/ 159858 h 334277"/>
                <a:gd name="connsiteX25" fmla="*/ 119063 w 334963"/>
                <a:gd name="connsiteY25" fmla="*/ 225006 h 334277"/>
                <a:gd name="connsiteX26" fmla="*/ 78053 w 334963"/>
                <a:gd name="connsiteY26" fmla="*/ 266700 h 334277"/>
                <a:gd name="connsiteX27" fmla="*/ 18521 w 334963"/>
                <a:gd name="connsiteY27" fmla="*/ 243247 h 334277"/>
                <a:gd name="connsiteX28" fmla="*/ 11906 w 334963"/>
                <a:gd name="connsiteY28" fmla="*/ 228914 h 334277"/>
                <a:gd name="connsiteX29" fmla="*/ 0 w 334963"/>
                <a:gd name="connsiteY29" fmla="*/ 176796 h 334277"/>
                <a:gd name="connsiteX30" fmla="*/ 42334 w 334963"/>
                <a:gd name="connsiteY30" fmla="*/ 128587 h 334277"/>
                <a:gd name="connsiteX31" fmla="*/ 168275 w 334963"/>
                <a:gd name="connsiteY31" fmla="*/ 117475 h 334277"/>
                <a:gd name="connsiteX32" fmla="*/ 220663 w 334963"/>
                <a:gd name="connsiteY32" fmla="*/ 157163 h 334277"/>
                <a:gd name="connsiteX33" fmla="*/ 200026 w 334963"/>
                <a:gd name="connsiteY33" fmla="*/ 219075 h 334277"/>
                <a:gd name="connsiteX34" fmla="*/ 134938 w 334963"/>
                <a:gd name="connsiteY34" fmla="*/ 219075 h 334277"/>
                <a:gd name="connsiteX35" fmla="*/ 114300 w 334963"/>
                <a:gd name="connsiteY35" fmla="*/ 157163 h 334277"/>
                <a:gd name="connsiteX36" fmla="*/ 303212 w 334963"/>
                <a:gd name="connsiteY36" fmla="*/ 69850 h 334277"/>
                <a:gd name="connsiteX37" fmla="*/ 322884 w 334963"/>
                <a:gd name="connsiteY37" fmla="*/ 104246 h 334277"/>
                <a:gd name="connsiteX38" fmla="*/ 333375 w 334963"/>
                <a:gd name="connsiteY38" fmla="*/ 149225 h 334277"/>
                <a:gd name="connsiteX39" fmla="*/ 303212 w 334963"/>
                <a:gd name="connsiteY39" fmla="*/ 112183 h 334277"/>
                <a:gd name="connsiteX40" fmla="*/ 303212 w 334963"/>
                <a:gd name="connsiteY40" fmla="*/ 69850 h 334277"/>
                <a:gd name="connsiteX41" fmla="*/ 31750 w 334963"/>
                <a:gd name="connsiteY41" fmla="*/ 69850 h 334277"/>
                <a:gd name="connsiteX42" fmla="*/ 31750 w 334963"/>
                <a:gd name="connsiteY42" fmla="*/ 112183 h 334277"/>
                <a:gd name="connsiteX43" fmla="*/ 1587 w 334963"/>
                <a:gd name="connsiteY43" fmla="*/ 149225 h 334277"/>
                <a:gd name="connsiteX44" fmla="*/ 13390 w 334963"/>
                <a:gd name="connsiteY44" fmla="*/ 101600 h 334277"/>
                <a:gd name="connsiteX45" fmla="*/ 31750 w 334963"/>
                <a:gd name="connsiteY45" fmla="*/ 69850 h 334277"/>
                <a:gd name="connsiteX46" fmla="*/ 234280 w 334963"/>
                <a:gd name="connsiteY46" fmla="*/ 12700 h 334277"/>
                <a:gd name="connsiteX47" fmla="*/ 285750 w 334963"/>
                <a:gd name="connsiteY47" fmla="*/ 48565 h 334277"/>
                <a:gd name="connsiteX48" fmla="*/ 285750 w 334963"/>
                <a:gd name="connsiteY48" fmla="*/ 110995 h 334277"/>
                <a:gd name="connsiteX49" fmla="*/ 230321 w 334963"/>
                <a:gd name="connsiteY49" fmla="*/ 142875 h 334277"/>
                <a:gd name="connsiteX50" fmla="*/ 176212 w 334963"/>
                <a:gd name="connsiteY50" fmla="*/ 103026 h 334277"/>
                <a:gd name="connsiteX51" fmla="*/ 176212 w 334963"/>
                <a:gd name="connsiteY51" fmla="*/ 35281 h 334277"/>
                <a:gd name="connsiteX52" fmla="*/ 100682 w 334963"/>
                <a:gd name="connsiteY52" fmla="*/ 12700 h 334277"/>
                <a:gd name="connsiteX53" fmla="*/ 158750 w 334963"/>
                <a:gd name="connsiteY53" fmla="*/ 35281 h 334277"/>
                <a:gd name="connsiteX54" fmla="*/ 158750 w 334963"/>
                <a:gd name="connsiteY54" fmla="*/ 103026 h 334277"/>
                <a:gd name="connsiteX55" fmla="*/ 103321 w 334963"/>
                <a:gd name="connsiteY55" fmla="*/ 142875 h 334277"/>
                <a:gd name="connsiteX56" fmla="*/ 49212 w 334963"/>
                <a:gd name="connsiteY56" fmla="*/ 110995 h 334277"/>
                <a:gd name="connsiteX57" fmla="*/ 49212 w 334963"/>
                <a:gd name="connsiteY57" fmla="*/ 48565 h 334277"/>
                <a:gd name="connsiteX58" fmla="*/ 100682 w 334963"/>
                <a:gd name="connsiteY58" fmla="*/ 12700 h 334277"/>
                <a:gd name="connsiteX59" fmla="*/ 167482 w 334963"/>
                <a:gd name="connsiteY59" fmla="*/ 0 h 334277"/>
                <a:gd name="connsiteX60" fmla="*/ 207963 w 334963"/>
                <a:gd name="connsiteY60" fmla="*/ 5159 h 334277"/>
                <a:gd name="connsiteX61" fmla="*/ 167482 w 334963"/>
                <a:gd name="connsiteY61" fmla="*/ 20638 h 334277"/>
                <a:gd name="connsiteX62" fmla="*/ 127000 w 334963"/>
                <a:gd name="connsiteY62" fmla="*/ 5159 h 334277"/>
                <a:gd name="connsiteX63" fmla="*/ 167482 w 334963"/>
                <a:gd name="connsiteY63" fmla="*/ 0 h 33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34963" h="334277">
                  <a:moveTo>
                    <a:pt x="300038" y="268287"/>
                  </a:moveTo>
                  <a:cubicBezTo>
                    <a:pt x="282913" y="289677"/>
                    <a:pt x="263154" y="307055"/>
                    <a:pt x="238125" y="319087"/>
                  </a:cubicBezTo>
                  <a:cubicBezTo>
                    <a:pt x="238125" y="319087"/>
                    <a:pt x="238125" y="319087"/>
                    <a:pt x="259202" y="284329"/>
                  </a:cubicBezTo>
                  <a:cubicBezTo>
                    <a:pt x="259202" y="284329"/>
                    <a:pt x="259202" y="284329"/>
                    <a:pt x="300038" y="268287"/>
                  </a:cubicBezTo>
                  <a:close/>
                  <a:moveTo>
                    <a:pt x="34925" y="268287"/>
                  </a:moveTo>
                  <a:cubicBezTo>
                    <a:pt x="34925" y="268287"/>
                    <a:pt x="34925" y="268287"/>
                    <a:pt x="75761" y="284329"/>
                  </a:cubicBezTo>
                  <a:cubicBezTo>
                    <a:pt x="75761" y="284329"/>
                    <a:pt x="75761" y="284329"/>
                    <a:pt x="96838" y="319087"/>
                  </a:cubicBezTo>
                  <a:cubicBezTo>
                    <a:pt x="71809" y="307055"/>
                    <a:pt x="50733" y="289677"/>
                    <a:pt x="34925" y="268287"/>
                  </a:cubicBezTo>
                  <a:close/>
                  <a:moveTo>
                    <a:pt x="131763" y="236537"/>
                  </a:moveTo>
                  <a:cubicBezTo>
                    <a:pt x="131763" y="236537"/>
                    <a:pt x="131763" y="236537"/>
                    <a:pt x="203200" y="236537"/>
                  </a:cubicBezTo>
                  <a:cubicBezTo>
                    <a:pt x="203200" y="236537"/>
                    <a:pt x="203200" y="236537"/>
                    <a:pt x="242888" y="279400"/>
                  </a:cubicBezTo>
                  <a:cubicBezTo>
                    <a:pt x="242888" y="279400"/>
                    <a:pt x="242888" y="279400"/>
                    <a:pt x="212461" y="327458"/>
                  </a:cubicBezTo>
                  <a:cubicBezTo>
                    <a:pt x="182034" y="336550"/>
                    <a:pt x="151607" y="336550"/>
                    <a:pt x="122502" y="327458"/>
                  </a:cubicBezTo>
                  <a:cubicBezTo>
                    <a:pt x="122502" y="327458"/>
                    <a:pt x="122502" y="327458"/>
                    <a:pt x="92075" y="278101"/>
                  </a:cubicBezTo>
                  <a:cubicBezTo>
                    <a:pt x="92075" y="278101"/>
                    <a:pt x="92075" y="278101"/>
                    <a:pt x="131763" y="236537"/>
                  </a:cubicBezTo>
                  <a:close/>
                  <a:moveTo>
                    <a:pt x="292630" y="128587"/>
                  </a:moveTo>
                  <a:lnTo>
                    <a:pt x="334963" y="176796"/>
                  </a:lnTo>
                  <a:cubicBezTo>
                    <a:pt x="333640" y="196341"/>
                    <a:pt x="329671" y="214582"/>
                    <a:pt x="321734" y="232823"/>
                  </a:cubicBezTo>
                  <a:cubicBezTo>
                    <a:pt x="319088" y="236732"/>
                    <a:pt x="317765" y="240641"/>
                    <a:pt x="316442" y="243247"/>
                  </a:cubicBezTo>
                  <a:cubicBezTo>
                    <a:pt x="316442" y="243247"/>
                    <a:pt x="316442" y="243247"/>
                    <a:pt x="255588" y="266700"/>
                  </a:cubicBezTo>
                  <a:cubicBezTo>
                    <a:pt x="255588" y="266700"/>
                    <a:pt x="255588" y="266700"/>
                    <a:pt x="215900" y="225006"/>
                  </a:cubicBezTo>
                  <a:cubicBezTo>
                    <a:pt x="215900" y="225006"/>
                    <a:pt x="215900" y="225006"/>
                    <a:pt x="238390" y="159858"/>
                  </a:cubicBezTo>
                  <a:cubicBezTo>
                    <a:pt x="238390" y="159858"/>
                    <a:pt x="238390" y="159858"/>
                    <a:pt x="292630" y="128587"/>
                  </a:cubicBezTo>
                  <a:close/>
                  <a:moveTo>
                    <a:pt x="42334" y="128587"/>
                  </a:moveTo>
                  <a:cubicBezTo>
                    <a:pt x="42334" y="128587"/>
                    <a:pt x="42334" y="128587"/>
                    <a:pt x="96573" y="159858"/>
                  </a:cubicBezTo>
                  <a:cubicBezTo>
                    <a:pt x="96573" y="159858"/>
                    <a:pt x="96573" y="159858"/>
                    <a:pt x="119063" y="225006"/>
                  </a:cubicBezTo>
                  <a:lnTo>
                    <a:pt x="78053" y="266700"/>
                  </a:lnTo>
                  <a:cubicBezTo>
                    <a:pt x="78053" y="266700"/>
                    <a:pt x="78053" y="266700"/>
                    <a:pt x="18521" y="243247"/>
                  </a:cubicBezTo>
                  <a:cubicBezTo>
                    <a:pt x="15875" y="239338"/>
                    <a:pt x="14552" y="234126"/>
                    <a:pt x="11906" y="228914"/>
                  </a:cubicBezTo>
                  <a:cubicBezTo>
                    <a:pt x="5292" y="213279"/>
                    <a:pt x="1323" y="195038"/>
                    <a:pt x="0" y="176796"/>
                  </a:cubicBezTo>
                  <a:cubicBezTo>
                    <a:pt x="0" y="176796"/>
                    <a:pt x="0" y="176796"/>
                    <a:pt x="42334" y="128587"/>
                  </a:cubicBezTo>
                  <a:close/>
                  <a:moveTo>
                    <a:pt x="168275" y="117475"/>
                  </a:moveTo>
                  <a:lnTo>
                    <a:pt x="220663" y="157163"/>
                  </a:lnTo>
                  <a:lnTo>
                    <a:pt x="200026" y="219075"/>
                  </a:lnTo>
                  <a:lnTo>
                    <a:pt x="134938" y="219075"/>
                  </a:lnTo>
                  <a:lnTo>
                    <a:pt x="114300" y="157163"/>
                  </a:lnTo>
                  <a:close/>
                  <a:moveTo>
                    <a:pt x="303212" y="69850"/>
                  </a:moveTo>
                  <a:cubicBezTo>
                    <a:pt x="311081" y="80433"/>
                    <a:pt x="317638" y="92340"/>
                    <a:pt x="322884" y="104246"/>
                  </a:cubicBezTo>
                  <a:cubicBezTo>
                    <a:pt x="328129" y="118798"/>
                    <a:pt x="332064" y="133350"/>
                    <a:pt x="333375" y="149225"/>
                  </a:cubicBezTo>
                  <a:cubicBezTo>
                    <a:pt x="333375" y="149225"/>
                    <a:pt x="333375" y="149225"/>
                    <a:pt x="303212" y="112183"/>
                  </a:cubicBezTo>
                  <a:cubicBezTo>
                    <a:pt x="303212" y="112183"/>
                    <a:pt x="303212" y="112183"/>
                    <a:pt x="303212" y="69850"/>
                  </a:cubicBezTo>
                  <a:close/>
                  <a:moveTo>
                    <a:pt x="31750" y="69850"/>
                  </a:moveTo>
                  <a:cubicBezTo>
                    <a:pt x="31750" y="69850"/>
                    <a:pt x="31750" y="69850"/>
                    <a:pt x="31750" y="112183"/>
                  </a:cubicBezTo>
                  <a:cubicBezTo>
                    <a:pt x="31750" y="112183"/>
                    <a:pt x="31750" y="112183"/>
                    <a:pt x="1587" y="149225"/>
                  </a:cubicBezTo>
                  <a:cubicBezTo>
                    <a:pt x="2899" y="133350"/>
                    <a:pt x="6833" y="117475"/>
                    <a:pt x="13390" y="101600"/>
                  </a:cubicBezTo>
                  <a:cubicBezTo>
                    <a:pt x="18636" y="91017"/>
                    <a:pt x="23882" y="79110"/>
                    <a:pt x="31750" y="69850"/>
                  </a:cubicBezTo>
                  <a:close/>
                  <a:moveTo>
                    <a:pt x="234280" y="12700"/>
                  </a:moveTo>
                  <a:cubicBezTo>
                    <a:pt x="252757" y="21998"/>
                    <a:pt x="271233" y="33953"/>
                    <a:pt x="285750" y="48565"/>
                  </a:cubicBezTo>
                  <a:cubicBezTo>
                    <a:pt x="285750" y="48565"/>
                    <a:pt x="285750" y="48565"/>
                    <a:pt x="285750" y="110995"/>
                  </a:cubicBezTo>
                  <a:cubicBezTo>
                    <a:pt x="285750" y="110995"/>
                    <a:pt x="285750" y="110995"/>
                    <a:pt x="230321" y="142875"/>
                  </a:cubicBezTo>
                  <a:cubicBezTo>
                    <a:pt x="230321" y="142875"/>
                    <a:pt x="230321" y="142875"/>
                    <a:pt x="176212" y="103026"/>
                  </a:cubicBezTo>
                  <a:cubicBezTo>
                    <a:pt x="176212" y="103026"/>
                    <a:pt x="176212" y="103026"/>
                    <a:pt x="176212" y="35281"/>
                  </a:cubicBezTo>
                  <a:close/>
                  <a:moveTo>
                    <a:pt x="100682" y="12700"/>
                  </a:moveTo>
                  <a:cubicBezTo>
                    <a:pt x="100682" y="12700"/>
                    <a:pt x="100682" y="12700"/>
                    <a:pt x="158750" y="35281"/>
                  </a:cubicBezTo>
                  <a:cubicBezTo>
                    <a:pt x="158750" y="35281"/>
                    <a:pt x="158750" y="35281"/>
                    <a:pt x="158750" y="103026"/>
                  </a:cubicBezTo>
                  <a:cubicBezTo>
                    <a:pt x="158750" y="103026"/>
                    <a:pt x="158750" y="103026"/>
                    <a:pt x="103321" y="142875"/>
                  </a:cubicBezTo>
                  <a:lnTo>
                    <a:pt x="49212" y="110995"/>
                  </a:lnTo>
                  <a:cubicBezTo>
                    <a:pt x="49212" y="110995"/>
                    <a:pt x="49212" y="110995"/>
                    <a:pt x="49212" y="48565"/>
                  </a:cubicBezTo>
                  <a:cubicBezTo>
                    <a:pt x="63729" y="33953"/>
                    <a:pt x="80886" y="21998"/>
                    <a:pt x="100682" y="12700"/>
                  </a:cubicBezTo>
                  <a:close/>
                  <a:moveTo>
                    <a:pt x="167482" y="0"/>
                  </a:moveTo>
                  <a:cubicBezTo>
                    <a:pt x="180540" y="0"/>
                    <a:pt x="194905" y="1290"/>
                    <a:pt x="207963" y="5159"/>
                  </a:cubicBezTo>
                  <a:cubicBezTo>
                    <a:pt x="207963" y="5159"/>
                    <a:pt x="207963" y="5159"/>
                    <a:pt x="167482" y="20638"/>
                  </a:cubicBezTo>
                  <a:cubicBezTo>
                    <a:pt x="167482" y="20638"/>
                    <a:pt x="167482" y="20638"/>
                    <a:pt x="127000" y="5159"/>
                  </a:cubicBezTo>
                  <a:cubicBezTo>
                    <a:pt x="140059" y="1290"/>
                    <a:pt x="153117" y="0"/>
                    <a:pt x="167482" y="0"/>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任意多边形 59">
              <a:extLst>
                <a:ext uri="{FF2B5EF4-FFF2-40B4-BE49-F238E27FC236}">
                  <a16:creationId xmlns:a16="http://schemas.microsoft.com/office/drawing/2014/main" id="{D365A2FB-AC8A-4F96-BCDB-CD46DC65D016}"/>
                </a:ext>
              </a:extLst>
            </p:cNvPr>
            <p:cNvSpPr/>
            <p:nvPr/>
          </p:nvSpPr>
          <p:spPr bwMode="auto">
            <a:xfrm>
              <a:off x="3046657" y="1709369"/>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5B9BD5"/>
                  </a:solidFill>
                  <a:effectLst/>
                  <a:uLnTx/>
                  <a:uFillTx/>
                  <a:latin typeface="Cambria" panose="02040503050406030204" pitchFamily="18" charset="0"/>
                  <a:ea typeface="Cambria" panose="02040503050406030204" pitchFamily="18" charset="0"/>
                </a:rPr>
                <a:t>01</a:t>
              </a:r>
            </a:p>
          </p:txBody>
        </p:sp>
        <p:sp>
          <p:nvSpPr>
            <p:cNvPr id="14" name="矩形 41">
              <a:extLst>
                <a:ext uri="{FF2B5EF4-FFF2-40B4-BE49-F238E27FC236}">
                  <a16:creationId xmlns:a16="http://schemas.microsoft.com/office/drawing/2014/main" id="{90E72AED-86F6-471B-BF29-E7E00A370409}"/>
                </a:ext>
              </a:extLst>
            </p:cNvPr>
            <p:cNvSpPr/>
            <p:nvPr/>
          </p:nvSpPr>
          <p:spPr bwMode="auto">
            <a:xfrm>
              <a:off x="4487503" y="1814362"/>
              <a:ext cx="588553" cy="272806"/>
            </a:xfrm>
            <a:prstGeom prst="rect">
              <a:avLst/>
            </a:prstGeom>
            <a:solidFill>
              <a:schemeClr val="accent1"/>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err="1">
                  <a:solidFill>
                    <a:prstClr val="white"/>
                  </a:solidFill>
                  <a:latin typeface="Cambria" panose="02040503050406030204" pitchFamily="18" charset="0"/>
                  <a:ea typeface="Cambria" panose="02040503050406030204" pitchFamily="18" charset="0"/>
                </a:rPr>
                <a:t>nương</a:t>
              </a:r>
              <a:r>
                <a:rPr lang="en-US" altLang="zh-CN" sz="3600" dirty="0">
                  <a:solidFill>
                    <a:prstClr val="white"/>
                  </a:solidFill>
                  <a:latin typeface="Cambria" panose="02040503050406030204" pitchFamily="18" charset="0"/>
                  <a:ea typeface="Cambria" panose="02040503050406030204" pitchFamily="18" charset="0"/>
                </a:rPr>
                <a:t> </a:t>
              </a:r>
              <a:r>
                <a:rPr lang="en-US" altLang="zh-CN" sz="3600" dirty="0" err="1">
                  <a:solidFill>
                    <a:prstClr val="white"/>
                  </a:solidFill>
                  <a:latin typeface="Cambria" panose="02040503050406030204" pitchFamily="18" charset="0"/>
                  <a:ea typeface="Cambria" panose="02040503050406030204" pitchFamily="18" charset="0"/>
                </a:rPr>
                <a:t>ngô</a:t>
              </a:r>
              <a:endParaRPr kumimoji="0" lang="zh-CN" altLang="en-US" sz="36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grpSp>
        <p:nvGrpSpPr>
          <p:cNvPr id="15" name="千图PPT彼岸天：ID 8661124库_组合 4">
            <a:extLst>
              <a:ext uri="{FF2B5EF4-FFF2-40B4-BE49-F238E27FC236}">
                <a16:creationId xmlns:a16="http://schemas.microsoft.com/office/drawing/2014/main" id="{ACF27ECD-23E2-43A1-ACCC-1F6BD7FD6B5B}"/>
              </a:ext>
            </a:extLst>
          </p:cNvPr>
          <p:cNvGrpSpPr/>
          <p:nvPr>
            <p:custDataLst>
              <p:tags r:id="rId2"/>
            </p:custDataLst>
          </p:nvPr>
        </p:nvGrpSpPr>
        <p:grpSpPr>
          <a:xfrm>
            <a:off x="4693920" y="4001597"/>
            <a:ext cx="3235505" cy="1464285"/>
            <a:chOff x="3039684" y="2670792"/>
            <a:chExt cx="2587369" cy="1464285"/>
          </a:xfrm>
        </p:grpSpPr>
        <p:sp>
          <p:nvSpPr>
            <p:cNvPr id="16" name="任意多边形 51">
              <a:extLst>
                <a:ext uri="{FF2B5EF4-FFF2-40B4-BE49-F238E27FC236}">
                  <a16:creationId xmlns:a16="http://schemas.microsoft.com/office/drawing/2014/main" id="{982D81E0-75F6-4A59-BA09-6574F1FC52DC}"/>
                </a:ext>
              </a:extLst>
            </p:cNvPr>
            <p:cNvSpPr/>
            <p:nvPr/>
          </p:nvSpPr>
          <p:spPr bwMode="auto">
            <a:xfrm>
              <a:off x="3039684" y="2670792"/>
              <a:ext cx="2587369" cy="1464285"/>
            </a:xfrm>
            <a:custGeom>
              <a:avLst/>
              <a:gdLst>
                <a:gd name="T0" fmla="*/ 403 w 1421"/>
                <a:gd name="T1" fmla="*/ 0 h 806"/>
                <a:gd name="T2" fmla="*/ 0 w 1421"/>
                <a:gd name="T3" fmla="*/ 403 h 806"/>
                <a:gd name="T4" fmla="*/ 403 w 1421"/>
                <a:gd name="T5" fmla="*/ 806 h 806"/>
                <a:gd name="T6" fmla="*/ 650 w 1421"/>
                <a:gd name="T7" fmla="*/ 722 h 806"/>
                <a:gd name="T8" fmla="*/ 650 w 1421"/>
                <a:gd name="T9" fmla="*/ 722 h 806"/>
                <a:gd name="T10" fmla="*/ 1153 w 1421"/>
                <a:gd name="T11" fmla="*/ 631 h 806"/>
                <a:gd name="T12" fmla="*/ 1153 w 1421"/>
                <a:gd name="T13" fmla="*/ 631 h 806"/>
                <a:gd name="T14" fmla="*/ 1191 w 1421"/>
                <a:gd name="T15" fmla="*/ 634 h 806"/>
                <a:gd name="T16" fmla="*/ 1421 w 1421"/>
                <a:gd name="T17" fmla="*/ 403 h 806"/>
                <a:gd name="T18" fmla="*/ 1191 w 1421"/>
                <a:gd name="T19" fmla="*/ 173 h 806"/>
                <a:gd name="T20" fmla="*/ 1153 w 1421"/>
                <a:gd name="T21" fmla="*/ 176 h 806"/>
                <a:gd name="T22" fmla="*/ 1153 w 1421"/>
                <a:gd name="T23" fmla="*/ 176 h 806"/>
                <a:gd name="T24" fmla="*/ 650 w 1421"/>
                <a:gd name="T25" fmla="*/ 84 h 806"/>
                <a:gd name="T26" fmla="*/ 650 w 1421"/>
                <a:gd name="T27" fmla="*/ 84 h 806"/>
                <a:gd name="T28" fmla="*/ 403 w 1421"/>
                <a:gd name="T29" fmla="*/ 0 h 806"/>
                <a:gd name="T30" fmla="*/ 1191 w 1421"/>
                <a:gd name="T31" fmla="*/ 215 h 806"/>
                <a:gd name="T32" fmla="*/ 1379 w 1421"/>
                <a:gd name="T33" fmla="*/ 403 h 806"/>
                <a:gd name="T34" fmla="*/ 1191 w 1421"/>
                <a:gd name="T35" fmla="*/ 591 h 806"/>
                <a:gd name="T36" fmla="*/ 1003 w 1421"/>
                <a:gd name="T37" fmla="*/ 403 h 806"/>
                <a:gd name="T38" fmla="*/ 1191 w 1421"/>
                <a:gd name="T39" fmla="*/ 215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6">
                  <a:moveTo>
                    <a:pt x="403" y="0"/>
                  </a:moveTo>
                  <a:cubicBezTo>
                    <a:pt x="181" y="0"/>
                    <a:pt x="0" y="181"/>
                    <a:pt x="0" y="403"/>
                  </a:cubicBezTo>
                  <a:cubicBezTo>
                    <a:pt x="0" y="626"/>
                    <a:pt x="181" y="806"/>
                    <a:pt x="403" y="806"/>
                  </a:cubicBezTo>
                  <a:cubicBezTo>
                    <a:pt x="496" y="806"/>
                    <a:pt x="582" y="775"/>
                    <a:pt x="650" y="722"/>
                  </a:cubicBezTo>
                  <a:cubicBezTo>
                    <a:pt x="650" y="722"/>
                    <a:pt x="650" y="722"/>
                    <a:pt x="650" y="722"/>
                  </a:cubicBezTo>
                  <a:cubicBezTo>
                    <a:pt x="803" y="607"/>
                    <a:pt x="1013" y="615"/>
                    <a:pt x="1153" y="631"/>
                  </a:cubicBezTo>
                  <a:cubicBezTo>
                    <a:pt x="1153" y="631"/>
                    <a:pt x="1153" y="631"/>
                    <a:pt x="1153" y="631"/>
                  </a:cubicBezTo>
                  <a:cubicBezTo>
                    <a:pt x="1165" y="633"/>
                    <a:pt x="1178" y="634"/>
                    <a:pt x="1191" y="634"/>
                  </a:cubicBezTo>
                  <a:cubicBezTo>
                    <a:pt x="1318" y="634"/>
                    <a:pt x="1421" y="530"/>
                    <a:pt x="1421" y="403"/>
                  </a:cubicBezTo>
                  <a:cubicBezTo>
                    <a:pt x="1421" y="276"/>
                    <a:pt x="1318" y="173"/>
                    <a:pt x="1191" y="173"/>
                  </a:cubicBezTo>
                  <a:cubicBezTo>
                    <a:pt x="1178" y="173"/>
                    <a:pt x="1165" y="174"/>
                    <a:pt x="1153" y="176"/>
                  </a:cubicBezTo>
                  <a:cubicBezTo>
                    <a:pt x="1153" y="176"/>
                    <a:pt x="1153" y="176"/>
                    <a:pt x="1153" y="176"/>
                  </a:cubicBezTo>
                  <a:cubicBezTo>
                    <a:pt x="1013" y="191"/>
                    <a:pt x="803" y="200"/>
                    <a:pt x="650" y="84"/>
                  </a:cubicBezTo>
                  <a:cubicBezTo>
                    <a:pt x="650" y="84"/>
                    <a:pt x="650" y="84"/>
                    <a:pt x="650" y="84"/>
                  </a:cubicBezTo>
                  <a:cubicBezTo>
                    <a:pt x="582" y="32"/>
                    <a:pt x="496" y="0"/>
                    <a:pt x="403" y="0"/>
                  </a:cubicBezTo>
                  <a:close/>
                  <a:moveTo>
                    <a:pt x="1191" y="215"/>
                  </a:moveTo>
                  <a:cubicBezTo>
                    <a:pt x="1294" y="215"/>
                    <a:pt x="1379" y="299"/>
                    <a:pt x="1379" y="403"/>
                  </a:cubicBezTo>
                  <a:cubicBezTo>
                    <a:pt x="1379" y="507"/>
                    <a:pt x="1294" y="591"/>
                    <a:pt x="1191" y="591"/>
                  </a:cubicBezTo>
                  <a:cubicBezTo>
                    <a:pt x="1087" y="591"/>
                    <a:pt x="1003" y="507"/>
                    <a:pt x="1003" y="403"/>
                  </a:cubicBezTo>
                  <a:cubicBezTo>
                    <a:pt x="1003" y="299"/>
                    <a:pt x="1087" y="215"/>
                    <a:pt x="1191" y="215"/>
                  </a:cubicBezTo>
                  <a:close/>
                </a:path>
              </a:pathLst>
            </a:custGeom>
            <a:solidFill>
              <a:schemeClr val="accent3">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任意多边形 52">
              <a:extLst>
                <a:ext uri="{FF2B5EF4-FFF2-40B4-BE49-F238E27FC236}">
                  <a16:creationId xmlns:a16="http://schemas.microsoft.com/office/drawing/2014/main" id="{8EA02304-DC47-410B-BC05-DDB88E39E538}"/>
                </a:ext>
              </a:extLst>
            </p:cNvPr>
            <p:cNvSpPr/>
            <p:nvPr/>
          </p:nvSpPr>
          <p:spPr bwMode="auto">
            <a:xfrm>
              <a:off x="4508402" y="3240435"/>
              <a:ext cx="325646" cy="324995"/>
            </a:xfrm>
            <a:custGeom>
              <a:avLst/>
              <a:gdLst>
                <a:gd name="connsiteX0" fmla="*/ 274398 w 327028"/>
                <a:gd name="connsiteY0" fmla="*/ 150163 h 326376"/>
                <a:gd name="connsiteX1" fmla="*/ 150043 w 327028"/>
                <a:gd name="connsiteY1" fmla="*/ 315809 h 326376"/>
                <a:gd name="connsiteX2" fmla="*/ 240002 w 327028"/>
                <a:gd name="connsiteY2" fmla="*/ 296089 h 326376"/>
                <a:gd name="connsiteX3" fmla="*/ 316731 w 327028"/>
                <a:gd name="connsiteY3" fmla="*/ 168568 h 326376"/>
                <a:gd name="connsiteX4" fmla="*/ 274398 w 327028"/>
                <a:gd name="connsiteY4" fmla="*/ 150163 h 326376"/>
                <a:gd name="connsiteX5" fmla="*/ 264344 w 327028"/>
                <a:gd name="connsiteY5" fmla="*/ 147501 h 326376"/>
                <a:gd name="connsiteX6" fmla="*/ 167996 w 327028"/>
                <a:gd name="connsiteY6" fmla="*/ 168603 h 326376"/>
                <a:gd name="connsiteX7" fmla="*/ 55809 w 327028"/>
                <a:gd name="connsiteY7" fmla="*/ 251690 h 326376"/>
                <a:gd name="connsiteX8" fmla="*/ 37331 w 327028"/>
                <a:gd name="connsiteY8" fmla="*/ 250371 h 326376"/>
                <a:gd name="connsiteX9" fmla="*/ 128400 w 327028"/>
                <a:gd name="connsiteY9" fmla="*/ 313676 h 326376"/>
                <a:gd name="connsiteX10" fmla="*/ 129720 w 327028"/>
                <a:gd name="connsiteY10" fmla="*/ 312357 h 326376"/>
                <a:gd name="connsiteX11" fmla="*/ 264344 w 327028"/>
                <a:gd name="connsiteY11" fmla="*/ 148820 h 326376"/>
                <a:gd name="connsiteX12" fmla="*/ 264344 w 327028"/>
                <a:gd name="connsiteY12" fmla="*/ 147501 h 326376"/>
                <a:gd name="connsiteX13" fmla="*/ 32529 w 327028"/>
                <a:gd name="connsiteY13" fmla="*/ 85076 h 326376"/>
                <a:gd name="connsiteX14" fmla="*/ 29909 w 327028"/>
                <a:gd name="connsiteY14" fmla="*/ 240157 h 326376"/>
                <a:gd name="connsiteX15" fmla="*/ 107181 w 327028"/>
                <a:gd name="connsiteY15" fmla="*/ 229643 h 326376"/>
                <a:gd name="connsiteX16" fmla="*/ 32529 w 327028"/>
                <a:gd name="connsiteY16" fmla="*/ 85076 h 326376"/>
                <a:gd name="connsiteX17" fmla="*/ 206598 w 327028"/>
                <a:gd name="connsiteY17" fmla="*/ 59121 h 326376"/>
                <a:gd name="connsiteX18" fmla="*/ 118293 w 327028"/>
                <a:gd name="connsiteY18" fmla="*/ 76277 h 326376"/>
                <a:gd name="connsiteX19" fmla="*/ 163272 w 327028"/>
                <a:gd name="connsiteY19" fmla="*/ 156781 h 326376"/>
                <a:gd name="connsiteX20" fmla="*/ 164595 w 327028"/>
                <a:gd name="connsiteY20" fmla="*/ 158101 h 326376"/>
                <a:gd name="connsiteX21" fmla="*/ 316731 w 327028"/>
                <a:gd name="connsiteY21" fmla="*/ 156781 h 326376"/>
                <a:gd name="connsiteX22" fmla="*/ 296887 w 327028"/>
                <a:gd name="connsiteY22" fmla="*/ 89475 h 326376"/>
                <a:gd name="connsiteX23" fmla="*/ 206598 w 327028"/>
                <a:gd name="connsiteY23" fmla="*/ 59121 h 326376"/>
                <a:gd name="connsiteX24" fmla="*/ 107075 w 327028"/>
                <a:gd name="connsiteY24" fmla="*/ 21576 h 326376"/>
                <a:gd name="connsiteX25" fmla="*/ 86191 w 327028"/>
                <a:gd name="connsiteY25" fmla="*/ 30800 h 326376"/>
                <a:gd name="connsiteX26" fmla="*/ 43116 w 327028"/>
                <a:gd name="connsiteY26" fmla="*/ 70332 h 326376"/>
                <a:gd name="connsiteX27" fmla="*/ 43116 w 327028"/>
                <a:gd name="connsiteY27" fmla="*/ 71650 h 326376"/>
                <a:gd name="connsiteX28" fmla="*/ 114907 w 327028"/>
                <a:gd name="connsiteY28" fmla="*/ 221871 h 326376"/>
                <a:gd name="connsiteX29" fmla="*/ 116212 w 327028"/>
                <a:gd name="connsiteY29" fmla="*/ 223189 h 326376"/>
                <a:gd name="connsiteX30" fmla="*/ 157981 w 327028"/>
                <a:gd name="connsiteY30" fmla="*/ 165209 h 326376"/>
                <a:gd name="connsiteX31" fmla="*/ 155371 w 327028"/>
                <a:gd name="connsiteY31" fmla="*/ 165209 h 326376"/>
                <a:gd name="connsiteX32" fmla="*/ 107075 w 327028"/>
                <a:gd name="connsiteY32" fmla="*/ 21576 h 326376"/>
                <a:gd name="connsiteX33" fmla="*/ 165275 w 327028"/>
                <a:gd name="connsiteY33" fmla="*/ 11128 h 326376"/>
                <a:gd name="connsiteX34" fmla="*/ 119074 w 327028"/>
                <a:gd name="connsiteY34" fmla="*/ 17607 h 326376"/>
                <a:gd name="connsiteX35" fmla="*/ 116437 w 327028"/>
                <a:gd name="connsiteY35" fmla="*/ 65856 h 326376"/>
                <a:gd name="connsiteX36" fmla="*/ 286568 w 327028"/>
                <a:gd name="connsiteY36" fmla="*/ 72376 h 326376"/>
                <a:gd name="connsiteX37" fmla="*/ 165275 w 327028"/>
                <a:gd name="connsiteY37" fmla="*/ 11128 h 326376"/>
                <a:gd name="connsiteX38" fmla="*/ 168440 w 327028"/>
                <a:gd name="connsiteY38" fmla="*/ 94 h 326376"/>
                <a:gd name="connsiteX39" fmla="*/ 305249 w 327028"/>
                <a:gd name="connsiteY39" fmla="*/ 81263 h 326376"/>
                <a:gd name="connsiteX40" fmla="*/ 244610 w 327028"/>
                <a:gd name="connsiteY40" fmla="*/ 305291 h 326376"/>
                <a:gd name="connsiteX41" fmla="*/ 164197 w 327028"/>
                <a:gd name="connsiteY41" fmla="*/ 326376 h 326376"/>
                <a:gd name="connsiteX42" fmla="*/ 21826 w 327028"/>
                <a:gd name="connsiteY42" fmla="*/ 244672 h 326376"/>
                <a:gd name="connsiteX43" fmla="*/ 81147 w 327028"/>
                <a:gd name="connsiteY43" fmla="*/ 21962 h 326376"/>
                <a:gd name="connsiteX44" fmla="*/ 112785 w 327028"/>
                <a:gd name="connsiteY44" fmla="*/ 7466 h 326376"/>
                <a:gd name="connsiteX45" fmla="*/ 114103 w 327028"/>
                <a:gd name="connsiteY45" fmla="*/ 7466 h 326376"/>
                <a:gd name="connsiteX46" fmla="*/ 168440 w 327028"/>
                <a:gd name="connsiteY46" fmla="*/ 94 h 32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27028" h="326376">
                  <a:moveTo>
                    <a:pt x="274398" y="150163"/>
                  </a:moveTo>
                  <a:cubicBezTo>
                    <a:pt x="269106" y="222469"/>
                    <a:pt x="217512" y="290830"/>
                    <a:pt x="150043" y="315809"/>
                  </a:cubicBezTo>
                  <a:cubicBezTo>
                    <a:pt x="180470" y="318438"/>
                    <a:pt x="210897" y="311865"/>
                    <a:pt x="240002" y="296089"/>
                  </a:cubicBezTo>
                  <a:cubicBezTo>
                    <a:pt x="287627" y="268481"/>
                    <a:pt x="314085" y="219839"/>
                    <a:pt x="316731" y="168568"/>
                  </a:cubicBezTo>
                  <a:cubicBezTo>
                    <a:pt x="302179" y="159366"/>
                    <a:pt x="288950" y="154107"/>
                    <a:pt x="274398" y="150163"/>
                  </a:cubicBezTo>
                  <a:close/>
                  <a:moveTo>
                    <a:pt x="264344" y="147501"/>
                  </a:moveTo>
                  <a:cubicBezTo>
                    <a:pt x="233988" y="142226"/>
                    <a:pt x="202312" y="148820"/>
                    <a:pt x="167996" y="168603"/>
                  </a:cubicBezTo>
                  <a:cubicBezTo>
                    <a:pt x="144238" y="223994"/>
                    <a:pt x="107283" y="251690"/>
                    <a:pt x="55809" y="251690"/>
                  </a:cubicBezTo>
                  <a:cubicBezTo>
                    <a:pt x="49209" y="251690"/>
                    <a:pt x="42610" y="251690"/>
                    <a:pt x="37331" y="250371"/>
                  </a:cubicBezTo>
                  <a:cubicBezTo>
                    <a:pt x="59768" y="283343"/>
                    <a:pt x="92764" y="304444"/>
                    <a:pt x="128400" y="313676"/>
                  </a:cubicBezTo>
                  <a:cubicBezTo>
                    <a:pt x="129720" y="312357"/>
                    <a:pt x="129720" y="312357"/>
                    <a:pt x="129720" y="312357"/>
                  </a:cubicBezTo>
                  <a:cubicBezTo>
                    <a:pt x="202312" y="295212"/>
                    <a:pt x="259065" y="223994"/>
                    <a:pt x="264344" y="148820"/>
                  </a:cubicBezTo>
                  <a:cubicBezTo>
                    <a:pt x="264344" y="148820"/>
                    <a:pt x="264344" y="147501"/>
                    <a:pt x="264344" y="147501"/>
                  </a:cubicBezTo>
                  <a:close/>
                  <a:moveTo>
                    <a:pt x="32529" y="85076"/>
                  </a:moveTo>
                  <a:cubicBezTo>
                    <a:pt x="5025" y="131075"/>
                    <a:pt x="2406" y="190216"/>
                    <a:pt x="29909" y="240157"/>
                  </a:cubicBezTo>
                  <a:cubicBezTo>
                    <a:pt x="60032" y="245414"/>
                    <a:pt x="86226" y="241471"/>
                    <a:pt x="107181" y="229643"/>
                  </a:cubicBezTo>
                  <a:cubicBezTo>
                    <a:pt x="58722" y="195473"/>
                    <a:pt x="33838" y="146846"/>
                    <a:pt x="32529" y="85076"/>
                  </a:cubicBezTo>
                  <a:close/>
                  <a:moveTo>
                    <a:pt x="206598" y="59121"/>
                  </a:moveTo>
                  <a:cubicBezTo>
                    <a:pt x="176832" y="56811"/>
                    <a:pt x="147397" y="62420"/>
                    <a:pt x="118293" y="76277"/>
                  </a:cubicBezTo>
                  <a:cubicBezTo>
                    <a:pt x="126230" y="110591"/>
                    <a:pt x="144751" y="136985"/>
                    <a:pt x="163272" y="156781"/>
                  </a:cubicBezTo>
                  <a:cubicBezTo>
                    <a:pt x="163272" y="158101"/>
                    <a:pt x="164595" y="158101"/>
                    <a:pt x="164595" y="158101"/>
                  </a:cubicBezTo>
                  <a:cubicBezTo>
                    <a:pt x="217512" y="129067"/>
                    <a:pt x="269106" y="129067"/>
                    <a:pt x="316731" y="156781"/>
                  </a:cubicBezTo>
                  <a:cubicBezTo>
                    <a:pt x="315408" y="134346"/>
                    <a:pt x="308794" y="110591"/>
                    <a:pt x="296887" y="89475"/>
                  </a:cubicBezTo>
                  <a:cubicBezTo>
                    <a:pt x="266460" y="71658"/>
                    <a:pt x="236364" y="61430"/>
                    <a:pt x="206598" y="59121"/>
                  </a:cubicBezTo>
                  <a:close/>
                  <a:moveTo>
                    <a:pt x="107075" y="21576"/>
                  </a:moveTo>
                  <a:cubicBezTo>
                    <a:pt x="100549" y="24211"/>
                    <a:pt x="92717" y="26847"/>
                    <a:pt x="86191" y="30800"/>
                  </a:cubicBezTo>
                  <a:cubicBezTo>
                    <a:pt x="69222" y="41342"/>
                    <a:pt x="54864" y="54519"/>
                    <a:pt x="43116" y="70332"/>
                  </a:cubicBezTo>
                  <a:cubicBezTo>
                    <a:pt x="43116" y="70332"/>
                    <a:pt x="43116" y="70332"/>
                    <a:pt x="43116" y="71650"/>
                  </a:cubicBezTo>
                  <a:cubicBezTo>
                    <a:pt x="40506" y="137536"/>
                    <a:pt x="65306" y="188928"/>
                    <a:pt x="114907" y="221871"/>
                  </a:cubicBezTo>
                  <a:cubicBezTo>
                    <a:pt x="114907" y="223189"/>
                    <a:pt x="116212" y="223189"/>
                    <a:pt x="116212" y="223189"/>
                  </a:cubicBezTo>
                  <a:cubicBezTo>
                    <a:pt x="133181" y="210012"/>
                    <a:pt x="146233" y="191563"/>
                    <a:pt x="157981" y="165209"/>
                  </a:cubicBezTo>
                  <a:cubicBezTo>
                    <a:pt x="156676" y="165209"/>
                    <a:pt x="156676" y="165209"/>
                    <a:pt x="155371" y="165209"/>
                  </a:cubicBezTo>
                  <a:cubicBezTo>
                    <a:pt x="114907" y="120406"/>
                    <a:pt x="99243" y="71650"/>
                    <a:pt x="107075" y="21576"/>
                  </a:cubicBezTo>
                  <a:close/>
                  <a:moveTo>
                    <a:pt x="165275" y="11128"/>
                  </a:moveTo>
                  <a:cubicBezTo>
                    <a:pt x="149820" y="10924"/>
                    <a:pt x="134241" y="13043"/>
                    <a:pt x="119074" y="17607"/>
                  </a:cubicBezTo>
                  <a:cubicBezTo>
                    <a:pt x="115118" y="34559"/>
                    <a:pt x="115118" y="51512"/>
                    <a:pt x="116437" y="65856"/>
                  </a:cubicBezTo>
                  <a:cubicBezTo>
                    <a:pt x="171829" y="41080"/>
                    <a:pt x="228539" y="43688"/>
                    <a:pt x="286568" y="72376"/>
                  </a:cubicBezTo>
                  <a:cubicBezTo>
                    <a:pt x="256894" y="33255"/>
                    <a:pt x="211641" y="11739"/>
                    <a:pt x="165275" y="11128"/>
                  </a:cubicBezTo>
                  <a:close/>
                  <a:moveTo>
                    <a:pt x="168440" y="94"/>
                  </a:moveTo>
                  <a:cubicBezTo>
                    <a:pt x="222941" y="1947"/>
                    <a:pt x="275588" y="30857"/>
                    <a:pt x="305249" y="81263"/>
                  </a:cubicBezTo>
                  <a:cubicBezTo>
                    <a:pt x="350069" y="159014"/>
                    <a:pt x="323704" y="260485"/>
                    <a:pt x="244610" y="305291"/>
                  </a:cubicBezTo>
                  <a:cubicBezTo>
                    <a:pt x="219563" y="319787"/>
                    <a:pt x="191880" y="326376"/>
                    <a:pt x="164197" y="326376"/>
                  </a:cubicBezTo>
                  <a:cubicBezTo>
                    <a:pt x="107512" y="326376"/>
                    <a:pt x="52146" y="297384"/>
                    <a:pt x="21826" y="244672"/>
                  </a:cubicBezTo>
                  <a:cubicBezTo>
                    <a:pt x="-22994" y="166921"/>
                    <a:pt x="3371" y="66767"/>
                    <a:pt x="81147" y="21962"/>
                  </a:cubicBezTo>
                  <a:cubicBezTo>
                    <a:pt x="91693" y="15373"/>
                    <a:pt x="102239" y="11419"/>
                    <a:pt x="112785" y="7466"/>
                  </a:cubicBezTo>
                  <a:cubicBezTo>
                    <a:pt x="112785" y="7466"/>
                    <a:pt x="114103" y="7466"/>
                    <a:pt x="114103" y="7466"/>
                  </a:cubicBezTo>
                  <a:cubicBezTo>
                    <a:pt x="131899" y="1865"/>
                    <a:pt x="150273" y="-523"/>
                    <a:pt x="168440" y="94"/>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任意多边形 53">
              <a:extLst>
                <a:ext uri="{FF2B5EF4-FFF2-40B4-BE49-F238E27FC236}">
                  <a16:creationId xmlns:a16="http://schemas.microsoft.com/office/drawing/2014/main" id="{C665278F-1579-4653-BD32-4F379D33477E}"/>
                </a:ext>
              </a:extLst>
            </p:cNvPr>
            <p:cNvSpPr/>
            <p:nvPr/>
          </p:nvSpPr>
          <p:spPr bwMode="auto">
            <a:xfrm>
              <a:off x="4931470" y="3148334"/>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A5A5A5">
                      <a:lumMod val="100000"/>
                    </a:srgbClr>
                  </a:solidFill>
                  <a:effectLst/>
                  <a:uLnTx/>
                  <a:uFillTx/>
                  <a:latin typeface="Cambria" panose="02040503050406030204" pitchFamily="18" charset="0"/>
                  <a:ea typeface="Cambria" panose="02040503050406030204" pitchFamily="18" charset="0"/>
                </a:rPr>
                <a:t>03</a:t>
              </a:r>
            </a:p>
          </p:txBody>
        </p:sp>
        <p:sp>
          <p:nvSpPr>
            <p:cNvPr id="19" name="矩形 35">
              <a:extLst>
                <a:ext uri="{FF2B5EF4-FFF2-40B4-BE49-F238E27FC236}">
                  <a16:creationId xmlns:a16="http://schemas.microsoft.com/office/drawing/2014/main" id="{F0D7173A-3396-47AA-B515-B4DDB873231F}"/>
                </a:ext>
              </a:extLst>
            </p:cNvPr>
            <p:cNvSpPr/>
            <p:nvPr/>
          </p:nvSpPr>
          <p:spPr bwMode="auto">
            <a:xfrm>
              <a:off x="3534608" y="3240435"/>
              <a:ext cx="588553" cy="272806"/>
            </a:xfrm>
            <a:prstGeom prst="rect">
              <a:avLst/>
            </a:prstGeom>
            <a:solidFill>
              <a:schemeClr val="accent3">
                <a:lumMod val="100000"/>
              </a:schemeClr>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nước</a:t>
              </a: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non</a:t>
              </a:r>
              <a:endParaRPr kumimoji="0" lang="zh-CN" altLang="en-US" sz="36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grpSp>
        <p:nvGrpSpPr>
          <p:cNvPr id="20" name="千图PPT彼岸天：ID 8661124库_组合 5">
            <a:extLst>
              <a:ext uri="{FF2B5EF4-FFF2-40B4-BE49-F238E27FC236}">
                <a16:creationId xmlns:a16="http://schemas.microsoft.com/office/drawing/2014/main" id="{E4DEDA28-D997-4FBD-80DF-F743E8445485}"/>
              </a:ext>
            </a:extLst>
          </p:cNvPr>
          <p:cNvGrpSpPr/>
          <p:nvPr>
            <p:custDataLst>
              <p:tags r:id="rId3"/>
            </p:custDataLst>
          </p:nvPr>
        </p:nvGrpSpPr>
        <p:grpSpPr>
          <a:xfrm>
            <a:off x="6634480" y="2052794"/>
            <a:ext cx="3930389" cy="1462426"/>
            <a:chOff x="6717485" y="1232756"/>
            <a:chExt cx="2587369" cy="1462426"/>
          </a:xfrm>
        </p:grpSpPr>
        <p:sp>
          <p:nvSpPr>
            <p:cNvPr id="21" name="任意多边形 39">
              <a:extLst>
                <a:ext uri="{FF2B5EF4-FFF2-40B4-BE49-F238E27FC236}">
                  <a16:creationId xmlns:a16="http://schemas.microsoft.com/office/drawing/2014/main" id="{E34E527B-2A43-4D61-820B-FAA478134C11}"/>
                </a:ext>
              </a:extLst>
            </p:cNvPr>
            <p:cNvSpPr/>
            <p:nvPr/>
          </p:nvSpPr>
          <p:spPr bwMode="auto">
            <a:xfrm flipH="1">
              <a:off x="6717485" y="1232756"/>
              <a:ext cx="2587369" cy="1462426"/>
            </a:xfrm>
            <a:custGeom>
              <a:avLst/>
              <a:gdLst>
                <a:gd name="T0" fmla="*/ 1018 w 1421"/>
                <a:gd name="T1" fmla="*/ 0 h 805"/>
                <a:gd name="T2" fmla="*/ 1421 w 1421"/>
                <a:gd name="T3" fmla="*/ 403 h 805"/>
                <a:gd name="T4" fmla="*/ 1018 w 1421"/>
                <a:gd name="T5" fmla="*/ 805 h 805"/>
                <a:gd name="T6" fmla="*/ 772 w 1421"/>
                <a:gd name="T7" fmla="*/ 721 h 805"/>
                <a:gd name="T8" fmla="*/ 771 w 1421"/>
                <a:gd name="T9" fmla="*/ 721 h 805"/>
                <a:gd name="T10" fmla="*/ 269 w 1421"/>
                <a:gd name="T11" fmla="*/ 630 h 805"/>
                <a:gd name="T12" fmla="*/ 269 w 1421"/>
                <a:gd name="T13" fmla="*/ 630 h 805"/>
                <a:gd name="T14" fmla="*/ 231 w 1421"/>
                <a:gd name="T15" fmla="*/ 633 h 805"/>
                <a:gd name="T16" fmla="*/ 0 w 1421"/>
                <a:gd name="T17" fmla="*/ 403 h 805"/>
                <a:gd name="T18" fmla="*/ 231 w 1421"/>
                <a:gd name="T19" fmla="*/ 172 h 805"/>
                <a:gd name="T20" fmla="*/ 269 w 1421"/>
                <a:gd name="T21" fmla="*/ 175 h 805"/>
                <a:gd name="T22" fmla="*/ 269 w 1421"/>
                <a:gd name="T23" fmla="*/ 175 h 805"/>
                <a:gd name="T24" fmla="*/ 771 w 1421"/>
                <a:gd name="T25" fmla="*/ 84 h 805"/>
                <a:gd name="T26" fmla="*/ 771 w 1421"/>
                <a:gd name="T27" fmla="*/ 84 h 805"/>
                <a:gd name="T28" fmla="*/ 1018 w 1421"/>
                <a:gd name="T29" fmla="*/ 0 h 805"/>
                <a:gd name="T30" fmla="*/ 231 w 1421"/>
                <a:gd name="T31" fmla="*/ 215 h 805"/>
                <a:gd name="T32" fmla="*/ 43 w 1421"/>
                <a:gd name="T33" fmla="*/ 403 h 805"/>
                <a:gd name="T34" fmla="*/ 231 w 1421"/>
                <a:gd name="T35" fmla="*/ 591 h 805"/>
                <a:gd name="T36" fmla="*/ 419 w 1421"/>
                <a:gd name="T37" fmla="*/ 403 h 805"/>
                <a:gd name="T38" fmla="*/ 231 w 1421"/>
                <a:gd name="T39" fmla="*/ 21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5">
                  <a:moveTo>
                    <a:pt x="1018" y="0"/>
                  </a:moveTo>
                  <a:cubicBezTo>
                    <a:pt x="1241" y="0"/>
                    <a:pt x="1421" y="180"/>
                    <a:pt x="1421" y="403"/>
                  </a:cubicBezTo>
                  <a:cubicBezTo>
                    <a:pt x="1421" y="625"/>
                    <a:pt x="1241" y="805"/>
                    <a:pt x="1018" y="805"/>
                  </a:cubicBezTo>
                  <a:cubicBezTo>
                    <a:pt x="925" y="805"/>
                    <a:pt x="840" y="774"/>
                    <a:pt x="772" y="721"/>
                  </a:cubicBezTo>
                  <a:cubicBezTo>
                    <a:pt x="771" y="721"/>
                    <a:pt x="771" y="721"/>
                    <a:pt x="771" y="721"/>
                  </a:cubicBezTo>
                  <a:cubicBezTo>
                    <a:pt x="618" y="606"/>
                    <a:pt x="408" y="615"/>
                    <a:pt x="269" y="630"/>
                  </a:cubicBezTo>
                  <a:cubicBezTo>
                    <a:pt x="269" y="630"/>
                    <a:pt x="269" y="630"/>
                    <a:pt x="269" y="630"/>
                  </a:cubicBezTo>
                  <a:cubicBezTo>
                    <a:pt x="256" y="632"/>
                    <a:pt x="244" y="633"/>
                    <a:pt x="231" y="633"/>
                  </a:cubicBezTo>
                  <a:cubicBezTo>
                    <a:pt x="103" y="633"/>
                    <a:pt x="0" y="530"/>
                    <a:pt x="0" y="403"/>
                  </a:cubicBezTo>
                  <a:cubicBezTo>
                    <a:pt x="0" y="275"/>
                    <a:pt x="103" y="172"/>
                    <a:pt x="231" y="172"/>
                  </a:cubicBezTo>
                  <a:cubicBezTo>
                    <a:pt x="244" y="172"/>
                    <a:pt x="256" y="173"/>
                    <a:pt x="269" y="175"/>
                  </a:cubicBezTo>
                  <a:cubicBezTo>
                    <a:pt x="269" y="175"/>
                    <a:pt x="269" y="175"/>
                    <a:pt x="269" y="175"/>
                  </a:cubicBezTo>
                  <a:cubicBezTo>
                    <a:pt x="408" y="190"/>
                    <a:pt x="618" y="199"/>
                    <a:pt x="771" y="84"/>
                  </a:cubicBezTo>
                  <a:cubicBezTo>
                    <a:pt x="771" y="84"/>
                    <a:pt x="771" y="84"/>
                    <a:pt x="771" y="84"/>
                  </a:cubicBezTo>
                  <a:cubicBezTo>
                    <a:pt x="840" y="31"/>
                    <a:pt x="925" y="0"/>
                    <a:pt x="1018" y="0"/>
                  </a:cubicBezTo>
                  <a:close/>
                  <a:moveTo>
                    <a:pt x="231" y="215"/>
                  </a:moveTo>
                  <a:cubicBezTo>
                    <a:pt x="127" y="215"/>
                    <a:pt x="43" y="299"/>
                    <a:pt x="43" y="403"/>
                  </a:cubicBezTo>
                  <a:cubicBezTo>
                    <a:pt x="43" y="506"/>
                    <a:pt x="127" y="591"/>
                    <a:pt x="231" y="591"/>
                  </a:cubicBezTo>
                  <a:cubicBezTo>
                    <a:pt x="335" y="591"/>
                    <a:pt x="419" y="506"/>
                    <a:pt x="419" y="403"/>
                  </a:cubicBezTo>
                  <a:cubicBezTo>
                    <a:pt x="419" y="299"/>
                    <a:pt x="335" y="215"/>
                    <a:pt x="231" y="215"/>
                  </a:cubicBezTo>
                  <a:close/>
                </a:path>
              </a:pathLst>
            </a:custGeom>
            <a:solidFill>
              <a:schemeClr val="accent2">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任意多边形 40">
              <a:extLst>
                <a:ext uri="{FF2B5EF4-FFF2-40B4-BE49-F238E27FC236}">
                  <a16:creationId xmlns:a16="http://schemas.microsoft.com/office/drawing/2014/main" id="{948ED8D4-3811-4434-9D22-4B675241E01A}"/>
                </a:ext>
              </a:extLst>
            </p:cNvPr>
            <p:cNvSpPr/>
            <p:nvPr/>
          </p:nvSpPr>
          <p:spPr bwMode="auto">
            <a:xfrm>
              <a:off x="8093771" y="1801146"/>
              <a:ext cx="325646" cy="325646"/>
            </a:xfrm>
            <a:custGeom>
              <a:avLst/>
              <a:gdLst>
                <a:gd name="connsiteX0" fmla="*/ 0 w 338138"/>
                <a:gd name="connsiteY0" fmla="*/ 169863 h 338138"/>
                <a:gd name="connsiteX1" fmla="*/ 3975 w 338138"/>
                <a:gd name="connsiteY1" fmla="*/ 169863 h 338138"/>
                <a:gd name="connsiteX2" fmla="*/ 111300 w 338138"/>
                <a:gd name="connsiteY2" fmla="*/ 226838 h 338138"/>
                <a:gd name="connsiteX3" fmla="*/ 168275 w 338138"/>
                <a:gd name="connsiteY3" fmla="*/ 334163 h 338138"/>
                <a:gd name="connsiteX4" fmla="*/ 168275 w 338138"/>
                <a:gd name="connsiteY4" fmla="*/ 338138 h 338138"/>
                <a:gd name="connsiteX5" fmla="*/ 164300 w 338138"/>
                <a:gd name="connsiteY5" fmla="*/ 338138 h 338138"/>
                <a:gd name="connsiteX6" fmla="*/ 49025 w 338138"/>
                <a:gd name="connsiteY6" fmla="*/ 289113 h 338138"/>
                <a:gd name="connsiteX7" fmla="*/ 0 w 338138"/>
                <a:gd name="connsiteY7" fmla="*/ 173838 h 338138"/>
                <a:gd name="connsiteX8" fmla="*/ 0 w 338138"/>
                <a:gd name="connsiteY8" fmla="*/ 169863 h 338138"/>
                <a:gd name="connsiteX9" fmla="*/ 169863 w 338138"/>
                <a:gd name="connsiteY9" fmla="*/ 0 h 338138"/>
                <a:gd name="connsiteX10" fmla="*/ 173838 w 338138"/>
                <a:gd name="connsiteY10" fmla="*/ 0 h 338138"/>
                <a:gd name="connsiteX11" fmla="*/ 289113 w 338138"/>
                <a:gd name="connsiteY11" fmla="*/ 49025 h 338138"/>
                <a:gd name="connsiteX12" fmla="*/ 338138 w 338138"/>
                <a:gd name="connsiteY12" fmla="*/ 164300 h 338138"/>
                <a:gd name="connsiteX13" fmla="*/ 338138 w 338138"/>
                <a:gd name="connsiteY13" fmla="*/ 168275 h 338138"/>
                <a:gd name="connsiteX14" fmla="*/ 334163 w 338138"/>
                <a:gd name="connsiteY14" fmla="*/ 168275 h 338138"/>
                <a:gd name="connsiteX15" fmla="*/ 226838 w 338138"/>
                <a:gd name="connsiteY15" fmla="*/ 111300 h 338138"/>
                <a:gd name="connsiteX16" fmla="*/ 169863 w 338138"/>
                <a:gd name="connsiteY16" fmla="*/ 3975 h 338138"/>
                <a:gd name="connsiteX17" fmla="*/ 169863 w 338138"/>
                <a:gd name="connsiteY17" fmla="*/ 0 h 338138"/>
                <a:gd name="connsiteX18" fmla="*/ 157181 w 338138"/>
                <a:gd name="connsiteY18" fmla="*/ 0 h 338138"/>
                <a:gd name="connsiteX19" fmla="*/ 157181 w 338138"/>
                <a:gd name="connsiteY19" fmla="*/ 3963 h 338138"/>
                <a:gd name="connsiteX20" fmla="*/ 216620 w 338138"/>
                <a:gd name="connsiteY20" fmla="*/ 121518 h 338138"/>
                <a:gd name="connsiteX21" fmla="*/ 334175 w 338138"/>
                <a:gd name="connsiteY21" fmla="*/ 180957 h 338138"/>
                <a:gd name="connsiteX22" fmla="*/ 338138 w 338138"/>
                <a:gd name="connsiteY22" fmla="*/ 180957 h 338138"/>
                <a:gd name="connsiteX23" fmla="*/ 336817 w 338138"/>
                <a:gd name="connsiteY23" fmla="*/ 184919 h 338138"/>
                <a:gd name="connsiteX24" fmla="*/ 289267 w 338138"/>
                <a:gd name="connsiteY24" fmla="*/ 289267 h 338138"/>
                <a:gd name="connsiteX25" fmla="*/ 184919 w 338138"/>
                <a:gd name="connsiteY25" fmla="*/ 336817 h 338138"/>
                <a:gd name="connsiteX26" fmla="*/ 180957 w 338138"/>
                <a:gd name="connsiteY26" fmla="*/ 338138 h 338138"/>
                <a:gd name="connsiteX27" fmla="*/ 180957 w 338138"/>
                <a:gd name="connsiteY27" fmla="*/ 334176 h 338138"/>
                <a:gd name="connsiteX28" fmla="*/ 121518 w 338138"/>
                <a:gd name="connsiteY28" fmla="*/ 216620 h 338138"/>
                <a:gd name="connsiteX29" fmla="*/ 3963 w 338138"/>
                <a:gd name="connsiteY29" fmla="*/ 157181 h 338138"/>
                <a:gd name="connsiteX30" fmla="*/ 0 w 338138"/>
                <a:gd name="connsiteY30" fmla="*/ 157181 h 338138"/>
                <a:gd name="connsiteX31" fmla="*/ 1321 w 338138"/>
                <a:gd name="connsiteY31" fmla="*/ 153219 h 338138"/>
                <a:gd name="connsiteX32" fmla="*/ 48872 w 338138"/>
                <a:gd name="connsiteY32" fmla="*/ 50192 h 338138"/>
                <a:gd name="connsiteX33" fmla="*/ 153219 w 338138"/>
                <a:gd name="connsiteY33" fmla="*/ 1321 h 338138"/>
                <a:gd name="connsiteX34" fmla="*/ 157181 w 338138"/>
                <a:gd name="connsiteY3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8138" h="338138">
                  <a:moveTo>
                    <a:pt x="0" y="169863"/>
                  </a:moveTo>
                  <a:cubicBezTo>
                    <a:pt x="0" y="169863"/>
                    <a:pt x="0" y="169863"/>
                    <a:pt x="3975" y="169863"/>
                  </a:cubicBezTo>
                  <a:cubicBezTo>
                    <a:pt x="42400" y="175163"/>
                    <a:pt x="80825" y="195038"/>
                    <a:pt x="111300" y="226838"/>
                  </a:cubicBezTo>
                  <a:cubicBezTo>
                    <a:pt x="143100" y="257313"/>
                    <a:pt x="162975" y="297063"/>
                    <a:pt x="168275" y="334163"/>
                  </a:cubicBezTo>
                  <a:cubicBezTo>
                    <a:pt x="168275" y="334163"/>
                    <a:pt x="168275" y="334163"/>
                    <a:pt x="168275" y="338138"/>
                  </a:cubicBezTo>
                  <a:cubicBezTo>
                    <a:pt x="168275" y="338138"/>
                    <a:pt x="168275" y="338138"/>
                    <a:pt x="164300" y="338138"/>
                  </a:cubicBezTo>
                  <a:cubicBezTo>
                    <a:pt x="120575" y="336813"/>
                    <a:pt x="80825" y="319588"/>
                    <a:pt x="49025" y="289113"/>
                  </a:cubicBezTo>
                  <a:cubicBezTo>
                    <a:pt x="18550" y="257313"/>
                    <a:pt x="1325" y="217563"/>
                    <a:pt x="0" y="173838"/>
                  </a:cubicBezTo>
                  <a:cubicBezTo>
                    <a:pt x="0" y="173838"/>
                    <a:pt x="0" y="173838"/>
                    <a:pt x="0" y="169863"/>
                  </a:cubicBezTo>
                  <a:close/>
                  <a:moveTo>
                    <a:pt x="169863" y="0"/>
                  </a:moveTo>
                  <a:cubicBezTo>
                    <a:pt x="169863" y="0"/>
                    <a:pt x="169863" y="0"/>
                    <a:pt x="173838" y="0"/>
                  </a:cubicBezTo>
                  <a:cubicBezTo>
                    <a:pt x="217563" y="1325"/>
                    <a:pt x="257313" y="18550"/>
                    <a:pt x="289113" y="49025"/>
                  </a:cubicBezTo>
                  <a:cubicBezTo>
                    <a:pt x="319588" y="80825"/>
                    <a:pt x="336813" y="120575"/>
                    <a:pt x="338138" y="164300"/>
                  </a:cubicBezTo>
                  <a:cubicBezTo>
                    <a:pt x="338138" y="164300"/>
                    <a:pt x="338138" y="164300"/>
                    <a:pt x="338138" y="168275"/>
                  </a:cubicBezTo>
                  <a:cubicBezTo>
                    <a:pt x="338138" y="168275"/>
                    <a:pt x="338138" y="168275"/>
                    <a:pt x="334163" y="168275"/>
                  </a:cubicBezTo>
                  <a:cubicBezTo>
                    <a:pt x="295738" y="162975"/>
                    <a:pt x="257313" y="143100"/>
                    <a:pt x="226838" y="111300"/>
                  </a:cubicBezTo>
                  <a:cubicBezTo>
                    <a:pt x="195038" y="80825"/>
                    <a:pt x="175163" y="42400"/>
                    <a:pt x="169863" y="3975"/>
                  </a:cubicBezTo>
                  <a:cubicBezTo>
                    <a:pt x="169863" y="3975"/>
                    <a:pt x="169863" y="3975"/>
                    <a:pt x="169863" y="0"/>
                  </a:cubicBezTo>
                  <a:close/>
                  <a:moveTo>
                    <a:pt x="157181" y="0"/>
                  </a:moveTo>
                  <a:cubicBezTo>
                    <a:pt x="157181" y="0"/>
                    <a:pt x="157181" y="0"/>
                    <a:pt x="157181" y="3963"/>
                  </a:cubicBezTo>
                  <a:cubicBezTo>
                    <a:pt x="162465" y="46230"/>
                    <a:pt x="183598" y="87176"/>
                    <a:pt x="216620" y="121518"/>
                  </a:cubicBezTo>
                  <a:cubicBezTo>
                    <a:pt x="250962" y="154540"/>
                    <a:pt x="291908" y="176994"/>
                    <a:pt x="334175" y="180957"/>
                  </a:cubicBezTo>
                  <a:cubicBezTo>
                    <a:pt x="334175" y="180957"/>
                    <a:pt x="334175" y="180957"/>
                    <a:pt x="338138" y="180957"/>
                  </a:cubicBezTo>
                  <a:cubicBezTo>
                    <a:pt x="338138" y="180957"/>
                    <a:pt x="338138" y="180957"/>
                    <a:pt x="336817" y="184919"/>
                  </a:cubicBezTo>
                  <a:cubicBezTo>
                    <a:pt x="334175" y="224545"/>
                    <a:pt x="317004" y="260208"/>
                    <a:pt x="289267" y="289267"/>
                  </a:cubicBezTo>
                  <a:cubicBezTo>
                    <a:pt x="260208" y="317004"/>
                    <a:pt x="224545" y="334176"/>
                    <a:pt x="184919" y="336817"/>
                  </a:cubicBezTo>
                  <a:cubicBezTo>
                    <a:pt x="184919" y="336817"/>
                    <a:pt x="184919" y="336817"/>
                    <a:pt x="180957" y="338138"/>
                  </a:cubicBezTo>
                  <a:cubicBezTo>
                    <a:pt x="180957" y="338138"/>
                    <a:pt x="180957" y="338138"/>
                    <a:pt x="180957" y="334176"/>
                  </a:cubicBezTo>
                  <a:cubicBezTo>
                    <a:pt x="175673" y="293229"/>
                    <a:pt x="154540" y="250962"/>
                    <a:pt x="121518" y="216620"/>
                  </a:cubicBezTo>
                  <a:cubicBezTo>
                    <a:pt x="87176" y="183598"/>
                    <a:pt x="46230" y="162465"/>
                    <a:pt x="3963" y="157181"/>
                  </a:cubicBezTo>
                  <a:cubicBezTo>
                    <a:pt x="3963" y="157181"/>
                    <a:pt x="3963" y="157181"/>
                    <a:pt x="0" y="157181"/>
                  </a:cubicBezTo>
                  <a:cubicBezTo>
                    <a:pt x="0" y="157181"/>
                    <a:pt x="0" y="157181"/>
                    <a:pt x="1321" y="153219"/>
                  </a:cubicBezTo>
                  <a:cubicBezTo>
                    <a:pt x="3963" y="113593"/>
                    <a:pt x="21134" y="77930"/>
                    <a:pt x="48872" y="50192"/>
                  </a:cubicBezTo>
                  <a:cubicBezTo>
                    <a:pt x="77930" y="21134"/>
                    <a:pt x="113593" y="3963"/>
                    <a:pt x="153219" y="1321"/>
                  </a:cubicBezTo>
                  <a:cubicBezTo>
                    <a:pt x="153219" y="1321"/>
                    <a:pt x="153219" y="1321"/>
                    <a:pt x="157181" y="0"/>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任意多边形 41">
              <a:extLst>
                <a:ext uri="{FF2B5EF4-FFF2-40B4-BE49-F238E27FC236}">
                  <a16:creationId xmlns:a16="http://schemas.microsoft.com/office/drawing/2014/main" id="{290865D5-F3F5-4A10-A94A-0BDD22C55809}"/>
                </a:ext>
              </a:extLst>
            </p:cNvPr>
            <p:cNvSpPr/>
            <p:nvPr/>
          </p:nvSpPr>
          <p:spPr bwMode="auto">
            <a:xfrm>
              <a:off x="8619681" y="1709369"/>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D7D31">
                      <a:lumMod val="100000"/>
                    </a:srgbClr>
                  </a:solidFill>
                  <a:effectLst/>
                  <a:uLnTx/>
                  <a:uFillTx/>
                  <a:latin typeface="Cambria" panose="02040503050406030204" pitchFamily="18" charset="0"/>
                  <a:ea typeface="Cambria" panose="02040503050406030204" pitchFamily="18" charset="0"/>
                </a:rPr>
                <a:t>02</a:t>
              </a:r>
            </a:p>
          </p:txBody>
        </p:sp>
        <p:sp>
          <p:nvSpPr>
            <p:cNvPr id="24" name="矩形 29">
              <a:extLst>
                <a:ext uri="{FF2B5EF4-FFF2-40B4-BE49-F238E27FC236}">
                  <a16:creationId xmlns:a16="http://schemas.microsoft.com/office/drawing/2014/main" id="{3304E175-927F-4A07-9A4C-267565A7E24E}"/>
                </a:ext>
              </a:extLst>
            </p:cNvPr>
            <p:cNvSpPr/>
            <p:nvPr/>
          </p:nvSpPr>
          <p:spPr bwMode="auto">
            <a:xfrm>
              <a:off x="7111352" y="1811283"/>
              <a:ext cx="588553" cy="272806"/>
            </a:xfrm>
            <a:prstGeom prst="rect">
              <a:avLst/>
            </a:prstGeom>
            <a:solidFill>
              <a:schemeClr val="accent2">
                <a:lumMod val="100000"/>
              </a:schemeClr>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a:solidFill>
                    <a:prstClr val="white"/>
                  </a:solidFill>
                  <a:latin typeface="Cambria" panose="02040503050406030204" pitchFamily="18" charset="0"/>
                  <a:ea typeface="Cambria" panose="02040503050406030204" pitchFamily="18" charset="0"/>
                </a:rPr>
                <a:t>l</a:t>
              </a:r>
              <a:r>
                <a:rPr kumimoji="0" lang="en-US" altLang="zh-CN"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ồng</a:t>
              </a: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lộn</a:t>
              </a:r>
              <a:endParaRPr kumimoji="0" lang="zh-CN" altLang="en-US" sz="36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30" name="Rounded Rectangle 43">
            <a:extLst>
              <a:ext uri="{FF2B5EF4-FFF2-40B4-BE49-F238E27FC236}">
                <a16:creationId xmlns:a16="http://schemas.microsoft.com/office/drawing/2014/main" id="{91DE877E-BB4C-4991-93E2-2D28D0367410}"/>
              </a:ext>
            </a:extLst>
          </p:cNvPr>
          <p:cNvSpPr/>
          <p:nvPr/>
        </p:nvSpPr>
        <p:spPr>
          <a:xfrm>
            <a:off x="3473486" y="802440"/>
            <a:ext cx="458884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LUYỆN ĐỌC TỪ KHÓ</a:t>
            </a:r>
          </a:p>
        </p:txBody>
      </p:sp>
    </p:spTree>
    <p:extLst>
      <p:ext uri="{BB962C8B-B14F-4D97-AF65-F5344CB8AC3E}">
        <p14:creationId xmlns:p14="http://schemas.microsoft.com/office/powerpoint/2010/main" val="2513253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43">
            <a:extLst>
              <a:ext uri="{FF2B5EF4-FFF2-40B4-BE49-F238E27FC236}">
                <a16:creationId xmlns:a16="http://schemas.microsoft.com/office/drawing/2014/main" id="{91DE877E-BB4C-4991-93E2-2D28D0367410}"/>
              </a:ext>
            </a:extLst>
          </p:cNvPr>
          <p:cNvSpPr/>
          <p:nvPr/>
        </p:nvSpPr>
        <p:spPr>
          <a:xfrm>
            <a:off x="3473486" y="802440"/>
            <a:ext cx="4806914" cy="701240"/>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LUYỆN ĐỌC CÂU</a:t>
            </a:r>
          </a:p>
        </p:txBody>
      </p:sp>
      <p:sp>
        <p:nvSpPr>
          <p:cNvPr id="2" name="TextBox 1">
            <a:extLst>
              <a:ext uri="{FF2B5EF4-FFF2-40B4-BE49-F238E27FC236}">
                <a16:creationId xmlns:a16="http://schemas.microsoft.com/office/drawing/2014/main" id="{339FE5BD-6C32-BDFD-C6F5-2B66FCD45343}"/>
              </a:ext>
            </a:extLst>
          </p:cNvPr>
          <p:cNvSpPr txBox="1"/>
          <p:nvPr/>
        </p:nvSpPr>
        <p:spPr>
          <a:xfrm>
            <a:off x="1788160" y="2164080"/>
            <a:ext cx="8473440" cy="2308324"/>
          </a:xfrm>
          <a:prstGeom prst="rect">
            <a:avLst/>
          </a:prstGeom>
          <a:noFill/>
        </p:spPr>
        <p:txBody>
          <a:bodyPr wrap="square" rtlCol="0">
            <a:spAutoFit/>
          </a:bodyPr>
          <a:lstStyle/>
          <a:p>
            <a:pPr algn="ctr"/>
            <a:r>
              <a:rPr lang="en-US" sz="3600" dirty="0" err="1">
                <a:solidFill>
                  <a:srgbClr val="000000"/>
                </a:solidFill>
                <a:effectLst/>
                <a:latin typeface="Cambria" panose="02040503050406030204" pitchFamily="18" charset="0"/>
                <a:ea typeface="Cambria" panose="02040503050406030204" pitchFamily="18" charset="0"/>
              </a:rPr>
              <a:t>Vui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sao</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một</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sáng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tháng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Nǎm</a:t>
            </a:r>
            <a:r>
              <a:rPr lang="en-US" sz="3600" dirty="0">
                <a:solidFill>
                  <a:srgbClr val="000000"/>
                </a:solidFill>
                <a:effectLst/>
                <a:latin typeface="Cambria" panose="02040503050406030204" pitchFamily="18" charset="0"/>
                <a:ea typeface="Cambria" panose="02040503050406030204" pitchFamily="18" charset="0"/>
              </a:rPr>
              <a:t> /</a:t>
            </a:r>
            <a:r>
              <a:rPr lang="en-US" sz="3600" dirty="0">
                <a:effectLst/>
                <a:latin typeface="Cambria" panose="02040503050406030204" pitchFamily="18" charset="0"/>
                <a:ea typeface="Cambria" panose="02040503050406030204" pitchFamily="18" charset="0"/>
              </a:rPr>
              <a:t/>
            </a:r>
            <a:br>
              <a:rPr lang="en-US" sz="3600" dirty="0">
                <a:effectLst/>
                <a:latin typeface="Cambria" panose="02040503050406030204" pitchFamily="18" charset="0"/>
                <a:ea typeface="Cambria" panose="02040503050406030204" pitchFamily="18" charset="0"/>
              </a:rPr>
            </a:br>
            <a:r>
              <a:rPr lang="en-US" sz="3600" dirty="0" err="1">
                <a:solidFill>
                  <a:srgbClr val="000000"/>
                </a:solidFill>
                <a:effectLst/>
                <a:latin typeface="Cambria" panose="02040503050406030204" pitchFamily="18" charset="0"/>
                <a:ea typeface="Cambria" panose="02040503050406030204" pitchFamily="18" charset="0"/>
              </a:rPr>
              <a:t>Đường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về</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Việt</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Bắc</a:t>
            </a:r>
            <a:r>
              <a:rPr lang="en-US" sz="3600" dirty="0">
                <a:solidFill>
                  <a:srgbClr val="000000"/>
                </a:solidFill>
                <a:effectLst/>
                <a:latin typeface="Cambria" panose="02040503050406030204" pitchFamily="18" charset="0"/>
                <a:ea typeface="Cambria" panose="02040503050406030204" pitchFamily="18" charset="0"/>
              </a:rPr>
              <a:t> / </a:t>
            </a:r>
            <a:r>
              <a:rPr lang="en-US" sz="3600" dirty="0" err="1">
                <a:solidFill>
                  <a:srgbClr val="000000"/>
                </a:solidFill>
                <a:effectLst/>
                <a:latin typeface="Cambria" panose="02040503050406030204" pitchFamily="18" charset="0"/>
                <a:ea typeface="Cambria" panose="02040503050406030204" pitchFamily="18" charset="0"/>
              </a:rPr>
              <a:t>lên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thǎm</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Bác</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Hồ</a:t>
            </a:r>
            <a:r>
              <a:rPr lang="en-US" sz="3600" dirty="0">
                <a:solidFill>
                  <a:srgbClr val="000000"/>
                </a:solidFill>
                <a:effectLst/>
                <a:latin typeface="Cambria" panose="02040503050406030204" pitchFamily="18" charset="0"/>
                <a:ea typeface="Cambria" panose="02040503050406030204" pitchFamily="18" charset="0"/>
              </a:rPr>
              <a:t> / </a:t>
            </a:r>
            <a:r>
              <a:rPr lang="en-US" sz="3600" dirty="0">
                <a:effectLst/>
                <a:latin typeface="Cambria" panose="02040503050406030204" pitchFamily="18" charset="0"/>
                <a:ea typeface="Cambria" panose="02040503050406030204" pitchFamily="18" charset="0"/>
              </a:rPr>
              <a:t/>
            </a:r>
            <a:br>
              <a:rPr lang="en-US" sz="3600" dirty="0">
                <a:effectLst/>
                <a:latin typeface="Cambria" panose="02040503050406030204" pitchFamily="18" charset="0"/>
                <a:ea typeface="Cambria" panose="02040503050406030204" pitchFamily="18" charset="0"/>
              </a:rPr>
            </a:br>
            <a:r>
              <a:rPr lang="en-US" sz="3600" dirty="0" err="1">
                <a:solidFill>
                  <a:srgbClr val="000000"/>
                </a:solidFill>
                <a:effectLst/>
                <a:latin typeface="Cambria" panose="02040503050406030204" pitchFamily="18" charset="0"/>
                <a:ea typeface="Cambria" panose="02040503050406030204" pitchFamily="18" charset="0"/>
              </a:rPr>
              <a:t>Suối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dài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xanh</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mướt</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nương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ngô</a:t>
            </a:r>
            <a:r>
              <a:rPr lang="en-US" sz="3600" dirty="0">
                <a:solidFill>
                  <a:srgbClr val="000000"/>
                </a:solidFill>
                <a:effectLst/>
                <a:latin typeface="Cambria" panose="02040503050406030204" pitchFamily="18" charset="0"/>
                <a:ea typeface="Cambria" panose="02040503050406030204" pitchFamily="18" charset="0"/>
              </a:rPr>
              <a:t>/</a:t>
            </a:r>
            <a:r>
              <a:rPr lang="en-US" sz="3600" dirty="0">
                <a:effectLst/>
                <a:latin typeface="Cambria" panose="02040503050406030204" pitchFamily="18" charset="0"/>
                <a:ea typeface="Cambria" panose="02040503050406030204" pitchFamily="18" charset="0"/>
              </a:rPr>
              <a:t/>
            </a:r>
            <a:br>
              <a:rPr lang="en-US" sz="3600" dirty="0">
                <a:effectLst/>
                <a:latin typeface="Cambria" panose="02040503050406030204" pitchFamily="18" charset="0"/>
                <a:ea typeface="Cambria" panose="02040503050406030204" pitchFamily="18" charset="0"/>
              </a:rPr>
            </a:br>
            <a:r>
              <a:rPr lang="en-US" sz="3600" dirty="0" err="1">
                <a:solidFill>
                  <a:srgbClr val="000000"/>
                </a:solidFill>
                <a:effectLst/>
                <a:latin typeface="Cambria" panose="02040503050406030204" pitchFamily="18" charset="0"/>
                <a:ea typeface="Cambria" panose="02040503050406030204" pitchFamily="18" charset="0"/>
              </a:rPr>
              <a:t>Bốn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phương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lồng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lộng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thủ</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đô</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gió</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ngàn</a:t>
            </a:r>
            <a:r>
              <a:rPr lang="en-US" sz="3600" dirty="0">
                <a:solidFill>
                  <a:srgbClr val="000000"/>
                </a:solidFill>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33459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Rounded Rectangle 37">
            <a:extLst>
              <a:ext uri="{FF2B5EF4-FFF2-40B4-BE49-F238E27FC236}">
                <a16:creationId xmlns:a16="http://schemas.microsoft.com/office/drawing/2014/main" id="{3964645E-4CA1-44EA-B91B-30D678541221}"/>
              </a:ext>
            </a:extLst>
          </p:cNvPr>
          <p:cNvSpPr/>
          <p:nvPr/>
        </p:nvSpPr>
        <p:spPr>
          <a:xfrm>
            <a:off x="3885994" y="903700"/>
            <a:ext cx="429280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GIẢI NGHĨA TỪ KHÓ</a:t>
            </a:r>
          </a:p>
        </p:txBody>
      </p:sp>
      <p:grpSp>
        <p:nvGrpSpPr>
          <p:cNvPr id="2" name="Group 1">
            <a:extLst>
              <a:ext uri="{FF2B5EF4-FFF2-40B4-BE49-F238E27FC236}">
                <a16:creationId xmlns:a16="http://schemas.microsoft.com/office/drawing/2014/main" id="{C4F2DB44-2476-0B71-F46A-72FA96EE96C1}"/>
              </a:ext>
            </a:extLst>
          </p:cNvPr>
          <p:cNvGrpSpPr/>
          <p:nvPr/>
        </p:nvGrpSpPr>
        <p:grpSpPr>
          <a:xfrm>
            <a:off x="699538" y="2047541"/>
            <a:ext cx="10781261" cy="2713955"/>
            <a:chOff x="712910" y="2347587"/>
            <a:chExt cx="5507784" cy="2419624"/>
          </a:xfrm>
        </p:grpSpPr>
        <p:sp>
          <p:nvSpPr>
            <p:cNvPr id="3" name="Rectangle: Rounded Corners 4">
              <a:extLst>
                <a:ext uri="{FF2B5EF4-FFF2-40B4-BE49-F238E27FC236}">
                  <a16:creationId xmlns:a16="http://schemas.microsoft.com/office/drawing/2014/main" id="{9DC1F2A2-354F-3541-FAE7-EB53F16EE6FA}"/>
                </a:ext>
              </a:extLst>
            </p:cNvPr>
            <p:cNvSpPr/>
            <p:nvPr/>
          </p:nvSpPr>
          <p:spPr>
            <a:xfrm>
              <a:off x="712910" y="2347587"/>
              <a:ext cx="5507784" cy="2377493"/>
            </a:xfrm>
            <a:custGeom>
              <a:avLst/>
              <a:gdLst>
                <a:gd name="connsiteX0" fmla="*/ 0 w 5507784"/>
                <a:gd name="connsiteY0" fmla="*/ 396257 h 2377493"/>
                <a:gd name="connsiteX1" fmla="*/ 396257 w 5507784"/>
                <a:gd name="connsiteY1" fmla="*/ 0 h 2377493"/>
                <a:gd name="connsiteX2" fmla="*/ 5111527 w 5507784"/>
                <a:gd name="connsiteY2" fmla="*/ 0 h 2377493"/>
                <a:gd name="connsiteX3" fmla="*/ 5507784 w 5507784"/>
                <a:gd name="connsiteY3" fmla="*/ 396257 h 2377493"/>
                <a:gd name="connsiteX4" fmla="*/ 5507784 w 5507784"/>
                <a:gd name="connsiteY4" fmla="*/ 1981236 h 2377493"/>
                <a:gd name="connsiteX5" fmla="*/ 5111527 w 5507784"/>
                <a:gd name="connsiteY5" fmla="*/ 2377493 h 2377493"/>
                <a:gd name="connsiteX6" fmla="*/ 396257 w 5507784"/>
                <a:gd name="connsiteY6" fmla="*/ 2377493 h 2377493"/>
                <a:gd name="connsiteX7" fmla="*/ 0 w 5507784"/>
                <a:gd name="connsiteY7" fmla="*/ 1981236 h 2377493"/>
                <a:gd name="connsiteX8" fmla="*/ 0 w 5507784"/>
                <a:gd name="connsiteY8" fmla="*/ 396257 h 23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7784" h="2377493" fill="none" extrusionOk="0">
                  <a:moveTo>
                    <a:pt x="0" y="396257"/>
                  </a:moveTo>
                  <a:cubicBezTo>
                    <a:pt x="-13039" y="176825"/>
                    <a:pt x="161852" y="-16691"/>
                    <a:pt x="396257" y="0"/>
                  </a:cubicBezTo>
                  <a:cubicBezTo>
                    <a:pt x="2248985" y="-1575"/>
                    <a:pt x="3215515" y="140358"/>
                    <a:pt x="5111527" y="0"/>
                  </a:cubicBezTo>
                  <a:cubicBezTo>
                    <a:pt x="5287947" y="-2481"/>
                    <a:pt x="5469936" y="159224"/>
                    <a:pt x="5507784" y="396257"/>
                  </a:cubicBezTo>
                  <a:cubicBezTo>
                    <a:pt x="5617485" y="615635"/>
                    <a:pt x="5453794" y="1451099"/>
                    <a:pt x="5507784" y="1981236"/>
                  </a:cubicBezTo>
                  <a:cubicBezTo>
                    <a:pt x="5503835" y="2193717"/>
                    <a:pt x="5339276" y="2355469"/>
                    <a:pt x="5111527" y="2377493"/>
                  </a:cubicBezTo>
                  <a:cubicBezTo>
                    <a:pt x="4331221" y="2429395"/>
                    <a:pt x="1080208" y="2362014"/>
                    <a:pt x="396257" y="2377493"/>
                  </a:cubicBezTo>
                  <a:cubicBezTo>
                    <a:pt x="150224" y="2370954"/>
                    <a:pt x="9891" y="2185978"/>
                    <a:pt x="0" y="1981236"/>
                  </a:cubicBezTo>
                  <a:cubicBezTo>
                    <a:pt x="11745" y="1589473"/>
                    <a:pt x="-83033" y="633292"/>
                    <a:pt x="0" y="396257"/>
                  </a:cubicBezTo>
                  <a:close/>
                </a:path>
                <a:path w="5507784" h="2377493" stroke="0" extrusionOk="0">
                  <a:moveTo>
                    <a:pt x="0" y="396257"/>
                  </a:moveTo>
                  <a:cubicBezTo>
                    <a:pt x="8418" y="214527"/>
                    <a:pt x="195493" y="-11769"/>
                    <a:pt x="396257" y="0"/>
                  </a:cubicBezTo>
                  <a:cubicBezTo>
                    <a:pt x="2188057" y="-154061"/>
                    <a:pt x="2777796" y="102967"/>
                    <a:pt x="5111527" y="0"/>
                  </a:cubicBezTo>
                  <a:cubicBezTo>
                    <a:pt x="5330979" y="30908"/>
                    <a:pt x="5506521" y="165993"/>
                    <a:pt x="5507784" y="396257"/>
                  </a:cubicBezTo>
                  <a:cubicBezTo>
                    <a:pt x="5636764" y="768138"/>
                    <a:pt x="5577024" y="1694434"/>
                    <a:pt x="5507784" y="1981236"/>
                  </a:cubicBezTo>
                  <a:cubicBezTo>
                    <a:pt x="5526720" y="2209912"/>
                    <a:pt x="5342069" y="2369984"/>
                    <a:pt x="5111527" y="2377493"/>
                  </a:cubicBezTo>
                  <a:cubicBezTo>
                    <a:pt x="4190244" y="2493894"/>
                    <a:pt x="2471565" y="2439309"/>
                    <a:pt x="396257" y="2377493"/>
                  </a:cubicBezTo>
                  <a:cubicBezTo>
                    <a:pt x="173524" y="2372867"/>
                    <a:pt x="-13201" y="2216988"/>
                    <a:pt x="0" y="1981236"/>
                  </a:cubicBezTo>
                  <a:cubicBezTo>
                    <a:pt x="-16526" y="1380236"/>
                    <a:pt x="-87352" y="959739"/>
                    <a:pt x="0" y="396257"/>
                  </a:cubicBezTo>
                  <a:close/>
                </a:path>
              </a:pathLst>
            </a:custGeom>
            <a:solidFill>
              <a:srgbClr val="FFFFFF">
                <a:alpha val="89804"/>
              </a:srgbClr>
            </a:solidFill>
            <a:ln w="28575">
              <a:solidFill>
                <a:srgbClr val="002060"/>
              </a:solidFill>
              <a:extLst>
                <a:ext uri="{C807C97D-BFC1-408E-A445-0C87EB9F89A2}">
                  <ask:lineSketchStyleProps xmlns:ask="http://schemas.microsoft.com/office/drawing/2018/sketchyshapes" xmlns="" sd="2249281238">
                    <a:custGeom>
                      <a:avLst/>
                      <a:gdLst>
                        <a:gd name="connsiteX0" fmla="*/ 0 w 10781261"/>
                        <a:gd name="connsiteY0" fmla="*/ 444458 h 2666699"/>
                        <a:gd name="connsiteX1" fmla="*/ 775656 w 10781261"/>
                        <a:gd name="connsiteY1" fmla="*/ 0 h 2666699"/>
                        <a:gd name="connsiteX2" fmla="*/ 10005604 w 10781261"/>
                        <a:gd name="connsiteY2" fmla="*/ 0 h 2666699"/>
                        <a:gd name="connsiteX3" fmla="*/ 10781261 w 10781261"/>
                        <a:gd name="connsiteY3" fmla="*/ 444458 h 2666699"/>
                        <a:gd name="connsiteX4" fmla="*/ 10781261 w 10781261"/>
                        <a:gd name="connsiteY4" fmla="*/ 2222240 h 2666699"/>
                        <a:gd name="connsiteX5" fmla="*/ 10005604 w 10781261"/>
                        <a:gd name="connsiteY5" fmla="*/ 2666699 h 2666699"/>
                        <a:gd name="connsiteX6" fmla="*/ 775656 w 10781261"/>
                        <a:gd name="connsiteY6" fmla="*/ 2666699 h 2666699"/>
                        <a:gd name="connsiteX7" fmla="*/ 0 w 10781261"/>
                        <a:gd name="connsiteY7" fmla="*/ 2222240 h 2666699"/>
                        <a:gd name="connsiteX8" fmla="*/ 0 w 10781261"/>
                        <a:gd name="connsiteY8" fmla="*/ 444458 h 2666699"/>
                        <a:gd name="connsiteX0" fmla="*/ 0 w 10781261"/>
                        <a:gd name="connsiteY0" fmla="*/ 444458 h 2666699"/>
                        <a:gd name="connsiteX1" fmla="*/ 775656 w 10781261"/>
                        <a:gd name="connsiteY1" fmla="*/ 0 h 2666699"/>
                        <a:gd name="connsiteX2" fmla="*/ 10005604 w 10781261"/>
                        <a:gd name="connsiteY2" fmla="*/ 0 h 2666699"/>
                        <a:gd name="connsiteX3" fmla="*/ 10781261 w 10781261"/>
                        <a:gd name="connsiteY3" fmla="*/ 444458 h 2666699"/>
                        <a:gd name="connsiteX4" fmla="*/ 10781261 w 10781261"/>
                        <a:gd name="connsiteY4" fmla="*/ 2222240 h 2666699"/>
                        <a:gd name="connsiteX5" fmla="*/ 10005604 w 10781261"/>
                        <a:gd name="connsiteY5" fmla="*/ 2666699 h 2666699"/>
                        <a:gd name="connsiteX6" fmla="*/ 775656 w 10781261"/>
                        <a:gd name="connsiteY6" fmla="*/ 2666699 h 2666699"/>
                        <a:gd name="connsiteX7" fmla="*/ 0 w 10781261"/>
                        <a:gd name="connsiteY7" fmla="*/ 2222240 h 2666699"/>
                        <a:gd name="connsiteX8" fmla="*/ 0 w 10781261"/>
                        <a:gd name="connsiteY8" fmla="*/ 444458 h 266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1261" h="2666699" fill="none" extrusionOk="0">
                          <a:moveTo>
                            <a:pt x="0" y="444458"/>
                          </a:moveTo>
                          <a:cubicBezTo>
                            <a:pt x="-88258" y="195519"/>
                            <a:pt x="309342" y="-26742"/>
                            <a:pt x="775656" y="0"/>
                          </a:cubicBezTo>
                          <a:cubicBezTo>
                            <a:pt x="4357080" y="-3354"/>
                            <a:pt x="6442367" y="308137"/>
                            <a:pt x="10005604" y="0"/>
                          </a:cubicBezTo>
                          <a:cubicBezTo>
                            <a:pt x="10297016" y="-5937"/>
                            <a:pt x="10660809" y="156314"/>
                            <a:pt x="10781261" y="444458"/>
                          </a:cubicBezTo>
                          <a:cubicBezTo>
                            <a:pt x="11004491" y="687264"/>
                            <a:pt x="10704669" y="1651791"/>
                            <a:pt x="10781261" y="2222240"/>
                          </a:cubicBezTo>
                          <a:cubicBezTo>
                            <a:pt x="10762611" y="2442963"/>
                            <a:pt x="10468894" y="2598744"/>
                            <a:pt x="10005604" y="2666699"/>
                          </a:cubicBezTo>
                          <a:cubicBezTo>
                            <a:pt x="8468164" y="2797269"/>
                            <a:pt x="2232834" y="2810017"/>
                            <a:pt x="775656" y="2666699"/>
                          </a:cubicBezTo>
                          <a:cubicBezTo>
                            <a:pt x="260895" y="2651387"/>
                            <a:pt x="32961" y="2432492"/>
                            <a:pt x="0" y="2222240"/>
                          </a:cubicBezTo>
                          <a:cubicBezTo>
                            <a:pt x="44720" y="1822009"/>
                            <a:pt x="-189429" y="721050"/>
                            <a:pt x="0" y="444458"/>
                          </a:cubicBezTo>
                          <a:close/>
                        </a:path>
                        <a:path w="10781261" h="2666699" stroke="0" extrusionOk="0">
                          <a:moveTo>
                            <a:pt x="0" y="444458"/>
                          </a:moveTo>
                          <a:cubicBezTo>
                            <a:pt x="19802" y="283227"/>
                            <a:pt x="382287" y="25396"/>
                            <a:pt x="775656" y="0"/>
                          </a:cubicBezTo>
                          <a:cubicBezTo>
                            <a:pt x="4120195" y="-95864"/>
                            <a:pt x="5450183" y="-75312"/>
                            <a:pt x="10005604" y="0"/>
                          </a:cubicBezTo>
                          <a:cubicBezTo>
                            <a:pt x="10412558" y="-11728"/>
                            <a:pt x="10802149" y="204466"/>
                            <a:pt x="10781261" y="444458"/>
                          </a:cubicBezTo>
                          <a:cubicBezTo>
                            <a:pt x="10992863" y="880704"/>
                            <a:pt x="10937600" y="1882508"/>
                            <a:pt x="10781261" y="2222240"/>
                          </a:cubicBezTo>
                          <a:cubicBezTo>
                            <a:pt x="10760403" y="2520616"/>
                            <a:pt x="10425498" y="2620486"/>
                            <a:pt x="10005604" y="2666699"/>
                          </a:cubicBezTo>
                          <a:cubicBezTo>
                            <a:pt x="8686876" y="2816857"/>
                            <a:pt x="5210254" y="3289596"/>
                            <a:pt x="775656" y="2666699"/>
                          </a:cubicBezTo>
                          <a:cubicBezTo>
                            <a:pt x="354274" y="2702608"/>
                            <a:pt x="-13890" y="2486784"/>
                            <a:pt x="0" y="2222240"/>
                          </a:cubicBezTo>
                          <a:cubicBezTo>
                            <a:pt x="-123534" y="1522044"/>
                            <a:pt x="-264917" y="1068732"/>
                            <a:pt x="0" y="444458"/>
                          </a:cubicBezTo>
                          <a:close/>
                        </a:path>
                        <a:path w="10781261" h="2666699" fill="none" stroke="0" extrusionOk="0">
                          <a:moveTo>
                            <a:pt x="0" y="444458"/>
                          </a:moveTo>
                          <a:cubicBezTo>
                            <a:pt x="-24308" y="203693"/>
                            <a:pt x="350987" y="-40961"/>
                            <a:pt x="775656" y="0"/>
                          </a:cubicBezTo>
                          <a:cubicBezTo>
                            <a:pt x="4290647" y="121843"/>
                            <a:pt x="6133639" y="183939"/>
                            <a:pt x="10005604" y="0"/>
                          </a:cubicBezTo>
                          <a:cubicBezTo>
                            <a:pt x="10351635" y="32814"/>
                            <a:pt x="10701490" y="127203"/>
                            <a:pt x="10781261" y="444458"/>
                          </a:cubicBezTo>
                          <a:cubicBezTo>
                            <a:pt x="11046668" y="735268"/>
                            <a:pt x="10597856" y="1666393"/>
                            <a:pt x="10781261" y="2222240"/>
                          </a:cubicBezTo>
                          <a:cubicBezTo>
                            <a:pt x="10828414" y="2489055"/>
                            <a:pt x="10489636" y="2617455"/>
                            <a:pt x="10005604" y="2666699"/>
                          </a:cubicBezTo>
                          <a:cubicBezTo>
                            <a:pt x="8490932" y="2629925"/>
                            <a:pt x="2042788" y="2713077"/>
                            <a:pt x="775656" y="2666699"/>
                          </a:cubicBezTo>
                          <a:cubicBezTo>
                            <a:pt x="291697" y="2656554"/>
                            <a:pt x="413" y="2476151"/>
                            <a:pt x="0" y="2222240"/>
                          </a:cubicBezTo>
                          <a:cubicBezTo>
                            <a:pt x="26271" y="1802580"/>
                            <a:pt x="-192537" y="735464"/>
                            <a:pt x="0" y="4444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TextBox 4">
              <a:extLst>
                <a:ext uri="{FF2B5EF4-FFF2-40B4-BE49-F238E27FC236}">
                  <a16:creationId xmlns:a16="http://schemas.microsoft.com/office/drawing/2014/main" id="{42C6EBE8-4FF8-D7F1-EB9A-B3342ACB5C0F}"/>
                </a:ext>
              </a:extLst>
            </p:cNvPr>
            <p:cNvSpPr txBox="1"/>
            <p:nvPr/>
          </p:nvSpPr>
          <p:spPr>
            <a:xfrm>
              <a:off x="820604" y="2489709"/>
              <a:ext cx="5219416" cy="2277502"/>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Việt Bắc: </a:t>
              </a:r>
              <a:r>
                <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căn cứ địa của cách mạng Việt Nam trong giai đoạn 1945 – 1954, bao gồm 6 tỉnh: Cao Bằng, Bắc Kạn, Lạng Sơn, Hà Giang, Tuyên Quang, Thái Nguyên.</a:t>
              </a:r>
              <a:endParaRPr kumimoji="0" lang="vi-VN" sz="3600" i="0" u="none" strike="noStrike" kern="0" cap="none" spc="0" normalizeH="0" baseline="0" noProof="0" dirty="0">
                <a:ln>
                  <a:noFill/>
                </a:ln>
                <a:solidFill>
                  <a:srgbClr val="FFECCD">
                    <a:lumMod val="25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Tree>
    <p:extLst>
      <p:ext uri="{BB962C8B-B14F-4D97-AF65-F5344CB8AC3E}">
        <p14:creationId xmlns:p14="http://schemas.microsoft.com/office/powerpoint/2010/main" val="2810659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默认设计模板">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786</Words>
  <Application>Microsoft Office PowerPoint</Application>
  <PresentationFormat>Widescreen</PresentationFormat>
  <Paragraphs>110</Paragraphs>
  <Slides>28</Slides>
  <Notes>10</Notes>
  <HiddenSlides>0</HiddenSlides>
  <MMClips>0</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28</vt:i4>
      </vt:variant>
    </vt:vector>
  </HeadingPairs>
  <TitlesOfParts>
    <vt:vector size="51" baseType="lpstr">
      <vt:lpstr>#9Slide07 SVNZiclets</vt:lpstr>
      <vt:lpstr>.VnBlack</vt:lpstr>
      <vt:lpstr>Arial</vt:lpstr>
      <vt:lpstr>Baloo</vt:lpstr>
      <vt:lpstr>Calibri</vt:lpstr>
      <vt:lpstr>Calibri Light</vt:lpstr>
      <vt:lpstr>Cambria</vt:lpstr>
      <vt:lpstr>等线</vt:lpstr>
      <vt:lpstr>等线 Light</vt:lpstr>
      <vt:lpstr>inpin heiti</vt:lpstr>
      <vt:lpstr>LNTH-Kids  Chinese Font 1</vt:lpstr>
      <vt:lpstr>LNTH-Wash Your Hand</vt:lpstr>
      <vt:lpstr>Open Sans</vt:lpstr>
      <vt:lpstr>Pacifico</vt:lpstr>
      <vt:lpstr>SVN-Standly</vt:lpstr>
      <vt:lpstr>SVN-Sticky Toffee Pudding</vt:lpstr>
      <vt:lpstr>Tahoma</vt:lpstr>
      <vt:lpstr>Times New Roman</vt:lpstr>
      <vt:lpstr>White Xmas PERSONAL USE</vt:lpstr>
      <vt:lpstr>字魂95号-手刻宋</vt:lpstr>
      <vt:lpstr>默认设计模板</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LINH</cp:lastModifiedBy>
  <cp:revision>34</cp:revision>
  <dcterms:created xsi:type="dcterms:W3CDTF">2023-12-08T09:06:23Z</dcterms:created>
  <dcterms:modified xsi:type="dcterms:W3CDTF">2025-02-22T03:04:59Z</dcterms:modified>
</cp:coreProperties>
</file>