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4"/>
  </p:notesMasterIdLst>
  <p:sldIdLst>
    <p:sldId id="541" r:id="rId4"/>
    <p:sldId id="409" r:id="rId5"/>
    <p:sldId id="437" r:id="rId6"/>
    <p:sldId id="482" r:id="rId7"/>
    <p:sldId id="476" r:id="rId8"/>
    <p:sldId id="353" r:id="rId9"/>
    <p:sldId id="545" r:id="rId10"/>
    <p:sldId id="483" r:id="rId11"/>
    <p:sldId id="547" r:id="rId12"/>
    <p:sldId id="548" r:id="rId13"/>
    <p:sldId id="549" r:id="rId14"/>
    <p:sldId id="546" r:id="rId15"/>
    <p:sldId id="550" r:id="rId16"/>
    <p:sldId id="551" r:id="rId17"/>
    <p:sldId id="552" r:id="rId18"/>
    <p:sldId id="553" r:id="rId19"/>
    <p:sldId id="512" r:id="rId20"/>
    <p:sldId id="554" r:id="rId21"/>
    <p:sldId id="480" r:id="rId22"/>
    <p:sldId id="526" r:id="rId23"/>
    <p:sldId id="555" r:id="rId24"/>
    <p:sldId id="561" r:id="rId25"/>
    <p:sldId id="557" r:id="rId26"/>
    <p:sldId id="527" r:id="rId27"/>
    <p:sldId id="481" r:id="rId28"/>
    <p:sldId id="538" r:id="rId29"/>
    <p:sldId id="558" r:id="rId30"/>
    <p:sldId id="559" r:id="rId31"/>
    <p:sldId id="560" r:id="rId32"/>
    <p:sldId id="3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80" d="100"/>
          <a:sy n="80" d="100"/>
        </p:scale>
        <p:origin x="79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53626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2</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2025/2/22</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29.wm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30.wm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0840" imgH="1615320"/>
        </mc:Choice>
        <mc:Fallback>
          <p:control name="TextBox1" r:id="rId2"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40576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0840" imgH="1615320"/>
        </mc:Choice>
        <mc:Fallback>
          <p:control name="TextBox1" r:id="rId2"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0840" imgH="1615320"/>
        </mc:Choice>
        <mc:Fallback>
          <p:control name="TextBox1" r:id="rId2"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96387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8" name="TextBox1" r:id="rId2" imgW="5280840" imgH="1615320"/>
        </mc:Choice>
        <mc:Fallback>
          <p:control name="TextBox1" r:id="rId2"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5090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5122" name="TextBox1" r:id="rId2" imgW="5280840" imgH="1615320"/>
        </mc:Choice>
        <mc:Fallback>
          <p:control name="TextBox1" r:id="rId2" imgW="5280840" imgH="161532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5"/>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860057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6DF177-1604-BBF5-D08F-C6EC6151DE7C}"/>
              </a:ext>
            </a:extLst>
          </p:cNvPr>
          <p:cNvPicPr>
            <a:picLocks noChangeAspect="1"/>
          </p:cNvPicPr>
          <p:nvPr/>
        </p:nvPicPr>
        <p:blipFill>
          <a:blip r:embed="rId6"/>
          <a:stretch>
            <a:fillRect/>
          </a:stretch>
        </p:blipFill>
        <p:spPr>
          <a:xfrm>
            <a:off x="552118" y="2271712"/>
            <a:ext cx="8658236" cy="4235414"/>
          </a:xfrm>
          <a:prstGeom prst="rect">
            <a:avLst/>
          </a:prstGeom>
        </p:spPr>
      </p:pic>
      <p:cxnSp>
        <p:nvCxnSpPr>
          <p:cNvPr id="18" name="Straight Connector 17">
            <a:extLst>
              <a:ext uri="{FF2B5EF4-FFF2-40B4-BE49-F238E27FC236}">
                <a16:creationId xmlns:a16="http://schemas.microsoft.com/office/drawing/2014/main" id="{435DEBA8-A11C-F855-FA5E-DCD3B0BC729D}"/>
              </a:ext>
            </a:extLst>
          </p:cNvPr>
          <p:cNvCxnSpPr>
            <a:cxnSpLocks/>
          </p:cNvCxnSpPr>
          <p:nvPr/>
        </p:nvCxnSpPr>
        <p:spPr>
          <a:xfrm>
            <a:off x="4465674" y="3402419"/>
            <a:ext cx="265814" cy="1765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48BB0B-FAA5-76DE-DD6B-7A73B3D6D3AB}"/>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1A3CC-D64A-BD92-1BEF-085C8007B4D7}"/>
              </a:ext>
            </a:extLst>
          </p:cNvPr>
          <p:cNvCxnSpPr>
            <a:cxnSpLocks/>
          </p:cNvCxnSpPr>
          <p:nvPr/>
        </p:nvCxnSpPr>
        <p:spPr>
          <a:xfrm>
            <a:off x="4433777" y="5061098"/>
            <a:ext cx="318976" cy="9569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C04EB-EE18-B068-7583-A88A59E75A72}"/>
              </a:ext>
            </a:extLst>
          </p:cNvPr>
          <p:cNvCxnSpPr>
            <a:cxnSpLocks/>
          </p:cNvCxnSpPr>
          <p:nvPr/>
        </p:nvCxnSpPr>
        <p:spPr>
          <a:xfrm flipV="1">
            <a:off x="4465674" y="4316819"/>
            <a:ext cx="276447" cy="1669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33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121</TotalTime>
  <Words>1438</Words>
  <Application>Microsoft Office PowerPoint</Application>
  <PresentationFormat>Widescreen</PresentationFormat>
  <Paragraphs>76</Paragraphs>
  <Slides>30</Slides>
  <Notes>18</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Microsoft YaHei</vt:lpstr>
      <vt:lpstr>Arial</vt:lpstr>
      <vt:lpstr>Calibri</vt:lpstr>
      <vt:lpstr>Cambria</vt:lpstr>
      <vt:lpstr>等线</vt:lpstr>
      <vt:lpstr>等线 Light</vt:lpstr>
      <vt:lpstr>Lato Hairline</vt:lpstr>
      <vt:lpstr>Lato Light</vt:lpstr>
      <vt:lpstr>Lato Regular</vt:lpstr>
      <vt:lpstr>Times New Roman</vt:lpstr>
      <vt:lpstr>Wingdings</vt:lpstr>
      <vt:lpstr>zihun7hao-wennuantongzhiti</vt:lpstr>
      <vt:lpstr>字魂105号-简雅黑</vt:lpstr>
      <vt:lpstr>字魂59号-创粗黑</vt:lpstr>
      <vt:lpstr>思源黑体 CN Bold</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56</cp:revision>
  <dcterms:created xsi:type="dcterms:W3CDTF">2023-12-08T12:42:41Z</dcterms:created>
  <dcterms:modified xsi:type="dcterms:W3CDTF">2025-02-22T03:07:58Z</dcterms:modified>
</cp:coreProperties>
</file>