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5" r:id="rId3"/>
  </p:sldMasterIdLst>
  <p:notesMasterIdLst>
    <p:notesMasterId r:id="rId18"/>
  </p:notesMasterIdLst>
  <p:sldIdLst>
    <p:sldId id="292" r:id="rId4"/>
    <p:sldId id="291" r:id="rId5"/>
    <p:sldId id="374" r:id="rId6"/>
    <p:sldId id="391" r:id="rId7"/>
    <p:sldId id="375" r:id="rId8"/>
    <p:sldId id="294" r:id="rId9"/>
    <p:sldId id="392" r:id="rId10"/>
    <p:sldId id="393" r:id="rId11"/>
    <p:sldId id="387" r:id="rId12"/>
    <p:sldId id="389" r:id="rId13"/>
    <p:sldId id="395" r:id="rId14"/>
    <p:sldId id="394" r:id="rId15"/>
    <p:sldId id="372" r:id="rId16"/>
    <p:sldId id="3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9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8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5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9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75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6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772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271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480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7381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3116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7822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36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4253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29102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208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073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15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4230939-9D2A-86F7-4BCB-FA0A535B82E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88" y="236091"/>
            <a:ext cx="1325581" cy="132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95D6031-55B3-43EE-BB44-F40822B904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12B3B0-9E69-418E-BA21-3057ECF4C5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997D2-BBB1-43EB-8A0B-F1AF546990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CE7E95-EC03-D34A-8E96-35A53A1AAB63}"/>
              </a:ext>
            </a:extLst>
          </p:cNvPr>
          <p:cNvGrpSpPr/>
          <p:nvPr userDrawn="1"/>
        </p:nvGrpSpPr>
        <p:grpSpPr>
          <a:xfrm>
            <a:off x="-3914543" y="-685943"/>
            <a:ext cx="4405947" cy="8032938"/>
            <a:chOff x="-4104957" y="256858"/>
            <a:chExt cx="4405947" cy="8032938"/>
          </a:xfrm>
        </p:grpSpPr>
        <p:sp>
          <p:nvSpPr>
            <p:cNvPr id="3" name="Hình chữ nhật 11">
              <a:extLst>
                <a:ext uri="{FF2B5EF4-FFF2-40B4-BE49-F238E27FC236}">
                  <a16:creationId xmlns:a16="http://schemas.microsoft.com/office/drawing/2014/main" id="{62248F17-E4F3-8AAB-5DF7-3DBF8FC657AA}"/>
                </a:ext>
              </a:extLst>
            </p:cNvPr>
            <p:cNvSpPr/>
            <p:nvPr userDrawn="1"/>
          </p:nvSpPr>
          <p:spPr>
            <a:xfrm>
              <a:off x="-4104957" y="5658306"/>
              <a:ext cx="3810000" cy="2631490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Vui lòng không sử dụng bài giảng với mục đích thương mại. </a:t>
              </a: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>
                <a:effectLst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b="0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Chân thành cảm ơn!</a:t>
              </a:r>
              <a:endParaRPr lang="vi-VN" sz="2700">
                <a:effectLst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77EDA7-1776-F591-6C6D-821D5CFA6AD5}"/>
                </a:ext>
              </a:extLst>
            </p:cNvPr>
            <p:cNvGrpSpPr/>
            <p:nvPr userDrawn="1"/>
          </p:nvGrpSpPr>
          <p:grpSpPr>
            <a:xfrm>
              <a:off x="-3934619" y="256858"/>
              <a:ext cx="4235609" cy="5693866"/>
              <a:chOff x="-3978936" y="3465005"/>
              <a:chExt cx="4235609" cy="5693866"/>
            </a:xfrm>
          </p:grpSpPr>
          <p:sp>
            <p:nvSpPr>
              <p:cNvPr id="6" name="Hình chữ nhật 14">
                <a:extLst>
                  <a:ext uri="{FF2B5EF4-FFF2-40B4-BE49-F238E27FC236}">
                    <a16:creationId xmlns:a16="http://schemas.microsoft.com/office/drawing/2014/main" id="{A8D6368C-9783-2E34-D463-F88408CAD4B5}"/>
                  </a:ext>
                </a:extLst>
              </p:cNvPr>
              <p:cNvSpPr/>
              <p:nvPr userDrawn="1"/>
            </p:nvSpPr>
            <p:spPr>
              <a:xfrm>
                <a:off x="-3978936" y="3465005"/>
                <a:ext cx="3810000" cy="5693866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700" b="1" kern="1200" spc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      </a:t>
                </a:r>
                <a:r>
                  <a:rPr lang="en-US" sz="40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Nóm zalo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Nhận giáo án miễn phí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>
                  <a:effectLst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7EEF5A-B854-F652-24E2-ED37DAC0F0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29552" y="4773130"/>
                <a:ext cx="4086225" cy="37623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2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2C94547-9FE0-1245-0168-CB1813C076B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921" y="123923"/>
            <a:ext cx="1299524" cy="129952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E54AD58-8778-DDAB-917C-638D6F32E6E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5" y="-2956162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1.xml"/><Relationship Id="rId5" Type="http://schemas.openxmlformats.org/officeDocument/2006/relationships/image" Target="../media/image45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2.xml"/><Relationship Id="rId5" Type="http://schemas.openxmlformats.org/officeDocument/2006/relationships/image" Target="../media/image45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3.xml"/><Relationship Id="rId5" Type="http://schemas.openxmlformats.org/officeDocument/2006/relationships/image" Target="../media/image45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1.mp3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33.svg"/><Relationship Id="rId12" Type="http://schemas.openxmlformats.org/officeDocument/2006/relationships/image" Target="../media/image2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31.sv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360196" y="1844505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BT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3165417" y="4065555"/>
            <a:ext cx="5157318" cy="1988967"/>
            <a:chOff x="3012022" y="3786237"/>
            <a:chExt cx="5157318" cy="1988967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3012022" y="3810249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012022" y="3786237"/>
              <a:ext cx="51573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84B61-C6C5-84A5-7C9E-0416DC20B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303" y="108799"/>
            <a:ext cx="4694327" cy="24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đội tuyển bóng đá quốc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Nêu từ đứng ngay sau ngữ là tính từ thì vị ngữ cho biết đặc điểm của đối tượng nêu ở chủ ngữ.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19612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đội tuyển bóng đá quốc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(Theo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760" y="4530261"/>
            <a:ext cx="65612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444</Words>
  <Application>Microsoft Office PowerPoint</Application>
  <PresentationFormat>Widescreen</PresentationFormat>
  <Paragraphs>52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微软雅黑</vt:lpstr>
      <vt:lpstr>宋体</vt:lpstr>
      <vt:lpstr>Arial</vt:lpstr>
      <vt:lpstr>Calibri</vt:lpstr>
      <vt:lpstr>Cambria</vt:lpstr>
      <vt:lpstr>Times New Roman</vt:lpstr>
      <vt:lpstr>字魂27号-布丁体</vt:lpstr>
      <vt:lpstr>方正卡通简体</vt:lpstr>
      <vt:lpstr>Office 主题</vt:lpstr>
      <vt:lpstr>office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LINH</cp:lastModifiedBy>
  <cp:revision>37</cp:revision>
  <dcterms:created xsi:type="dcterms:W3CDTF">2023-12-07T13:08:37Z</dcterms:created>
  <dcterms:modified xsi:type="dcterms:W3CDTF">2025-02-22T02:48:54Z</dcterms:modified>
</cp:coreProperties>
</file>