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8" r:id="rId2"/>
    <p:sldId id="257" r:id="rId3"/>
    <p:sldId id="276" r:id="rId4"/>
    <p:sldId id="277" r:id="rId5"/>
    <p:sldId id="285" r:id="rId6"/>
    <p:sldId id="261" r:id="rId7"/>
    <p:sldId id="284" r:id="rId8"/>
    <p:sldId id="260" r:id="rId9"/>
    <p:sldId id="286" r:id="rId10"/>
    <p:sldId id="287" r:id="rId11"/>
    <p:sldId id="288" r:id="rId12"/>
    <p:sldId id="289" r:id="rId13"/>
    <p:sldId id="271" r:id="rId14"/>
    <p:sldId id="290"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89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15</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618</Words>
  <Application>Microsoft Office PowerPoint</Application>
  <PresentationFormat>Widescreen</PresentationFormat>
  <Paragraphs>69</Paragraphs>
  <Slides>15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Cambria</vt:lpstr>
      <vt:lpstr>等线</vt:lpstr>
      <vt:lpstr>Times New Roman</vt:lpstr>
      <vt:lpstr>小单纯体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cp:lastModifiedBy>
  <cp:revision>35</cp:revision>
  <dcterms:created xsi:type="dcterms:W3CDTF">2023-12-08T09:56:58Z</dcterms:created>
  <dcterms:modified xsi:type="dcterms:W3CDTF">2025-02-22T03:06:26Z</dcterms:modified>
</cp:coreProperties>
</file>