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8"/>
  </p:notesMasterIdLst>
  <p:sldIdLst>
    <p:sldId id="435" r:id="rId4"/>
    <p:sldId id="450" r:id="rId5"/>
    <p:sldId id="472" r:id="rId6"/>
    <p:sldId id="474" r:id="rId7"/>
    <p:sldId id="475" r:id="rId8"/>
    <p:sldId id="494" r:id="rId9"/>
    <p:sldId id="495" r:id="rId10"/>
    <p:sldId id="478" r:id="rId11"/>
    <p:sldId id="484" r:id="rId12"/>
    <p:sldId id="489" r:id="rId13"/>
    <p:sldId id="468" r:id="rId14"/>
    <p:sldId id="467" r:id="rId15"/>
    <p:sldId id="496" r:id="rId16"/>
    <p:sldId id="4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4" d="100"/>
          <a:sy n="84" d="100"/>
        </p:scale>
        <p:origin x="658" y="1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444215-1998-42B6-A12D-6D40F22CBF58}" type="datetimeFigureOut">
              <a:rPr lang="en-US" smtClean="0"/>
              <a:t>2/22/2025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867506-8D7B-4851-95BB-F6B76B4AF5C1}" type="slidenum">
              <a:rPr lang="en-US" smtClean="0"/>
              <a:t>‹#›</a:t>
            </a:fld>
            <a:endParaRPr lang="en-US"/>
          </a:p>
        </p:txBody>
      </p:sp>
    </p:spTree>
    <p:extLst>
      <p:ext uri="{BB962C8B-B14F-4D97-AF65-F5344CB8AC3E}">
        <p14:creationId xmlns:p14="http://schemas.microsoft.com/office/powerpoint/2010/main" val="2912699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Hương</a:t>
            </a:r>
            <a:r>
              <a:rPr lang="en-US" dirty="0"/>
              <a:t> </a:t>
            </a:r>
            <a:r>
              <a:rPr lang="en-US" dirty="0" err="1"/>
              <a:t>Thảo</a:t>
            </a:r>
            <a:r>
              <a:rPr lang="en-US" dirty="0"/>
              <a:t> – </a:t>
            </a:r>
            <a:r>
              <a:rPr lang="en-US" dirty="0" err="1"/>
              <a:t>Zalo</a:t>
            </a:r>
            <a:r>
              <a:rPr lang="en-US"/>
              <a:t> 0972115126</a:t>
            </a:r>
          </a:p>
          <a:p>
            <a:endParaRPr lang="en-US"/>
          </a:p>
        </p:txBody>
      </p:sp>
      <p:sp>
        <p:nvSpPr>
          <p:cNvPr id="4" name="Slide Number Placeholder 3"/>
          <p:cNvSpPr>
            <a:spLocks noGrp="1"/>
          </p:cNvSpPr>
          <p:nvPr>
            <p:ph type="sldNum" sz="quarter" idx="5"/>
          </p:nvPr>
        </p:nvSpPr>
        <p:spPr/>
        <p:txBody>
          <a:bodyPr/>
          <a:lstStyle/>
          <a:p>
            <a:fld id="{5D867506-8D7B-4851-95BB-F6B76B4AF5C1}" type="slidenum">
              <a:rPr lang="en-US" smtClean="0"/>
              <a:t>1</a:t>
            </a:fld>
            <a:endParaRPr lang="en-US"/>
          </a:p>
        </p:txBody>
      </p:sp>
    </p:spTree>
    <p:extLst>
      <p:ext uri="{BB962C8B-B14F-4D97-AF65-F5344CB8AC3E}">
        <p14:creationId xmlns:p14="http://schemas.microsoft.com/office/powerpoint/2010/main" val="2990805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2805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8726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2266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7579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1414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5D867506-8D7B-4851-95BB-F6B76B4AF5C1}" type="slidenum">
              <a:rPr lang="en-US" smtClean="0"/>
              <a:t>9</a:t>
            </a:fld>
            <a:endParaRPr lang="en-US"/>
          </a:p>
        </p:txBody>
      </p:sp>
    </p:spTree>
    <p:extLst>
      <p:ext uri="{BB962C8B-B14F-4D97-AF65-F5344CB8AC3E}">
        <p14:creationId xmlns:p14="http://schemas.microsoft.com/office/powerpoint/2010/main" val="4236089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5D867506-8D7B-4851-95BB-F6B76B4AF5C1}" type="slidenum">
              <a:rPr lang="en-US" smtClean="0"/>
              <a:t>14</a:t>
            </a:fld>
            <a:endParaRPr lang="en-US"/>
          </a:p>
        </p:txBody>
      </p:sp>
    </p:spTree>
    <p:extLst>
      <p:ext uri="{BB962C8B-B14F-4D97-AF65-F5344CB8AC3E}">
        <p14:creationId xmlns:p14="http://schemas.microsoft.com/office/powerpoint/2010/main" val="2005366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C42E-CCAE-B981-259C-F2AD562811E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CEC4B0-332A-96B9-C37F-D830F31878D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18DBF4-8F29-36BC-B338-645EAE379CD5}"/>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2/22/2025</a:t>
            </a:fld>
            <a:endParaRPr lang="en-US"/>
          </a:p>
        </p:txBody>
      </p:sp>
      <p:sp>
        <p:nvSpPr>
          <p:cNvPr id="5" name="Footer Placeholder 4">
            <a:extLst>
              <a:ext uri="{FF2B5EF4-FFF2-40B4-BE49-F238E27FC236}">
                <a16:creationId xmlns:a16="http://schemas.microsoft.com/office/drawing/2014/main" id="{AED9C2BC-E63C-7AD0-3391-C31F3633BF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A1D9B9A-C026-0038-69DA-35B428DDD98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248650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9690F-1CB8-73AA-3528-51A61071E2B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FBCC89-C4E5-7C1C-9B6E-4755077D663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44CF8-8860-331F-D51D-E071E084A2DA}"/>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2/22/2025</a:t>
            </a:fld>
            <a:endParaRPr lang="en-US"/>
          </a:p>
        </p:txBody>
      </p:sp>
      <p:sp>
        <p:nvSpPr>
          <p:cNvPr id="5" name="Footer Placeholder 4">
            <a:extLst>
              <a:ext uri="{FF2B5EF4-FFF2-40B4-BE49-F238E27FC236}">
                <a16:creationId xmlns:a16="http://schemas.microsoft.com/office/drawing/2014/main" id="{26F91B6C-E1C2-4C0F-2357-060FE27AC2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1C39DD-6982-DFDD-F5CA-29FD62F5603A}"/>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925371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676958-6DBC-269B-D62E-5220FA81B2C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F39152-2B43-A209-12F9-BB7A408ED34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9B01D-8147-CF1C-7DB6-EF50C6C3FE48}"/>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2/22/2025</a:t>
            </a:fld>
            <a:endParaRPr lang="en-US"/>
          </a:p>
        </p:txBody>
      </p:sp>
      <p:sp>
        <p:nvSpPr>
          <p:cNvPr id="5" name="Footer Placeholder 4">
            <a:extLst>
              <a:ext uri="{FF2B5EF4-FFF2-40B4-BE49-F238E27FC236}">
                <a16:creationId xmlns:a16="http://schemas.microsoft.com/office/drawing/2014/main" id="{FB58A9E0-5CDB-D242-D574-C14FF2416F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D598157-4741-A7C4-D9D7-CEAF97237841}"/>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100343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44186-F941-49C6-8092-9883DE3178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30FD56-D565-4021-BABF-85D6271018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C37A61-0118-4212-B886-590A6FE95E16}"/>
              </a:ext>
            </a:extLst>
          </p:cNvPr>
          <p:cNvSpPr>
            <a:spLocks noGrp="1"/>
          </p:cNvSpPr>
          <p:nvPr>
            <p:ph type="dt" sz="half" idx="10"/>
          </p:nvPr>
        </p:nvSpPr>
        <p:spPr/>
        <p:txBody>
          <a:bodyPr/>
          <a:lstStyle/>
          <a:p>
            <a:fld id="{F82E2219-D87A-4392-9884-26F64AC56481}" type="datetimeFigureOut">
              <a:rPr lang="en-US" smtClean="0"/>
              <a:t>2/22/2025</a:t>
            </a:fld>
            <a:endParaRPr lang="en-US"/>
          </a:p>
        </p:txBody>
      </p:sp>
      <p:sp>
        <p:nvSpPr>
          <p:cNvPr id="5" name="Footer Placeholder 4">
            <a:extLst>
              <a:ext uri="{FF2B5EF4-FFF2-40B4-BE49-F238E27FC236}">
                <a16:creationId xmlns:a16="http://schemas.microsoft.com/office/drawing/2014/main" id="{76A12B47-8B05-4870-988A-D838612194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B206CB-4317-4DD0-99B7-7D6B63ED1ABD}"/>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235428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E28D8-632D-406B-BFF7-3BF5A8279B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0F4E93-CB6B-426D-8BB7-CB8D27892C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E929B-C401-4F2E-9F91-B70780865E92}"/>
              </a:ext>
            </a:extLst>
          </p:cNvPr>
          <p:cNvSpPr>
            <a:spLocks noGrp="1"/>
          </p:cNvSpPr>
          <p:nvPr>
            <p:ph type="dt" sz="half" idx="10"/>
          </p:nvPr>
        </p:nvSpPr>
        <p:spPr/>
        <p:txBody>
          <a:bodyPr/>
          <a:lstStyle/>
          <a:p>
            <a:fld id="{F82E2219-D87A-4392-9884-26F64AC56481}" type="datetimeFigureOut">
              <a:rPr lang="en-US" smtClean="0"/>
              <a:t>2/22/2025</a:t>
            </a:fld>
            <a:endParaRPr lang="en-US"/>
          </a:p>
        </p:txBody>
      </p:sp>
      <p:sp>
        <p:nvSpPr>
          <p:cNvPr id="5" name="Footer Placeholder 4">
            <a:extLst>
              <a:ext uri="{FF2B5EF4-FFF2-40B4-BE49-F238E27FC236}">
                <a16:creationId xmlns:a16="http://schemas.microsoft.com/office/drawing/2014/main" id="{16B6BB31-9B1B-41C2-BA20-ACD944CAE2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EF014D-2DD6-4495-A425-EEB0235555D1}"/>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1096004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8670-DE0D-480A-98C2-DC66C7D218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DEE315-8142-49C6-8574-D66CF4A256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2B5527-3C87-4B18-AC58-2F276597F35A}"/>
              </a:ext>
            </a:extLst>
          </p:cNvPr>
          <p:cNvSpPr>
            <a:spLocks noGrp="1"/>
          </p:cNvSpPr>
          <p:nvPr>
            <p:ph type="dt" sz="half" idx="10"/>
          </p:nvPr>
        </p:nvSpPr>
        <p:spPr/>
        <p:txBody>
          <a:bodyPr/>
          <a:lstStyle/>
          <a:p>
            <a:fld id="{F82E2219-D87A-4392-9884-26F64AC56481}" type="datetimeFigureOut">
              <a:rPr lang="en-US" smtClean="0"/>
              <a:t>2/22/2025</a:t>
            </a:fld>
            <a:endParaRPr lang="en-US"/>
          </a:p>
        </p:txBody>
      </p:sp>
      <p:sp>
        <p:nvSpPr>
          <p:cNvPr id="5" name="Footer Placeholder 4">
            <a:extLst>
              <a:ext uri="{FF2B5EF4-FFF2-40B4-BE49-F238E27FC236}">
                <a16:creationId xmlns:a16="http://schemas.microsoft.com/office/drawing/2014/main" id="{4D749269-FF14-41E4-A2A2-5784088F4D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BE9EED-B935-4BF7-A0AE-E73B788C692E}"/>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949342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0D05E-6F29-4162-9D04-47445BF936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B1FE33-63CF-4CAD-B3A9-470FE9D88C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02B12A-749A-4C9A-A03D-F3E3844019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230BA3-B350-4C3C-AD47-8F6D9664C3B4}"/>
              </a:ext>
            </a:extLst>
          </p:cNvPr>
          <p:cNvSpPr>
            <a:spLocks noGrp="1"/>
          </p:cNvSpPr>
          <p:nvPr>
            <p:ph type="dt" sz="half" idx="10"/>
          </p:nvPr>
        </p:nvSpPr>
        <p:spPr/>
        <p:txBody>
          <a:bodyPr/>
          <a:lstStyle/>
          <a:p>
            <a:fld id="{F82E2219-D87A-4392-9884-26F64AC56481}" type="datetimeFigureOut">
              <a:rPr lang="en-US" smtClean="0"/>
              <a:t>2/22/2025</a:t>
            </a:fld>
            <a:endParaRPr lang="en-US"/>
          </a:p>
        </p:txBody>
      </p:sp>
      <p:sp>
        <p:nvSpPr>
          <p:cNvPr id="6" name="Footer Placeholder 5">
            <a:extLst>
              <a:ext uri="{FF2B5EF4-FFF2-40B4-BE49-F238E27FC236}">
                <a16:creationId xmlns:a16="http://schemas.microsoft.com/office/drawing/2014/main" id="{92EF0321-8BC9-43A1-8B66-E8D8FCB63F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D55CED-A6AE-4CC1-BC1D-CA1521CCC051}"/>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2256548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1B410-1F26-40B3-8885-9BDCB2C6D1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67F361-4CAB-4D64-9C5F-3900DA5161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5311A9-571A-47CC-B887-981D1AE7FB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F89206-3428-4441-8537-2218A7FED4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9386CE-90F6-40B8-81A1-41A96D1435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7152FD-3EBA-4785-8123-01317A72A4D0}"/>
              </a:ext>
            </a:extLst>
          </p:cNvPr>
          <p:cNvSpPr>
            <a:spLocks noGrp="1"/>
          </p:cNvSpPr>
          <p:nvPr>
            <p:ph type="dt" sz="half" idx="10"/>
          </p:nvPr>
        </p:nvSpPr>
        <p:spPr/>
        <p:txBody>
          <a:bodyPr/>
          <a:lstStyle/>
          <a:p>
            <a:fld id="{F82E2219-D87A-4392-9884-26F64AC56481}" type="datetimeFigureOut">
              <a:rPr lang="en-US" smtClean="0"/>
              <a:t>2/22/2025</a:t>
            </a:fld>
            <a:endParaRPr lang="en-US"/>
          </a:p>
        </p:txBody>
      </p:sp>
      <p:sp>
        <p:nvSpPr>
          <p:cNvPr id="8" name="Footer Placeholder 7">
            <a:extLst>
              <a:ext uri="{FF2B5EF4-FFF2-40B4-BE49-F238E27FC236}">
                <a16:creationId xmlns:a16="http://schemas.microsoft.com/office/drawing/2014/main" id="{47D2EE85-5790-4ADD-B4C8-486E3B5739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A7ACD1-2304-4503-A759-34D7CDFE98F8}"/>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1424387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639B9-8031-4EAC-A9D8-CDB4FC70F0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F1D7CF-94E7-4B9D-92F1-67107149F8CC}"/>
              </a:ext>
            </a:extLst>
          </p:cNvPr>
          <p:cNvSpPr>
            <a:spLocks noGrp="1"/>
          </p:cNvSpPr>
          <p:nvPr>
            <p:ph type="dt" sz="half" idx="10"/>
          </p:nvPr>
        </p:nvSpPr>
        <p:spPr/>
        <p:txBody>
          <a:bodyPr/>
          <a:lstStyle/>
          <a:p>
            <a:fld id="{F82E2219-D87A-4392-9884-26F64AC56481}" type="datetimeFigureOut">
              <a:rPr lang="en-US" smtClean="0"/>
              <a:t>2/22/2025</a:t>
            </a:fld>
            <a:endParaRPr lang="en-US"/>
          </a:p>
        </p:txBody>
      </p:sp>
      <p:sp>
        <p:nvSpPr>
          <p:cNvPr id="4" name="Footer Placeholder 3">
            <a:extLst>
              <a:ext uri="{FF2B5EF4-FFF2-40B4-BE49-F238E27FC236}">
                <a16:creationId xmlns:a16="http://schemas.microsoft.com/office/drawing/2014/main" id="{C81F5D4D-29F4-4828-A021-016094EB07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784435-9BE7-4ED1-AA9E-EC8F72BB30A4}"/>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1032535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5AAD7C-879A-4C98-8E6D-635C35B6B26B}"/>
              </a:ext>
            </a:extLst>
          </p:cNvPr>
          <p:cNvSpPr>
            <a:spLocks noGrp="1"/>
          </p:cNvSpPr>
          <p:nvPr>
            <p:ph type="dt" sz="half" idx="10"/>
          </p:nvPr>
        </p:nvSpPr>
        <p:spPr/>
        <p:txBody>
          <a:bodyPr/>
          <a:lstStyle/>
          <a:p>
            <a:fld id="{F82E2219-D87A-4392-9884-26F64AC56481}" type="datetimeFigureOut">
              <a:rPr lang="en-US" smtClean="0"/>
              <a:t>2/22/2025</a:t>
            </a:fld>
            <a:endParaRPr lang="en-US"/>
          </a:p>
        </p:txBody>
      </p:sp>
      <p:sp>
        <p:nvSpPr>
          <p:cNvPr id="3" name="Footer Placeholder 2">
            <a:extLst>
              <a:ext uri="{FF2B5EF4-FFF2-40B4-BE49-F238E27FC236}">
                <a16:creationId xmlns:a16="http://schemas.microsoft.com/office/drawing/2014/main" id="{03446E53-1E74-4E00-95BE-59A45470F3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DAB8C1-5E47-4A6E-8F6A-CFD5AD82B10A}"/>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1598638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F83C6-C40E-4F41-92FE-B436678278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D3B5AB-29AF-455D-86EA-61360F1F01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07CEC6-8553-4362-AAA7-0D1B352A75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44E3B9-D5FF-4D6F-88BD-AB93F62FC332}"/>
              </a:ext>
            </a:extLst>
          </p:cNvPr>
          <p:cNvSpPr>
            <a:spLocks noGrp="1"/>
          </p:cNvSpPr>
          <p:nvPr>
            <p:ph type="dt" sz="half" idx="10"/>
          </p:nvPr>
        </p:nvSpPr>
        <p:spPr/>
        <p:txBody>
          <a:bodyPr/>
          <a:lstStyle/>
          <a:p>
            <a:fld id="{F82E2219-D87A-4392-9884-26F64AC56481}" type="datetimeFigureOut">
              <a:rPr lang="en-US" smtClean="0"/>
              <a:t>2/22/2025</a:t>
            </a:fld>
            <a:endParaRPr lang="en-US"/>
          </a:p>
        </p:txBody>
      </p:sp>
      <p:sp>
        <p:nvSpPr>
          <p:cNvPr id="6" name="Footer Placeholder 5">
            <a:extLst>
              <a:ext uri="{FF2B5EF4-FFF2-40B4-BE49-F238E27FC236}">
                <a16:creationId xmlns:a16="http://schemas.microsoft.com/office/drawing/2014/main" id="{DE8B4C8D-B710-45F7-A989-CB4033B0F6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484EF3-EDF5-44D1-A12C-97883E8EDE45}"/>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1984629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40AF8-6002-CF12-6E4E-4C8D0CF1D60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BEDC658-9D9F-7DE5-71D6-CF506435D57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3FCCEF-422D-4D15-A2BA-E550D05343C6}"/>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2/22/2025</a:t>
            </a:fld>
            <a:endParaRPr lang="en-US"/>
          </a:p>
        </p:txBody>
      </p:sp>
      <p:sp>
        <p:nvSpPr>
          <p:cNvPr id="5" name="Footer Placeholder 4">
            <a:extLst>
              <a:ext uri="{FF2B5EF4-FFF2-40B4-BE49-F238E27FC236}">
                <a16:creationId xmlns:a16="http://schemas.microsoft.com/office/drawing/2014/main" id="{FF6EF506-8EE3-25D6-440E-793B707F4D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2B44BA6-9C2A-2C32-F6FB-6A6C74F8E1C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366391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BC658-B2F1-4FA7-856E-843A865E90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46C426-F8B1-48B0-9F71-E0E0E69504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67D68F-BFB0-432C-A1E2-4754DBA1F8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8B43E4-3CF4-48CF-8B7C-66EA2763D825}"/>
              </a:ext>
            </a:extLst>
          </p:cNvPr>
          <p:cNvSpPr>
            <a:spLocks noGrp="1"/>
          </p:cNvSpPr>
          <p:nvPr>
            <p:ph type="dt" sz="half" idx="10"/>
          </p:nvPr>
        </p:nvSpPr>
        <p:spPr/>
        <p:txBody>
          <a:bodyPr/>
          <a:lstStyle/>
          <a:p>
            <a:fld id="{F82E2219-D87A-4392-9884-26F64AC56481}" type="datetimeFigureOut">
              <a:rPr lang="en-US" smtClean="0"/>
              <a:t>2/22/2025</a:t>
            </a:fld>
            <a:endParaRPr lang="en-US"/>
          </a:p>
        </p:txBody>
      </p:sp>
      <p:sp>
        <p:nvSpPr>
          <p:cNvPr id="6" name="Footer Placeholder 5">
            <a:extLst>
              <a:ext uri="{FF2B5EF4-FFF2-40B4-BE49-F238E27FC236}">
                <a16:creationId xmlns:a16="http://schemas.microsoft.com/office/drawing/2014/main" id="{CFB8DAD7-BA70-4AA8-968F-2E2524EF41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EB4E1B-D983-47BB-8A99-32FBC11DBC2E}"/>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4003790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1C499-ABE6-4ED1-98A7-8FFF5BA599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6BEFBA-B666-48A4-9CD5-68A41561E5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DE842-CCAD-478A-9C50-3C1FD08ABD3B}"/>
              </a:ext>
            </a:extLst>
          </p:cNvPr>
          <p:cNvSpPr>
            <a:spLocks noGrp="1"/>
          </p:cNvSpPr>
          <p:nvPr>
            <p:ph type="dt" sz="half" idx="10"/>
          </p:nvPr>
        </p:nvSpPr>
        <p:spPr/>
        <p:txBody>
          <a:bodyPr/>
          <a:lstStyle/>
          <a:p>
            <a:fld id="{F82E2219-D87A-4392-9884-26F64AC56481}" type="datetimeFigureOut">
              <a:rPr lang="en-US" smtClean="0"/>
              <a:t>2/22/2025</a:t>
            </a:fld>
            <a:endParaRPr lang="en-US"/>
          </a:p>
        </p:txBody>
      </p:sp>
      <p:sp>
        <p:nvSpPr>
          <p:cNvPr id="5" name="Footer Placeholder 4">
            <a:extLst>
              <a:ext uri="{FF2B5EF4-FFF2-40B4-BE49-F238E27FC236}">
                <a16:creationId xmlns:a16="http://schemas.microsoft.com/office/drawing/2014/main" id="{19F5093A-6150-48B9-BCE5-F7967471DE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8129C-B4C9-408F-B596-C25B2AD56A1C}"/>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1903744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033AF4-3578-473D-8459-45ABC81C14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E05487-DFF6-4E86-ABC0-F095B5E202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297B89-7DFF-4F8F-B25C-EF4642B89440}"/>
              </a:ext>
            </a:extLst>
          </p:cNvPr>
          <p:cNvSpPr>
            <a:spLocks noGrp="1"/>
          </p:cNvSpPr>
          <p:nvPr>
            <p:ph type="dt" sz="half" idx="10"/>
          </p:nvPr>
        </p:nvSpPr>
        <p:spPr/>
        <p:txBody>
          <a:bodyPr/>
          <a:lstStyle/>
          <a:p>
            <a:fld id="{F82E2219-D87A-4392-9884-26F64AC56481}" type="datetimeFigureOut">
              <a:rPr lang="en-US" smtClean="0"/>
              <a:t>2/22/2025</a:t>
            </a:fld>
            <a:endParaRPr lang="en-US"/>
          </a:p>
        </p:txBody>
      </p:sp>
      <p:sp>
        <p:nvSpPr>
          <p:cNvPr id="5" name="Footer Placeholder 4">
            <a:extLst>
              <a:ext uri="{FF2B5EF4-FFF2-40B4-BE49-F238E27FC236}">
                <a16:creationId xmlns:a16="http://schemas.microsoft.com/office/drawing/2014/main" id="{4F36769A-F998-4570-9DC8-7BB36CF715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9584EA-6739-4712-807F-F6123D98D6CD}"/>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24809432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C42E-CCAE-B981-259C-F2AD562811E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CEC4B0-332A-96B9-C37F-D830F31878D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18DBF4-8F29-36BC-B338-645EAE379CD5}"/>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2/22/2025</a:t>
            </a:fld>
            <a:endParaRPr lang="en-US"/>
          </a:p>
        </p:txBody>
      </p:sp>
      <p:sp>
        <p:nvSpPr>
          <p:cNvPr id="5" name="Footer Placeholder 4">
            <a:extLst>
              <a:ext uri="{FF2B5EF4-FFF2-40B4-BE49-F238E27FC236}">
                <a16:creationId xmlns:a16="http://schemas.microsoft.com/office/drawing/2014/main" id="{AED9C2BC-E63C-7AD0-3391-C31F3633BF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A1D9B9A-C026-0038-69DA-35B428DDD98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4091339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40AF8-6002-CF12-6E4E-4C8D0CF1D60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BEDC658-9D9F-7DE5-71D6-CF506435D57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3FCCEF-422D-4D15-A2BA-E550D05343C6}"/>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2/22/2025</a:t>
            </a:fld>
            <a:endParaRPr lang="en-US"/>
          </a:p>
        </p:txBody>
      </p:sp>
      <p:sp>
        <p:nvSpPr>
          <p:cNvPr id="5" name="Footer Placeholder 4">
            <a:extLst>
              <a:ext uri="{FF2B5EF4-FFF2-40B4-BE49-F238E27FC236}">
                <a16:creationId xmlns:a16="http://schemas.microsoft.com/office/drawing/2014/main" id="{FF6EF506-8EE3-25D6-440E-793B707F4D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2B44BA6-9C2A-2C32-F6FB-6A6C74F8E1C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621683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A7275-D9E3-76FC-D550-7AF9285581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7CBC6A-92C0-9671-B21D-9B92F078BAE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FD1904-2D3E-9CE7-E4A7-027B8F5709C0}"/>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2/22/2025</a:t>
            </a:fld>
            <a:endParaRPr lang="en-US"/>
          </a:p>
        </p:txBody>
      </p:sp>
      <p:sp>
        <p:nvSpPr>
          <p:cNvPr id="5" name="Footer Placeholder 4">
            <a:extLst>
              <a:ext uri="{FF2B5EF4-FFF2-40B4-BE49-F238E27FC236}">
                <a16:creationId xmlns:a16="http://schemas.microsoft.com/office/drawing/2014/main" id="{F6A55662-D486-50D4-3178-029541BDB5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2BF6B5-5354-EE04-BAFF-79AE6242F01B}"/>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2283021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7ED5-2AC6-3942-296A-D86472A9F93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A1CD2AE-554D-07FC-6410-F8B544C893A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4AE958-012D-EB89-4E44-59C47A46344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7AEEE6-A20E-0343-86EE-24869D53277E}"/>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2/22/2025</a:t>
            </a:fld>
            <a:endParaRPr lang="en-US"/>
          </a:p>
        </p:txBody>
      </p:sp>
      <p:sp>
        <p:nvSpPr>
          <p:cNvPr id="6" name="Footer Placeholder 5">
            <a:extLst>
              <a:ext uri="{FF2B5EF4-FFF2-40B4-BE49-F238E27FC236}">
                <a16:creationId xmlns:a16="http://schemas.microsoft.com/office/drawing/2014/main" id="{2565D7DA-72AD-E3AB-F407-445B98E850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21ADF75-D184-4B17-7083-B75C382E8F9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2667387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D23CC-BFB5-2EB9-254B-85F404A7C3B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5E4AD98-FB5D-774D-E82B-F0B4D8C405F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F4B6DD-8208-15E3-FD95-AFF951600AD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417FEA-6A8D-6D49-EEFF-FD8A8FEE20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C99A63-47AE-EDD4-688D-7BF69EA4749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C8DF9C-E9ED-C0E2-6177-2D9286E6B9A5}"/>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2/22/2025</a:t>
            </a:fld>
            <a:endParaRPr lang="en-US"/>
          </a:p>
        </p:txBody>
      </p:sp>
      <p:sp>
        <p:nvSpPr>
          <p:cNvPr id="8" name="Footer Placeholder 7">
            <a:extLst>
              <a:ext uri="{FF2B5EF4-FFF2-40B4-BE49-F238E27FC236}">
                <a16:creationId xmlns:a16="http://schemas.microsoft.com/office/drawing/2014/main" id="{F5148361-BDD7-67CA-4D26-8BD152A48C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2587CDB-E2F8-B97F-6DD5-1FB9F529C6B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0865793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66B4B-3E08-5A90-6253-1627F534A7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7699638-A893-C3FF-5689-8B07F8D031AA}"/>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2/22/2025</a:t>
            </a:fld>
            <a:endParaRPr lang="en-US"/>
          </a:p>
        </p:txBody>
      </p:sp>
      <p:sp>
        <p:nvSpPr>
          <p:cNvPr id="4" name="Footer Placeholder 3">
            <a:extLst>
              <a:ext uri="{FF2B5EF4-FFF2-40B4-BE49-F238E27FC236}">
                <a16:creationId xmlns:a16="http://schemas.microsoft.com/office/drawing/2014/main" id="{7EBC92DC-F1E2-8F6D-FDCD-4F746C7880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5D074AF-0EFC-C6EE-BE9D-F65E669D5B64}"/>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1167903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D22DB5-B603-E20A-F86D-A640AB038BD9}"/>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2/22/2025</a:t>
            </a:fld>
            <a:endParaRPr lang="en-US"/>
          </a:p>
        </p:txBody>
      </p:sp>
      <p:sp>
        <p:nvSpPr>
          <p:cNvPr id="3" name="Footer Placeholder 2">
            <a:extLst>
              <a:ext uri="{FF2B5EF4-FFF2-40B4-BE49-F238E27FC236}">
                <a16:creationId xmlns:a16="http://schemas.microsoft.com/office/drawing/2014/main" id="{6CF7CCFA-BCBD-410F-A6C4-6A4B4A8BC1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55B5EAD-67E1-188C-26C8-2A6ACDDC65B1}"/>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784665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A7275-D9E3-76FC-D550-7AF9285581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7CBC6A-92C0-9671-B21D-9B92F078BAE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FD1904-2D3E-9CE7-E4A7-027B8F5709C0}"/>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2/22/2025</a:t>
            </a:fld>
            <a:endParaRPr lang="en-US"/>
          </a:p>
        </p:txBody>
      </p:sp>
      <p:sp>
        <p:nvSpPr>
          <p:cNvPr id="5" name="Footer Placeholder 4">
            <a:extLst>
              <a:ext uri="{FF2B5EF4-FFF2-40B4-BE49-F238E27FC236}">
                <a16:creationId xmlns:a16="http://schemas.microsoft.com/office/drawing/2014/main" id="{F6A55662-D486-50D4-3178-029541BDB5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2BF6B5-5354-EE04-BAFF-79AE6242F01B}"/>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6974976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11F14-463D-0174-1C93-670CDB3BD55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3D00F3-4693-0EB7-2B8F-B8B8D14946D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0D798F-84DF-6FF3-AD4B-1115045E9D8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001FA6-8826-0E6F-8EC2-FA5AE89E58BD}"/>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2/22/2025</a:t>
            </a:fld>
            <a:endParaRPr lang="en-US"/>
          </a:p>
        </p:txBody>
      </p:sp>
      <p:sp>
        <p:nvSpPr>
          <p:cNvPr id="6" name="Footer Placeholder 5">
            <a:extLst>
              <a:ext uri="{FF2B5EF4-FFF2-40B4-BE49-F238E27FC236}">
                <a16:creationId xmlns:a16="http://schemas.microsoft.com/office/drawing/2014/main" id="{6AABE27F-3EC6-32BC-47B1-9F1E879D91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E4E342B-579A-A301-7AB8-85CC123BECF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0817044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6F1D-E381-A70C-6ADD-0F8E16E72CD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54799E-9E2E-5165-23FA-DE71A92B117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86D84C-49B9-AAB5-F29D-CC7B50A7F35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4D227C-4E06-EEED-7ED8-3527EC497416}"/>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2/22/2025</a:t>
            </a:fld>
            <a:endParaRPr lang="en-US"/>
          </a:p>
        </p:txBody>
      </p:sp>
      <p:sp>
        <p:nvSpPr>
          <p:cNvPr id="6" name="Footer Placeholder 5">
            <a:extLst>
              <a:ext uri="{FF2B5EF4-FFF2-40B4-BE49-F238E27FC236}">
                <a16:creationId xmlns:a16="http://schemas.microsoft.com/office/drawing/2014/main" id="{52FBEC63-F59F-0336-BA14-FA69949025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491CCEC-0081-D6B6-905B-59F532A93C3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5953352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9690F-1CB8-73AA-3528-51A61071E2B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FBCC89-C4E5-7C1C-9B6E-4755077D663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44CF8-8860-331F-D51D-E071E084A2DA}"/>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2/22/2025</a:t>
            </a:fld>
            <a:endParaRPr lang="en-US"/>
          </a:p>
        </p:txBody>
      </p:sp>
      <p:sp>
        <p:nvSpPr>
          <p:cNvPr id="5" name="Footer Placeholder 4">
            <a:extLst>
              <a:ext uri="{FF2B5EF4-FFF2-40B4-BE49-F238E27FC236}">
                <a16:creationId xmlns:a16="http://schemas.microsoft.com/office/drawing/2014/main" id="{26F91B6C-E1C2-4C0F-2357-060FE27AC2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1C39DD-6982-DFDD-F5CA-29FD62F5603A}"/>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4207215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676958-6DBC-269B-D62E-5220FA81B2C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F39152-2B43-A209-12F9-BB7A408ED34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9B01D-8147-CF1C-7DB6-EF50C6C3FE48}"/>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2/22/2025</a:t>
            </a:fld>
            <a:endParaRPr lang="en-US"/>
          </a:p>
        </p:txBody>
      </p:sp>
      <p:sp>
        <p:nvSpPr>
          <p:cNvPr id="5" name="Footer Placeholder 4">
            <a:extLst>
              <a:ext uri="{FF2B5EF4-FFF2-40B4-BE49-F238E27FC236}">
                <a16:creationId xmlns:a16="http://schemas.microsoft.com/office/drawing/2014/main" id="{FB58A9E0-5CDB-D242-D574-C14FF2416F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D598157-4741-A7C4-D9D7-CEAF97237841}"/>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832535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7ED5-2AC6-3942-296A-D86472A9F93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A1CD2AE-554D-07FC-6410-F8B544C893A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4AE958-012D-EB89-4E44-59C47A46344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7AEEE6-A20E-0343-86EE-24869D53277E}"/>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2/22/2025</a:t>
            </a:fld>
            <a:endParaRPr lang="en-US"/>
          </a:p>
        </p:txBody>
      </p:sp>
      <p:sp>
        <p:nvSpPr>
          <p:cNvPr id="6" name="Footer Placeholder 5">
            <a:extLst>
              <a:ext uri="{FF2B5EF4-FFF2-40B4-BE49-F238E27FC236}">
                <a16:creationId xmlns:a16="http://schemas.microsoft.com/office/drawing/2014/main" id="{2565D7DA-72AD-E3AB-F407-445B98E850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21ADF75-D184-4B17-7083-B75C382E8F9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454774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D23CC-BFB5-2EB9-254B-85F404A7C3B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5E4AD98-FB5D-774D-E82B-F0B4D8C405F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F4B6DD-8208-15E3-FD95-AFF951600AD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417FEA-6A8D-6D49-EEFF-FD8A8FEE20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C99A63-47AE-EDD4-688D-7BF69EA4749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C8DF9C-E9ED-C0E2-6177-2D9286E6B9A5}"/>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2/22/2025</a:t>
            </a:fld>
            <a:endParaRPr lang="en-US"/>
          </a:p>
        </p:txBody>
      </p:sp>
      <p:sp>
        <p:nvSpPr>
          <p:cNvPr id="8" name="Footer Placeholder 7">
            <a:extLst>
              <a:ext uri="{FF2B5EF4-FFF2-40B4-BE49-F238E27FC236}">
                <a16:creationId xmlns:a16="http://schemas.microsoft.com/office/drawing/2014/main" id="{F5148361-BDD7-67CA-4D26-8BD152A48C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2587CDB-E2F8-B97F-6DD5-1FB9F529C6B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457216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66B4B-3E08-5A90-6253-1627F534A7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7699638-A893-C3FF-5689-8B07F8D031AA}"/>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2/22/2025</a:t>
            </a:fld>
            <a:endParaRPr lang="en-US"/>
          </a:p>
        </p:txBody>
      </p:sp>
      <p:sp>
        <p:nvSpPr>
          <p:cNvPr id="4" name="Footer Placeholder 3">
            <a:extLst>
              <a:ext uri="{FF2B5EF4-FFF2-40B4-BE49-F238E27FC236}">
                <a16:creationId xmlns:a16="http://schemas.microsoft.com/office/drawing/2014/main" id="{7EBC92DC-F1E2-8F6D-FDCD-4F746C7880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5D074AF-0EFC-C6EE-BE9D-F65E669D5B64}"/>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043424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D22DB5-B603-E20A-F86D-A640AB038BD9}"/>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2/22/2025</a:t>
            </a:fld>
            <a:endParaRPr lang="en-US"/>
          </a:p>
        </p:txBody>
      </p:sp>
      <p:sp>
        <p:nvSpPr>
          <p:cNvPr id="3" name="Footer Placeholder 2">
            <a:extLst>
              <a:ext uri="{FF2B5EF4-FFF2-40B4-BE49-F238E27FC236}">
                <a16:creationId xmlns:a16="http://schemas.microsoft.com/office/drawing/2014/main" id="{6CF7CCFA-BCBD-410F-A6C4-6A4B4A8BC1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55B5EAD-67E1-188C-26C8-2A6ACDDC65B1}"/>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440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11F14-463D-0174-1C93-670CDB3BD55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3D00F3-4693-0EB7-2B8F-B8B8D14946D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0D798F-84DF-6FF3-AD4B-1115045E9D8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001FA6-8826-0E6F-8EC2-FA5AE89E58BD}"/>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2/22/2025</a:t>
            </a:fld>
            <a:endParaRPr lang="en-US"/>
          </a:p>
        </p:txBody>
      </p:sp>
      <p:sp>
        <p:nvSpPr>
          <p:cNvPr id="6" name="Footer Placeholder 5">
            <a:extLst>
              <a:ext uri="{FF2B5EF4-FFF2-40B4-BE49-F238E27FC236}">
                <a16:creationId xmlns:a16="http://schemas.microsoft.com/office/drawing/2014/main" id="{6AABE27F-3EC6-32BC-47B1-9F1E879D91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E4E342B-579A-A301-7AB8-85CC123BECF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531714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6F1D-E381-A70C-6ADD-0F8E16E72CD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54799E-9E2E-5165-23FA-DE71A92B117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86D84C-49B9-AAB5-F29D-CC7B50A7F35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4D227C-4E06-EEED-7ED8-3527EC497416}"/>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2/22/2025</a:t>
            </a:fld>
            <a:endParaRPr lang="en-US"/>
          </a:p>
        </p:txBody>
      </p:sp>
      <p:sp>
        <p:nvSpPr>
          <p:cNvPr id="6" name="Footer Placeholder 5">
            <a:extLst>
              <a:ext uri="{FF2B5EF4-FFF2-40B4-BE49-F238E27FC236}">
                <a16:creationId xmlns:a16="http://schemas.microsoft.com/office/drawing/2014/main" id="{52FBEC63-F59F-0336-BA14-FA69949025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491CCEC-0081-D6B6-905B-59F532A93C3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369391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5861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D78BFBAD-D138-C2AC-82EA-AD6D72B0B8F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2947426B-AE24-4FF4-B4E3-84E474FF5A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DC8EE1-76B0-4514-A4DE-B58F4D2684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0E73E-1D2A-45E3-B0B7-A7A5D06FB7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E2219-D87A-4392-9884-26F64AC56481}" type="datetimeFigureOut">
              <a:rPr lang="en-US" smtClean="0"/>
              <a:t>2/22/2025</a:t>
            </a:fld>
            <a:endParaRPr lang="en-US"/>
          </a:p>
        </p:txBody>
      </p:sp>
      <p:sp>
        <p:nvSpPr>
          <p:cNvPr id="5" name="Footer Placeholder 4">
            <a:extLst>
              <a:ext uri="{FF2B5EF4-FFF2-40B4-BE49-F238E27FC236}">
                <a16:creationId xmlns:a16="http://schemas.microsoft.com/office/drawing/2014/main" id="{72DACDBA-4660-432D-8300-EB29B3482A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FFCF41-0EDA-40ED-8425-AABF904A95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9730E-31BC-405F-8108-2B50EA88C013}" type="slidenum">
              <a:rPr lang="en-US" smtClean="0"/>
              <a:t>‹#›</a:t>
            </a:fld>
            <a:endParaRPr lang="en-US"/>
          </a:p>
        </p:txBody>
      </p:sp>
      <p:grpSp>
        <p:nvGrpSpPr>
          <p:cNvPr id="8" name="Group 7">
            <a:extLst>
              <a:ext uri="{FF2B5EF4-FFF2-40B4-BE49-F238E27FC236}">
                <a16:creationId xmlns:a16="http://schemas.microsoft.com/office/drawing/2014/main" id="{39C0E03C-0964-1D1F-B0F1-901818A354F1}"/>
              </a:ext>
            </a:extLst>
          </p:cNvPr>
          <p:cNvGrpSpPr/>
          <p:nvPr userDrawn="1"/>
        </p:nvGrpSpPr>
        <p:grpSpPr>
          <a:xfrm>
            <a:off x="-3199420" y="0"/>
            <a:ext cx="3858439" cy="2193351"/>
            <a:chOff x="5519825" y="2343130"/>
            <a:chExt cx="3958661" cy="2543116"/>
          </a:xfrm>
        </p:grpSpPr>
        <p:grpSp>
          <p:nvGrpSpPr>
            <p:cNvPr id="9" name="Group 8">
              <a:extLst>
                <a:ext uri="{FF2B5EF4-FFF2-40B4-BE49-F238E27FC236}">
                  <a16:creationId xmlns:a16="http://schemas.microsoft.com/office/drawing/2014/main" id="{6428F60C-063F-9F8E-9819-82D1B843C96F}"/>
                </a:ext>
              </a:extLst>
            </p:cNvPr>
            <p:cNvGrpSpPr/>
            <p:nvPr userDrawn="1"/>
          </p:nvGrpSpPr>
          <p:grpSpPr>
            <a:xfrm>
              <a:off x="5519825" y="2343130"/>
              <a:ext cx="3958661" cy="2543116"/>
              <a:chOff x="6278216" y="1917262"/>
              <a:chExt cx="4339742" cy="2976410"/>
            </a:xfrm>
          </p:grpSpPr>
          <p:sp>
            <p:nvSpPr>
              <p:cNvPr id="11" name="Freeform: Shape 10">
                <a:extLst>
                  <a:ext uri="{FF2B5EF4-FFF2-40B4-BE49-F238E27FC236}">
                    <a16:creationId xmlns:a16="http://schemas.microsoft.com/office/drawing/2014/main" id="{7C45DFC1-D174-5EBC-EF52-574CAFC94CAA}"/>
                  </a:ext>
                </a:extLst>
              </p:cNvPr>
              <p:cNvSpPr/>
              <p:nvPr userDrawn="1"/>
            </p:nvSpPr>
            <p:spPr>
              <a:xfrm>
                <a:off x="6678548" y="1917262"/>
                <a:ext cx="3140771"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p>
            </p:txBody>
          </p:sp>
          <p:sp>
            <p:nvSpPr>
              <p:cNvPr id="12" name="TextBox 11">
                <a:extLst>
                  <a:ext uri="{FF2B5EF4-FFF2-40B4-BE49-F238E27FC236}">
                    <a16:creationId xmlns:a16="http://schemas.microsoft.com/office/drawing/2014/main" id="{8EF69C21-23C0-C5AB-0127-61636C6D3C1C}"/>
                  </a:ext>
                </a:extLst>
              </p:cNvPr>
              <p:cNvSpPr txBox="1"/>
              <p:nvPr userDrawn="1"/>
            </p:nvSpPr>
            <p:spPr>
              <a:xfrm>
                <a:off x="7055892" y="4133716"/>
                <a:ext cx="3562066" cy="417658"/>
              </a:xfrm>
              <a:prstGeom prst="rect">
                <a:avLst/>
              </a:prstGeom>
              <a:noFill/>
            </p:spPr>
            <p:txBody>
              <a:bodyPr wrap="square" rtlCol="0">
                <a:spAutoFit/>
              </a:bodyPr>
              <a:lstStyle/>
              <a:p>
                <a:r>
                  <a:rPr lang="en-US" sz="1400" b="1"/>
                  <a:t>GIÁO ÁN ĐƯỢC CHIA SẺ TẠI</a:t>
                </a:r>
              </a:p>
            </p:txBody>
          </p:sp>
          <p:sp>
            <p:nvSpPr>
              <p:cNvPr id="13" name="TextBox 12">
                <a:extLst>
                  <a:ext uri="{FF2B5EF4-FFF2-40B4-BE49-F238E27FC236}">
                    <a16:creationId xmlns:a16="http://schemas.microsoft.com/office/drawing/2014/main" id="{F2EE1B73-24FA-8BCD-6CD4-0936C105640E}"/>
                  </a:ext>
                </a:extLst>
              </p:cNvPr>
              <p:cNvSpPr txBox="1"/>
              <p:nvPr userDrawn="1"/>
            </p:nvSpPr>
            <p:spPr>
              <a:xfrm>
                <a:off x="6278216" y="4476014"/>
                <a:ext cx="4326340" cy="417658"/>
              </a:xfrm>
              <a:prstGeom prst="rect">
                <a:avLst/>
              </a:prstGeom>
              <a:noFill/>
            </p:spPr>
            <p:txBody>
              <a:bodyPr wrap="square" rtlCol="0">
                <a:spAutoFit/>
              </a:bodyPr>
              <a:lstStyle/>
              <a:p>
                <a:r>
                  <a:rPr lang="en-US" sz="1400" b="1">
                    <a:solidFill>
                      <a:srgbClr val="FF0000"/>
                    </a:solidFill>
                  </a:rPr>
                  <a:t>https://www.hanhtranggiaovien.com</a:t>
                </a:r>
              </a:p>
            </p:txBody>
          </p:sp>
        </p:grpSp>
        <p:pic>
          <p:nvPicPr>
            <p:cNvPr id="10" name="Picture 9">
              <a:extLst>
                <a:ext uri="{FF2B5EF4-FFF2-40B4-BE49-F238E27FC236}">
                  <a16:creationId xmlns:a16="http://schemas.microsoft.com/office/drawing/2014/main" id="{D70D0428-7D7F-F097-22C8-ED2F1A33C3B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568989" y="2721062"/>
              <a:ext cx="1848108" cy="1662094"/>
            </a:xfrm>
            <a:prstGeom prst="rect">
              <a:avLst/>
            </a:prstGeom>
          </p:spPr>
        </p:pic>
      </p:grpSp>
    </p:spTree>
    <p:extLst>
      <p:ext uri="{BB962C8B-B14F-4D97-AF65-F5344CB8AC3E}">
        <p14:creationId xmlns:p14="http://schemas.microsoft.com/office/powerpoint/2010/main" val="10110411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 white circle with leaves and blue text&#10;&#10;Description automatically generated">
            <a:extLst>
              <a:ext uri="{FF2B5EF4-FFF2-40B4-BE49-F238E27FC236}">
                <a16:creationId xmlns:a16="http://schemas.microsoft.com/office/drawing/2014/main" id="{310CE7EF-18DA-37A3-54EB-41144B501CAD}"/>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2477750" y="123825"/>
            <a:ext cx="1219200" cy="1219200"/>
          </a:xfrm>
          <a:prstGeom prst="rect">
            <a:avLst/>
          </a:prstGeom>
        </p:spPr>
      </p:pic>
    </p:spTree>
    <p:extLst>
      <p:ext uri="{BB962C8B-B14F-4D97-AF65-F5344CB8AC3E}">
        <p14:creationId xmlns:p14="http://schemas.microsoft.com/office/powerpoint/2010/main" val="4397131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9.xml"/><Relationship Id="rId6" Type="http://schemas.openxmlformats.org/officeDocument/2006/relationships/image" Target="../media/image18.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9.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818"/>
            <a:ext cx="12192000" cy="6858000"/>
          </a:xfrm>
          <a:prstGeom prst="rect">
            <a:avLst/>
          </a:prstGeom>
        </p:spPr>
      </p:pic>
      <p:pic>
        <p:nvPicPr>
          <p:cNvPr id="5" name="Picture 4" descr="Icon&#10;&#10;Description automatically generated">
            <a:extLst>
              <a:ext uri="{FF2B5EF4-FFF2-40B4-BE49-F238E27FC236}">
                <a16:creationId xmlns:a16="http://schemas.microsoft.com/office/drawing/2014/main" id="{BEC7029A-F243-94FB-E974-6C6E887D9F3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786859" y="1316246"/>
            <a:ext cx="3269492" cy="4189679"/>
          </a:xfrm>
          <a:prstGeom prst="rect">
            <a:avLst/>
          </a:prstGeom>
        </p:spPr>
      </p:pic>
      <p:sp>
        <p:nvSpPr>
          <p:cNvPr id="7" name="TextBox 6">
            <a:extLst>
              <a:ext uri="{FF2B5EF4-FFF2-40B4-BE49-F238E27FC236}">
                <a16:creationId xmlns:a16="http://schemas.microsoft.com/office/drawing/2014/main" id="{F6282358-E81D-5531-A2E0-43027975848B}"/>
              </a:ext>
            </a:extLst>
          </p:cNvPr>
          <p:cNvSpPr txBox="1"/>
          <p:nvPr/>
        </p:nvSpPr>
        <p:spPr>
          <a:xfrm>
            <a:off x="125476" y="401008"/>
            <a:ext cx="813843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0"/>
                <a:solidFill>
                  <a:prstClr val="black"/>
                </a:solidFill>
                <a:effectLst/>
                <a:uLnTx/>
                <a:uFillTx/>
                <a:latin typeface="Calibri Light" panose="020F0302020204030204"/>
                <a:ea typeface="+mn-ea"/>
                <a:cs typeface="+mn-cs"/>
              </a:rPr>
              <a:t>Thứ</a:t>
            </a:r>
            <a:r>
              <a:rPr kumimoji="0" lang="en-US" sz="4000" b="1" i="0" u="none" strike="noStrike" kern="1200" cap="none" spc="0" normalizeH="0" baseline="0" noProof="0" dirty="0">
                <a:ln w="0"/>
                <a:solidFill>
                  <a:prstClr val="black"/>
                </a:solidFill>
                <a:effectLst/>
                <a:uLnTx/>
                <a:uFillTx/>
                <a:latin typeface="Calibri Light" panose="020F0302020204030204"/>
                <a:ea typeface="+mn-ea"/>
                <a:cs typeface="+mn-cs"/>
              </a:rPr>
              <a:t> …….. </a:t>
            </a:r>
            <a:r>
              <a:rPr kumimoji="0" lang="en-US" sz="4000" b="1" i="0" u="none" strike="noStrike" kern="1200" cap="none" spc="0" normalizeH="0" baseline="0" noProof="0" dirty="0" err="1">
                <a:ln w="0"/>
                <a:solidFill>
                  <a:prstClr val="black"/>
                </a:solidFill>
                <a:effectLst/>
                <a:uLnTx/>
                <a:uFillTx/>
                <a:latin typeface="Calibri Light" panose="020F0302020204030204"/>
                <a:ea typeface="+mn-ea"/>
                <a:cs typeface="+mn-cs"/>
              </a:rPr>
              <a:t>ngày</a:t>
            </a:r>
            <a:r>
              <a:rPr kumimoji="0" lang="en-US" sz="4000" b="1" i="0" u="none" strike="noStrike" kern="1200" cap="none" spc="0" normalizeH="0" baseline="0" noProof="0" dirty="0">
                <a:ln w="0"/>
                <a:solidFill>
                  <a:prstClr val="black"/>
                </a:solidFill>
                <a:effectLst/>
                <a:uLnTx/>
                <a:uFillTx/>
                <a:latin typeface="Calibri Light" panose="020F0302020204030204"/>
                <a:ea typeface="+mn-ea"/>
                <a:cs typeface="+mn-cs"/>
              </a:rPr>
              <a:t> ....... </a:t>
            </a:r>
            <a:r>
              <a:rPr kumimoji="0" lang="en-US" sz="4000" b="1" i="0" u="none" strike="noStrike" kern="1200" cap="none" spc="0" normalizeH="0" baseline="0" noProof="0" dirty="0" err="1">
                <a:ln w="0"/>
                <a:solidFill>
                  <a:prstClr val="black"/>
                </a:solidFill>
                <a:effectLst/>
                <a:uLnTx/>
                <a:uFillTx/>
                <a:latin typeface="Calibri Light" panose="020F0302020204030204"/>
                <a:ea typeface="+mn-ea"/>
                <a:cs typeface="+mn-cs"/>
              </a:rPr>
              <a:t>tháng</a:t>
            </a:r>
            <a:r>
              <a:rPr kumimoji="0" lang="en-US" sz="4000" b="1" i="0" u="none" strike="noStrike" kern="1200" cap="none" spc="0" normalizeH="0" baseline="0" noProof="0" dirty="0">
                <a:ln w="0"/>
                <a:solidFill>
                  <a:prstClr val="black"/>
                </a:solidFill>
                <a:effectLst/>
                <a:uLnTx/>
                <a:uFillTx/>
                <a:latin typeface="Calibri Light" panose="020F0302020204030204"/>
                <a:ea typeface="+mn-ea"/>
                <a:cs typeface="+mn-cs"/>
              </a:rPr>
              <a:t>….</a:t>
            </a:r>
            <a:r>
              <a:rPr kumimoji="0" lang="en-US" sz="4000" b="1" i="0" u="none" strike="noStrike" kern="1200" cap="none" spc="0" normalizeH="0" baseline="0" noProof="0" dirty="0" err="1">
                <a:ln w="0"/>
                <a:solidFill>
                  <a:prstClr val="black"/>
                </a:solidFill>
                <a:effectLst/>
                <a:uLnTx/>
                <a:uFillTx/>
                <a:latin typeface="Calibri Light" panose="020F0302020204030204"/>
                <a:ea typeface="+mn-ea"/>
                <a:cs typeface="+mn-cs"/>
              </a:rPr>
              <a:t>năm</a:t>
            </a:r>
            <a:r>
              <a:rPr kumimoji="0" lang="en-US" sz="4000" b="1" i="0" u="none" strike="noStrike" kern="1200" cap="none" spc="0" normalizeH="0" baseline="0" noProof="0" dirty="0">
                <a:ln w="0"/>
                <a:solidFill>
                  <a:prstClr val="black"/>
                </a:solidFill>
                <a:effectLst/>
                <a:uLnTx/>
                <a:uFillTx/>
                <a:latin typeface="Calibri Light" panose="020F0302020204030204"/>
                <a:ea typeface="+mn-ea"/>
                <a:cs typeface="+mn-cs"/>
              </a:rPr>
              <a:t>.....</a:t>
            </a:r>
            <a:endParaRPr kumimoji="0" lang="en-US" sz="40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4" name="Picture 3" descr="A close-up of a logo&#10;&#10;Description automatically generated with low confidence">
            <a:extLst>
              <a:ext uri="{FF2B5EF4-FFF2-40B4-BE49-F238E27FC236}">
                <a16:creationId xmlns:a16="http://schemas.microsoft.com/office/drawing/2014/main" id="{4369FB5C-B3A4-5B7E-FB01-C08BF42073B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34744" y="5297834"/>
            <a:ext cx="3331103" cy="1739207"/>
          </a:xfrm>
          <a:prstGeom prst="rect">
            <a:avLst/>
          </a:prstGeom>
        </p:spPr>
      </p:pic>
      <p:pic>
        <p:nvPicPr>
          <p:cNvPr id="2" name="Picture 1">
            <a:extLst>
              <a:ext uri="{FF2B5EF4-FFF2-40B4-BE49-F238E27FC236}">
                <a16:creationId xmlns:a16="http://schemas.microsoft.com/office/drawing/2014/main" id="{311898D7-90F5-0516-F836-4BA27CE9DB71}"/>
              </a:ext>
            </a:extLst>
          </p:cNvPr>
          <p:cNvPicPr>
            <a:picLocks noChangeAspect="1"/>
          </p:cNvPicPr>
          <p:nvPr/>
        </p:nvPicPr>
        <p:blipFill>
          <a:blip r:embed="rId7"/>
          <a:stretch>
            <a:fillRect/>
          </a:stretch>
        </p:blipFill>
        <p:spPr>
          <a:xfrm>
            <a:off x="2886376" y="1077426"/>
            <a:ext cx="1847248" cy="969348"/>
          </a:xfrm>
          <a:prstGeom prst="rect">
            <a:avLst/>
          </a:prstGeom>
        </p:spPr>
      </p:pic>
      <p:pic>
        <p:nvPicPr>
          <p:cNvPr id="8" name="Picture 7">
            <a:extLst>
              <a:ext uri="{FF2B5EF4-FFF2-40B4-BE49-F238E27FC236}">
                <a16:creationId xmlns:a16="http://schemas.microsoft.com/office/drawing/2014/main" id="{A0540517-2B9E-7704-51B1-09DDD5BC38BC}"/>
              </a:ext>
            </a:extLst>
          </p:cNvPr>
          <p:cNvPicPr>
            <a:picLocks noChangeAspect="1"/>
          </p:cNvPicPr>
          <p:nvPr/>
        </p:nvPicPr>
        <p:blipFill>
          <a:blip r:embed="rId8"/>
          <a:stretch>
            <a:fillRect/>
          </a:stretch>
        </p:blipFill>
        <p:spPr>
          <a:xfrm>
            <a:off x="0" y="2099550"/>
            <a:ext cx="7175614" cy="3249450"/>
          </a:xfrm>
          <a:prstGeom prst="rect">
            <a:avLst/>
          </a:prstGeom>
        </p:spPr>
      </p:pic>
    </p:spTree>
    <p:extLst>
      <p:ext uri="{BB962C8B-B14F-4D97-AF65-F5344CB8AC3E}">
        <p14:creationId xmlns:p14="http://schemas.microsoft.com/office/powerpoint/2010/main" val="2047267694"/>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75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9"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map chart&#10;&#10;Description automatically generated">
            <a:extLst>
              <a:ext uri="{FF2B5EF4-FFF2-40B4-BE49-F238E27FC236}">
                <a16:creationId xmlns:a16="http://schemas.microsoft.com/office/drawing/2014/main" id="{EEA7F22F-F058-71BC-8FBB-F8C9444E00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30B82A53-9ABE-77F3-1EF0-AE69EA809AF6}"/>
              </a:ext>
            </a:extLst>
          </p:cNvPr>
          <p:cNvGrpSpPr/>
          <p:nvPr/>
        </p:nvGrpSpPr>
        <p:grpSpPr>
          <a:xfrm>
            <a:off x="8657838" y="2047273"/>
            <a:ext cx="3359990" cy="4632539"/>
            <a:chOff x="8744924" y="2143452"/>
            <a:chExt cx="3359990" cy="4632539"/>
          </a:xfrm>
        </p:grpSpPr>
        <p:pic>
          <p:nvPicPr>
            <p:cNvPr id="21" name="Picture 20" descr="A close-up of a logo&#10;&#10;Description automatically generated with low confidence">
              <a:extLst>
                <a:ext uri="{FF2B5EF4-FFF2-40B4-BE49-F238E27FC236}">
                  <a16:creationId xmlns:a16="http://schemas.microsoft.com/office/drawing/2014/main" id="{63499A2D-6B8D-B6CD-1CB3-CF0BC62B039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803817" y="5052451"/>
              <a:ext cx="3301097" cy="1723540"/>
            </a:xfrm>
            <a:prstGeom prst="rect">
              <a:avLst/>
            </a:prstGeom>
          </p:spPr>
        </p:pic>
        <p:pic>
          <p:nvPicPr>
            <p:cNvPr id="23" name="Picture 22" descr="Icon&#10;&#10;Description automatically generated">
              <a:extLst>
                <a:ext uri="{FF2B5EF4-FFF2-40B4-BE49-F238E27FC236}">
                  <a16:creationId xmlns:a16="http://schemas.microsoft.com/office/drawing/2014/main" id="{93F29F37-DB58-7C67-5119-ED0ABCE28C3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744924" y="2143452"/>
              <a:ext cx="2764981" cy="3101731"/>
            </a:xfrm>
            <a:prstGeom prst="rect">
              <a:avLst/>
            </a:prstGeom>
          </p:spPr>
        </p:pic>
      </p:grpSp>
      <p:grpSp>
        <p:nvGrpSpPr>
          <p:cNvPr id="24" name="Group 23">
            <a:extLst>
              <a:ext uri="{FF2B5EF4-FFF2-40B4-BE49-F238E27FC236}">
                <a16:creationId xmlns:a16="http://schemas.microsoft.com/office/drawing/2014/main" id="{C4C787D9-F78E-4101-DD6A-42F39E236E3D}"/>
              </a:ext>
            </a:extLst>
          </p:cNvPr>
          <p:cNvGrpSpPr/>
          <p:nvPr/>
        </p:nvGrpSpPr>
        <p:grpSpPr>
          <a:xfrm>
            <a:off x="171450" y="276225"/>
            <a:ext cx="8810625" cy="6048375"/>
            <a:chOff x="2373086" y="523169"/>
            <a:chExt cx="6950892" cy="3527141"/>
          </a:xfrm>
        </p:grpSpPr>
        <p:pic>
          <p:nvPicPr>
            <p:cNvPr id="11" name="图片 1">
              <a:extLst>
                <a:ext uri="{FF2B5EF4-FFF2-40B4-BE49-F238E27FC236}">
                  <a16:creationId xmlns:a16="http://schemas.microsoft.com/office/drawing/2014/main" id="{7E74D0E5-7C06-C42C-EB6B-04614C093A43}"/>
                </a:ext>
              </a:extLst>
            </p:cNvPr>
            <p:cNvPicPr>
              <a:picLocks noChangeAspect="1"/>
            </p:cNvPicPr>
            <p:nvPr/>
          </p:nvPicPr>
          <p:blipFill>
            <a:blip r:embed="rId5"/>
            <a:stretch>
              <a:fillRect/>
            </a:stretch>
          </p:blipFill>
          <p:spPr>
            <a:xfrm>
              <a:off x="2373086" y="523169"/>
              <a:ext cx="6950892" cy="3527141"/>
            </a:xfrm>
            <a:prstGeom prst="rect">
              <a:avLst/>
            </a:prstGeom>
          </p:spPr>
        </p:pic>
        <p:sp>
          <p:nvSpPr>
            <p:cNvPr id="15" name="TextBox 14">
              <a:extLst>
                <a:ext uri="{FF2B5EF4-FFF2-40B4-BE49-F238E27FC236}">
                  <a16:creationId xmlns:a16="http://schemas.microsoft.com/office/drawing/2014/main" id="{4C7DC3DC-3810-5839-12A2-C58A226220E6}"/>
                </a:ext>
              </a:extLst>
            </p:cNvPr>
            <p:cNvSpPr txBox="1"/>
            <p:nvPr/>
          </p:nvSpPr>
          <p:spPr>
            <a:xfrm>
              <a:off x="3022936" y="1146595"/>
              <a:ext cx="5526594" cy="22076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solidFill>
                      <a:prstClr val="white"/>
                    </a:solidFill>
                  </a:ln>
                  <a:solidFill>
                    <a:srgbClr val="FF0000"/>
                  </a:solidFill>
                  <a:effectLst>
                    <a:outerShdw blurRad="38100" dist="38100" dir="2700000" algn="tl">
                      <a:srgbClr val="000000">
                        <a:alpha val="43137"/>
                      </a:srgbClr>
                    </a:outerShdw>
                  </a:effectLst>
                  <a:uLnTx/>
                  <a:uFillTx/>
                  <a:ea typeface="+mn-ea"/>
                  <a:cs typeface="+mn-cs"/>
                </a:rPr>
                <a:t>Cách viết hướng dẫn sử dụng một sản phẩm: </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ea typeface="+mn-ea"/>
                  <a:cs typeface="+mn-cs"/>
                </a:rPr>
                <a:t>Hướng dẫn rõ các bước sử dụng sản phẩm. </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ea typeface="+mn-ea"/>
                  <a:cs typeface="+mn-cs"/>
                </a:rPr>
                <a:t>Trong mỗi bước, nêu rõ những việc cần làm.</a:t>
              </a:r>
              <a:endParaRPr kumimoji="0" lang="en-US" sz="40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ea typeface="+mn-ea"/>
                <a:cs typeface="+mn-cs"/>
              </a:endParaRPr>
            </a:p>
          </p:txBody>
        </p:sp>
      </p:grpSp>
    </p:spTree>
    <p:extLst>
      <p:ext uri="{BB962C8B-B14F-4D97-AF65-F5344CB8AC3E}">
        <p14:creationId xmlns:p14="http://schemas.microsoft.com/office/powerpoint/2010/main" val="70798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5ADFBC43-021A-9C90-54F9-95B218AC3042}"/>
              </a:ext>
            </a:extLst>
          </p:cNvPr>
          <p:cNvPicPr>
            <a:picLocks noChangeAspect="1"/>
          </p:cNvPicPr>
          <p:nvPr/>
        </p:nvPicPr>
        <p:blipFill rotWithShape="1">
          <a:blip r:embed="rId4">
            <a:extLst>
              <a:ext uri="{28A0092B-C50C-407E-A947-70E740481C1C}">
                <a14:useLocalDpi xmlns:a14="http://schemas.microsoft.com/office/drawing/2010/main" val="0"/>
              </a:ext>
            </a:extLst>
          </a:blip>
          <a:srcRect l="10922" t="15237" r="10922" b="15237"/>
          <a:stretch/>
        </p:blipFill>
        <p:spPr>
          <a:xfrm>
            <a:off x="0" y="-340773"/>
            <a:ext cx="7431753" cy="6611047"/>
          </a:xfrm>
          <a:prstGeom prst="rect">
            <a:avLst/>
          </a:prstGeom>
        </p:spPr>
      </p:pic>
      <p:pic>
        <p:nvPicPr>
          <p:cNvPr id="4" name="Picture 3" descr="A group of people in clothing&#10;&#10;Description automatically generated with low confidence">
            <a:extLst>
              <a:ext uri="{FF2B5EF4-FFF2-40B4-BE49-F238E27FC236}">
                <a16:creationId xmlns:a16="http://schemas.microsoft.com/office/drawing/2014/main" id="{69052D12-106B-2BC0-EDA6-89EE205FD4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3588" y="2790475"/>
            <a:ext cx="6388621" cy="4020320"/>
          </a:xfrm>
          <a:prstGeom prst="rect">
            <a:avLst/>
          </a:prstGeom>
        </p:spPr>
      </p:pic>
      <p:pic>
        <p:nvPicPr>
          <p:cNvPr id="2" name="Picture 1">
            <a:extLst>
              <a:ext uri="{FF2B5EF4-FFF2-40B4-BE49-F238E27FC236}">
                <a16:creationId xmlns:a16="http://schemas.microsoft.com/office/drawing/2014/main" id="{0AE1F426-8BF6-735F-C7CB-83090E16322D}"/>
              </a:ext>
            </a:extLst>
          </p:cNvPr>
          <p:cNvPicPr>
            <a:picLocks noChangeAspect="1"/>
          </p:cNvPicPr>
          <p:nvPr/>
        </p:nvPicPr>
        <p:blipFill>
          <a:blip r:embed="rId6"/>
          <a:stretch>
            <a:fillRect/>
          </a:stretch>
        </p:blipFill>
        <p:spPr>
          <a:xfrm>
            <a:off x="1322262" y="1975798"/>
            <a:ext cx="4346825" cy="1572904"/>
          </a:xfrm>
          <a:prstGeom prst="rect">
            <a:avLst/>
          </a:prstGeom>
        </p:spPr>
      </p:pic>
    </p:spTree>
    <p:extLst>
      <p:ext uri="{BB962C8B-B14F-4D97-AF65-F5344CB8AC3E}">
        <p14:creationId xmlns:p14="http://schemas.microsoft.com/office/powerpoint/2010/main" val="210155564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15"/>
                                            </p:tgtEl>
                                            <p:attrNameLst>
                                              <p:attrName>r</p:attrName>
                                            </p:attrNameLst>
                                          </p:cBhvr>
                                        </p:animRot>
                                        <p:animRot by="-240000">
                                          <p:cBhvr>
                                            <p:cTn id="7" dur="400" fill="hold">
                                              <p:stCondLst>
                                                <p:cond delay="400"/>
                                              </p:stCondLst>
                                            </p:cTn>
                                            <p:tgtEl>
                                              <p:spTgt spid="15"/>
                                            </p:tgtEl>
                                            <p:attrNameLst>
                                              <p:attrName>r</p:attrName>
                                            </p:attrNameLst>
                                          </p:cBhvr>
                                        </p:animRot>
                                        <p:animRot by="240000">
                                          <p:cBhvr>
                                            <p:cTn id="8" dur="400" fill="hold">
                                              <p:stCondLst>
                                                <p:cond delay="800"/>
                                              </p:stCondLst>
                                            </p:cTn>
                                            <p:tgtEl>
                                              <p:spTgt spid="15"/>
                                            </p:tgtEl>
                                            <p:attrNameLst>
                                              <p:attrName>r</p:attrName>
                                            </p:attrNameLst>
                                          </p:cBhvr>
                                        </p:animRot>
                                        <p:animRot by="-240000">
                                          <p:cBhvr>
                                            <p:cTn id="9" dur="400" fill="hold">
                                              <p:stCondLst>
                                                <p:cond delay="1200"/>
                                              </p:stCondLst>
                                            </p:cTn>
                                            <p:tgtEl>
                                              <p:spTgt spid="15"/>
                                            </p:tgtEl>
                                            <p:attrNameLst>
                                              <p:attrName>r</p:attrName>
                                            </p:attrNameLst>
                                          </p:cBhvr>
                                        </p:animRot>
                                        <p:animRot by="120000">
                                          <p:cBhvr>
                                            <p:cTn id="10" dur="400" fill="hold">
                                              <p:stCondLst>
                                                <p:cond delay="1600"/>
                                              </p:stCondLst>
                                            </p:cTn>
                                            <p:tgtEl>
                                              <p:spTgt spid="15"/>
                                            </p:tgtEl>
                                            <p:attrNameLst>
                                              <p:attrName>r</p:attrName>
                                            </p:attrNameLst>
                                          </p:cBhvr>
                                        </p:animRot>
                                      </p:childTnLst>
                                    </p:cTn>
                                  </p:par>
                                  <p:par>
                                    <p:cTn id="11" presetID="2" presetClass="entr" presetSubtype="4" fill="hold" nodeType="withEffect" p14:presetBounceEnd="40000">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14:bounceEnd="40000">
                                          <p:cBhvr additive="base">
                                            <p:cTn id="13" dur="75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4"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rò-chơi-chíu.wav"/>
                                            </p:tgtEl>
                                          </p:cMediaNode>
                                        </p:audio>
                                      </p:subTnLst>
                                    </p:cTn>
                                  </p:par>
                                  <p:par>
                                    <p:cTn id="15" presetID="32" presetClass="emph" presetSubtype="0" repeatCount="indefinite" fill="hold" nodeType="withEffect">
                                      <p:stCondLst>
                                        <p:cond delay="0"/>
                                      </p:stCondLst>
                                      <p:childTnLst>
                                        <p:animRot by="120000">
                                          <p:cBhvr>
                                            <p:cTn id="16" dur="100" fill="hold">
                                              <p:stCondLst>
                                                <p:cond delay="0"/>
                                              </p:stCondLst>
                                            </p:cTn>
                                            <p:tgtEl>
                                              <p:spTgt spid="4"/>
                                            </p:tgtEl>
                                            <p:attrNameLst>
                                              <p:attrName>r</p:attrName>
                                            </p:attrNameLst>
                                          </p:cBhvr>
                                        </p:animRot>
                                        <p:animRot by="-240000">
                                          <p:cBhvr>
                                            <p:cTn id="17" dur="200" fill="hold">
                                              <p:stCondLst>
                                                <p:cond delay="200"/>
                                              </p:stCondLst>
                                            </p:cTn>
                                            <p:tgtEl>
                                              <p:spTgt spid="4"/>
                                            </p:tgtEl>
                                            <p:attrNameLst>
                                              <p:attrName>r</p:attrName>
                                            </p:attrNameLst>
                                          </p:cBhvr>
                                        </p:animRot>
                                        <p:animRot by="240000">
                                          <p:cBhvr>
                                            <p:cTn id="18" dur="200" fill="hold">
                                              <p:stCondLst>
                                                <p:cond delay="400"/>
                                              </p:stCondLst>
                                            </p:cTn>
                                            <p:tgtEl>
                                              <p:spTgt spid="4"/>
                                            </p:tgtEl>
                                            <p:attrNameLst>
                                              <p:attrName>r</p:attrName>
                                            </p:attrNameLst>
                                          </p:cBhvr>
                                        </p:animRot>
                                        <p:animRot by="-240000">
                                          <p:cBhvr>
                                            <p:cTn id="19" dur="200" fill="hold">
                                              <p:stCondLst>
                                                <p:cond delay="600"/>
                                              </p:stCondLst>
                                            </p:cTn>
                                            <p:tgtEl>
                                              <p:spTgt spid="4"/>
                                            </p:tgtEl>
                                            <p:attrNameLst>
                                              <p:attrName>r</p:attrName>
                                            </p:attrNameLst>
                                          </p:cBhvr>
                                        </p:animRot>
                                        <p:animRot by="120000">
                                          <p:cBhvr>
                                            <p:cTn id="20" dur="200" fill="hold">
                                              <p:stCondLst>
                                                <p:cond delay="800"/>
                                              </p:stCondLst>
                                            </p:cTn>
                                            <p:tgtEl>
                                              <p:spTgt spid="4"/>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15"/>
                                            </p:tgtEl>
                                            <p:attrNameLst>
                                              <p:attrName>r</p:attrName>
                                            </p:attrNameLst>
                                          </p:cBhvr>
                                        </p:animRot>
                                        <p:animRot by="-240000">
                                          <p:cBhvr>
                                            <p:cTn id="7" dur="400" fill="hold">
                                              <p:stCondLst>
                                                <p:cond delay="400"/>
                                              </p:stCondLst>
                                            </p:cTn>
                                            <p:tgtEl>
                                              <p:spTgt spid="15"/>
                                            </p:tgtEl>
                                            <p:attrNameLst>
                                              <p:attrName>r</p:attrName>
                                            </p:attrNameLst>
                                          </p:cBhvr>
                                        </p:animRot>
                                        <p:animRot by="240000">
                                          <p:cBhvr>
                                            <p:cTn id="8" dur="400" fill="hold">
                                              <p:stCondLst>
                                                <p:cond delay="800"/>
                                              </p:stCondLst>
                                            </p:cTn>
                                            <p:tgtEl>
                                              <p:spTgt spid="15"/>
                                            </p:tgtEl>
                                            <p:attrNameLst>
                                              <p:attrName>r</p:attrName>
                                            </p:attrNameLst>
                                          </p:cBhvr>
                                        </p:animRot>
                                        <p:animRot by="-240000">
                                          <p:cBhvr>
                                            <p:cTn id="9" dur="400" fill="hold">
                                              <p:stCondLst>
                                                <p:cond delay="1200"/>
                                              </p:stCondLst>
                                            </p:cTn>
                                            <p:tgtEl>
                                              <p:spTgt spid="15"/>
                                            </p:tgtEl>
                                            <p:attrNameLst>
                                              <p:attrName>r</p:attrName>
                                            </p:attrNameLst>
                                          </p:cBhvr>
                                        </p:animRot>
                                        <p:animRot by="120000">
                                          <p:cBhvr>
                                            <p:cTn id="10" dur="400" fill="hold">
                                              <p:stCondLst>
                                                <p:cond delay="1600"/>
                                              </p:stCondLst>
                                            </p:cTn>
                                            <p:tgtEl>
                                              <p:spTgt spid="15"/>
                                            </p:tgtEl>
                                            <p:attrNameLst>
                                              <p:attrName>r</p:attrName>
                                            </p:attrNameLst>
                                          </p:cBhvr>
                                        </p:animRot>
                                      </p:childTnLst>
                                    </p:cTn>
                                  </p:par>
                                  <p:par>
                                    <p:cTn id="11" presetID="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750" fill="hold"/>
                                            <p:tgtEl>
                                              <p:spTgt spid="4"/>
                                            </p:tgtEl>
                                            <p:attrNameLst>
                                              <p:attrName>ppt_x</p:attrName>
                                            </p:attrNameLst>
                                          </p:cBhvr>
                                          <p:tavLst>
                                            <p:tav tm="0">
                                              <p:val>
                                                <p:strVal val="#ppt_x"/>
                                              </p:val>
                                            </p:tav>
                                            <p:tav tm="100000">
                                              <p:val>
                                                <p:strVal val="#ppt_x"/>
                                              </p:val>
                                            </p:tav>
                                          </p:tavLst>
                                        </p:anim>
                                        <p:anim calcmode="lin" valueType="num">
                                          <p:cBhvr additive="base">
                                            <p:cTn id="14"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7" name="Trò-chơi-chíu.wav"/>
                                            </p:tgtEl>
                                          </p:cMediaNode>
                                        </p:audio>
                                      </p:subTnLst>
                                    </p:cTn>
                                  </p:par>
                                  <p:par>
                                    <p:cTn id="15" presetID="32" presetClass="emph" presetSubtype="0" repeatCount="indefinite" fill="hold" nodeType="withEffect">
                                      <p:stCondLst>
                                        <p:cond delay="0"/>
                                      </p:stCondLst>
                                      <p:childTnLst>
                                        <p:animRot by="120000">
                                          <p:cBhvr>
                                            <p:cTn id="16" dur="100" fill="hold">
                                              <p:stCondLst>
                                                <p:cond delay="0"/>
                                              </p:stCondLst>
                                            </p:cTn>
                                            <p:tgtEl>
                                              <p:spTgt spid="4"/>
                                            </p:tgtEl>
                                            <p:attrNameLst>
                                              <p:attrName>r</p:attrName>
                                            </p:attrNameLst>
                                          </p:cBhvr>
                                        </p:animRot>
                                        <p:animRot by="-240000">
                                          <p:cBhvr>
                                            <p:cTn id="17" dur="200" fill="hold">
                                              <p:stCondLst>
                                                <p:cond delay="200"/>
                                              </p:stCondLst>
                                            </p:cTn>
                                            <p:tgtEl>
                                              <p:spTgt spid="4"/>
                                            </p:tgtEl>
                                            <p:attrNameLst>
                                              <p:attrName>r</p:attrName>
                                            </p:attrNameLst>
                                          </p:cBhvr>
                                        </p:animRot>
                                        <p:animRot by="240000">
                                          <p:cBhvr>
                                            <p:cTn id="18" dur="200" fill="hold">
                                              <p:stCondLst>
                                                <p:cond delay="400"/>
                                              </p:stCondLst>
                                            </p:cTn>
                                            <p:tgtEl>
                                              <p:spTgt spid="4"/>
                                            </p:tgtEl>
                                            <p:attrNameLst>
                                              <p:attrName>r</p:attrName>
                                            </p:attrNameLst>
                                          </p:cBhvr>
                                        </p:animRot>
                                        <p:animRot by="-240000">
                                          <p:cBhvr>
                                            <p:cTn id="19" dur="200" fill="hold">
                                              <p:stCondLst>
                                                <p:cond delay="600"/>
                                              </p:stCondLst>
                                            </p:cTn>
                                            <p:tgtEl>
                                              <p:spTgt spid="4"/>
                                            </p:tgtEl>
                                            <p:attrNameLst>
                                              <p:attrName>r</p:attrName>
                                            </p:attrNameLst>
                                          </p:cBhvr>
                                        </p:animRot>
                                        <p:animRot by="120000">
                                          <p:cBhvr>
                                            <p:cTn id="20" dur="200" fill="hold">
                                              <p:stCondLst>
                                                <p:cond delay="800"/>
                                              </p:stCondLst>
                                            </p:cTn>
                                            <p:tgtEl>
                                              <p:spTgt spid="4"/>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2DD7A096-01FB-7E02-DA72-24175CE1B7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57" y="0"/>
            <a:ext cx="12192000" cy="6858000"/>
          </a:xfrm>
          <a:prstGeom prst="rect">
            <a:avLst/>
          </a:prstGeom>
        </p:spPr>
      </p:pic>
      <p:grpSp>
        <p:nvGrpSpPr>
          <p:cNvPr id="33" name="Group 32">
            <a:extLst>
              <a:ext uri="{FF2B5EF4-FFF2-40B4-BE49-F238E27FC236}">
                <a16:creationId xmlns:a16="http://schemas.microsoft.com/office/drawing/2014/main" id="{F5379CF6-5ECF-D4BA-4468-4559B3227923}"/>
              </a:ext>
            </a:extLst>
          </p:cNvPr>
          <p:cNvGrpSpPr/>
          <p:nvPr/>
        </p:nvGrpSpPr>
        <p:grpSpPr>
          <a:xfrm>
            <a:off x="646425" y="1595565"/>
            <a:ext cx="10727700" cy="1538160"/>
            <a:chOff x="1383341" y="2152440"/>
            <a:chExt cx="9720000" cy="3458331"/>
          </a:xfrm>
        </p:grpSpPr>
        <p:sp>
          <p:nvSpPr>
            <p:cNvPr id="34" name="Rectangle: Rounded Corners 33">
              <a:extLst>
                <a:ext uri="{FF2B5EF4-FFF2-40B4-BE49-F238E27FC236}">
                  <a16:creationId xmlns:a16="http://schemas.microsoft.com/office/drawing/2014/main" id="{64478953-984B-1B7D-E366-F0A939A871C2}"/>
                </a:ext>
              </a:extLst>
            </p:cNvPr>
            <p:cNvSpPr/>
            <p:nvPr/>
          </p:nvSpPr>
          <p:spPr>
            <a:xfrm>
              <a:off x="1383341" y="2152440"/>
              <a:ext cx="9720000" cy="3458331"/>
            </a:xfrm>
            <a:custGeom>
              <a:avLst/>
              <a:gdLst>
                <a:gd name="connsiteX0" fmla="*/ 0 w 9720000"/>
                <a:gd name="connsiteY0" fmla="*/ 645912 h 3458331"/>
                <a:gd name="connsiteX1" fmla="*/ 645912 w 9720000"/>
                <a:gd name="connsiteY1" fmla="*/ 0 h 3458331"/>
                <a:gd name="connsiteX2" fmla="*/ 9074088 w 9720000"/>
                <a:gd name="connsiteY2" fmla="*/ 0 h 3458331"/>
                <a:gd name="connsiteX3" fmla="*/ 9720000 w 9720000"/>
                <a:gd name="connsiteY3" fmla="*/ 645912 h 3458331"/>
                <a:gd name="connsiteX4" fmla="*/ 9720000 w 9720000"/>
                <a:gd name="connsiteY4" fmla="*/ 2812419 h 3458331"/>
                <a:gd name="connsiteX5" fmla="*/ 9074088 w 9720000"/>
                <a:gd name="connsiteY5" fmla="*/ 3458331 h 3458331"/>
                <a:gd name="connsiteX6" fmla="*/ 645912 w 9720000"/>
                <a:gd name="connsiteY6" fmla="*/ 3458331 h 3458331"/>
                <a:gd name="connsiteX7" fmla="*/ 0 w 9720000"/>
                <a:gd name="connsiteY7" fmla="*/ 2812419 h 3458331"/>
                <a:gd name="connsiteX8" fmla="*/ 0 w 9720000"/>
                <a:gd name="connsiteY8" fmla="*/ 645912 h 345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0000" h="3458331" fill="none" extrusionOk="0">
                  <a:moveTo>
                    <a:pt x="0" y="645912"/>
                  </a:moveTo>
                  <a:cubicBezTo>
                    <a:pt x="-52105" y="263816"/>
                    <a:pt x="305513" y="-56885"/>
                    <a:pt x="645912" y="0"/>
                  </a:cubicBezTo>
                  <a:cubicBezTo>
                    <a:pt x="3501815" y="69703"/>
                    <a:pt x="7745624" y="-75058"/>
                    <a:pt x="9074088" y="0"/>
                  </a:cubicBezTo>
                  <a:cubicBezTo>
                    <a:pt x="9443665" y="4625"/>
                    <a:pt x="9695468" y="238725"/>
                    <a:pt x="9720000" y="645912"/>
                  </a:cubicBezTo>
                  <a:cubicBezTo>
                    <a:pt x="9667096" y="986407"/>
                    <a:pt x="9836473" y="2411849"/>
                    <a:pt x="9720000" y="2812419"/>
                  </a:cubicBezTo>
                  <a:cubicBezTo>
                    <a:pt x="9705995" y="3170461"/>
                    <a:pt x="9417729" y="3468672"/>
                    <a:pt x="9074088" y="3458331"/>
                  </a:cubicBezTo>
                  <a:cubicBezTo>
                    <a:pt x="7643743" y="3485398"/>
                    <a:pt x="2968668" y="3605879"/>
                    <a:pt x="645912" y="3458331"/>
                  </a:cubicBezTo>
                  <a:cubicBezTo>
                    <a:pt x="297114" y="3468982"/>
                    <a:pt x="-29392" y="3180741"/>
                    <a:pt x="0" y="2812419"/>
                  </a:cubicBezTo>
                  <a:cubicBezTo>
                    <a:pt x="9703" y="1893012"/>
                    <a:pt x="132738" y="1046672"/>
                    <a:pt x="0" y="645912"/>
                  </a:cubicBezTo>
                  <a:close/>
                </a:path>
                <a:path w="9720000" h="3458331" stroke="0" extrusionOk="0">
                  <a:moveTo>
                    <a:pt x="0" y="645912"/>
                  </a:moveTo>
                  <a:cubicBezTo>
                    <a:pt x="13243" y="262757"/>
                    <a:pt x="296295" y="19268"/>
                    <a:pt x="645912" y="0"/>
                  </a:cubicBezTo>
                  <a:cubicBezTo>
                    <a:pt x="3843439" y="-11997"/>
                    <a:pt x="6177909" y="-107784"/>
                    <a:pt x="9074088" y="0"/>
                  </a:cubicBezTo>
                  <a:cubicBezTo>
                    <a:pt x="9420298" y="4724"/>
                    <a:pt x="9706022" y="284733"/>
                    <a:pt x="9720000" y="645912"/>
                  </a:cubicBezTo>
                  <a:cubicBezTo>
                    <a:pt x="9687307" y="1017409"/>
                    <a:pt x="9698594" y="2497849"/>
                    <a:pt x="9720000" y="2812419"/>
                  </a:cubicBezTo>
                  <a:cubicBezTo>
                    <a:pt x="9716362" y="3178292"/>
                    <a:pt x="9492072" y="3445275"/>
                    <a:pt x="9074088" y="3458331"/>
                  </a:cubicBezTo>
                  <a:cubicBezTo>
                    <a:pt x="6410753" y="3315746"/>
                    <a:pt x="2833196" y="3315096"/>
                    <a:pt x="645912" y="3458331"/>
                  </a:cubicBezTo>
                  <a:cubicBezTo>
                    <a:pt x="295040" y="3427091"/>
                    <a:pt x="-38460" y="3187718"/>
                    <a:pt x="0" y="2812419"/>
                  </a:cubicBezTo>
                  <a:cubicBezTo>
                    <a:pt x="155752" y="1861797"/>
                    <a:pt x="-100087" y="1713873"/>
                    <a:pt x="0" y="645912"/>
                  </a:cubicBezTo>
                  <a:close/>
                </a:path>
              </a:pathLst>
            </a:custGeom>
            <a:solidFill>
              <a:schemeClr val="lt1">
                <a:alpha val="93000"/>
              </a:schemeClr>
            </a:solidFill>
            <a:ln w="25400" cap="rnd" cmpd="thinThick">
              <a:solidFill>
                <a:srgbClr val="FF3F6E"/>
              </a:solidFill>
              <a:prstDash val="sysDash"/>
              <a:round/>
              <a:extLst>
                <a:ext uri="{C807C97D-BFC1-408E-A445-0C87EB9F89A2}">
                  <ask:lineSketchStyleProps xmlns:ask="http://schemas.microsoft.com/office/drawing/2018/sketchyshapes" xmlns="" sd="3816812094">
                    <a:custGeom>
                      <a:avLst/>
                      <a:gdLst>
                        <a:gd name="connsiteX0" fmla="*/ 0 w 10727700"/>
                        <a:gd name="connsiteY0" fmla="*/ 287282 h 1538160"/>
                        <a:gd name="connsiteX1" fmla="*/ 287282 w 10727700"/>
                        <a:gd name="connsiteY1" fmla="*/ 0 h 1538160"/>
                        <a:gd name="connsiteX2" fmla="*/ 10440418 w 10727700"/>
                        <a:gd name="connsiteY2" fmla="*/ 0 h 1538160"/>
                        <a:gd name="connsiteX3" fmla="*/ 10727700 w 10727700"/>
                        <a:gd name="connsiteY3" fmla="*/ 287282 h 1538160"/>
                        <a:gd name="connsiteX4" fmla="*/ 10727700 w 10727700"/>
                        <a:gd name="connsiteY4" fmla="*/ 1250878 h 1538160"/>
                        <a:gd name="connsiteX5" fmla="*/ 10440418 w 10727700"/>
                        <a:gd name="connsiteY5" fmla="*/ 1538160 h 1538160"/>
                        <a:gd name="connsiteX6" fmla="*/ 287282 w 10727700"/>
                        <a:gd name="connsiteY6" fmla="*/ 1538160 h 1538160"/>
                        <a:gd name="connsiteX7" fmla="*/ 0 w 10727700"/>
                        <a:gd name="connsiteY7" fmla="*/ 1250878 h 1538160"/>
                        <a:gd name="connsiteX8" fmla="*/ 0 w 10727700"/>
                        <a:gd name="connsiteY8" fmla="*/ 287282 h 153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27700" h="1538160" fill="none" extrusionOk="0">
                          <a:moveTo>
                            <a:pt x="0" y="287282"/>
                          </a:moveTo>
                          <a:cubicBezTo>
                            <a:pt x="-8093" y="124680"/>
                            <a:pt x="136939" y="-28979"/>
                            <a:pt x="287282" y="0"/>
                          </a:cubicBezTo>
                          <a:cubicBezTo>
                            <a:pt x="5107214" y="69703"/>
                            <a:pt x="9186490" y="-75058"/>
                            <a:pt x="10440418" y="0"/>
                          </a:cubicBezTo>
                          <a:cubicBezTo>
                            <a:pt x="10619524" y="7359"/>
                            <a:pt x="10725682" y="124470"/>
                            <a:pt x="10727700" y="287282"/>
                          </a:cubicBezTo>
                          <a:cubicBezTo>
                            <a:pt x="10793772" y="410009"/>
                            <a:pt x="10677089" y="848604"/>
                            <a:pt x="10727700" y="1250878"/>
                          </a:cubicBezTo>
                          <a:cubicBezTo>
                            <a:pt x="10715546" y="1410680"/>
                            <a:pt x="10593783" y="1542345"/>
                            <a:pt x="10440418" y="1538160"/>
                          </a:cubicBezTo>
                          <a:cubicBezTo>
                            <a:pt x="8594396" y="1565227"/>
                            <a:pt x="3450813" y="1685708"/>
                            <a:pt x="287282" y="1538160"/>
                          </a:cubicBezTo>
                          <a:cubicBezTo>
                            <a:pt x="146797" y="1562576"/>
                            <a:pt x="-17646" y="1416500"/>
                            <a:pt x="0" y="1250878"/>
                          </a:cubicBezTo>
                          <a:cubicBezTo>
                            <a:pt x="5768" y="969562"/>
                            <a:pt x="62499" y="489237"/>
                            <a:pt x="0" y="287282"/>
                          </a:cubicBezTo>
                          <a:close/>
                        </a:path>
                        <a:path w="10727700" h="1538160" stroke="0" extrusionOk="0">
                          <a:moveTo>
                            <a:pt x="0" y="287282"/>
                          </a:moveTo>
                          <a:cubicBezTo>
                            <a:pt x="2195" y="124241"/>
                            <a:pt x="134678" y="16414"/>
                            <a:pt x="287282" y="0"/>
                          </a:cubicBezTo>
                          <a:cubicBezTo>
                            <a:pt x="4189992" y="-11997"/>
                            <a:pt x="6113365" y="-107784"/>
                            <a:pt x="10440418" y="0"/>
                          </a:cubicBezTo>
                          <a:cubicBezTo>
                            <a:pt x="10582607" y="7400"/>
                            <a:pt x="10704449" y="121216"/>
                            <a:pt x="10727700" y="287282"/>
                          </a:cubicBezTo>
                          <a:cubicBezTo>
                            <a:pt x="10737972" y="764836"/>
                            <a:pt x="10728330" y="1072073"/>
                            <a:pt x="10727700" y="1250878"/>
                          </a:cubicBezTo>
                          <a:cubicBezTo>
                            <a:pt x="10725710" y="1414540"/>
                            <a:pt x="10616480" y="1534451"/>
                            <a:pt x="10440418" y="1538160"/>
                          </a:cubicBezTo>
                          <a:cubicBezTo>
                            <a:pt x="8480340" y="1395575"/>
                            <a:pt x="3483256" y="1394925"/>
                            <a:pt x="287282" y="1538160"/>
                          </a:cubicBezTo>
                          <a:cubicBezTo>
                            <a:pt x="130870" y="1526160"/>
                            <a:pt x="-20315" y="1419349"/>
                            <a:pt x="0" y="1250878"/>
                          </a:cubicBezTo>
                          <a:cubicBezTo>
                            <a:pt x="-50949" y="856210"/>
                            <a:pt x="-42670" y="623817"/>
                            <a:pt x="0" y="287282"/>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6A7C69DC-5D25-C1C2-22D6-50515F4E90B4}"/>
                </a:ext>
              </a:extLst>
            </p:cNvPr>
            <p:cNvSpPr txBox="1"/>
            <p:nvPr/>
          </p:nvSpPr>
          <p:spPr>
            <a:xfrm>
              <a:off x="1584424" y="2580589"/>
              <a:ext cx="9300574" cy="19734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000" b="0" i="0" dirty="0">
                  <a:solidFill>
                    <a:srgbClr val="000000"/>
                  </a:solidFill>
                  <a:effectLst/>
                  <a:latin typeface="Cambria" panose="02040503050406030204" pitchFamily="18" charset="0"/>
                  <a:ea typeface="Cambria" panose="02040503050406030204" pitchFamily="18" charset="0"/>
                </a:rPr>
                <a:t>Chia sẻ với người thân về cách sử dụng nồi cơm điện hoặc một số đồ gia dụng khác.</a:t>
              </a:r>
              <a:endParaRPr kumimoji="0" lang="en-US" sz="3600" b="1" i="0" u="none" strike="noStrike" kern="1200" cap="none" spc="0" normalizeH="0" baseline="0" noProof="0" dirty="0">
                <a:ln>
                  <a:noFill/>
                </a:ln>
                <a:solidFill>
                  <a:srgbClr val="CC0099"/>
                </a:solidFill>
                <a:effectLst/>
                <a:uLnTx/>
                <a:uFillTx/>
                <a:latin typeface="Cambria" panose="02040503050406030204" pitchFamily="18" charset="0"/>
                <a:ea typeface="Cambria" panose="02040503050406030204" pitchFamily="18" charset="0"/>
              </a:endParaRPr>
            </a:p>
          </p:txBody>
        </p:sp>
      </p:grpSp>
      <p:pic>
        <p:nvPicPr>
          <p:cNvPr id="36" name="Picture 35" descr="A group of people in clothing&#10;&#10;Description automatically generated with low confidence">
            <a:extLst>
              <a:ext uri="{FF2B5EF4-FFF2-40B4-BE49-F238E27FC236}">
                <a16:creationId xmlns:a16="http://schemas.microsoft.com/office/drawing/2014/main" id="{5F467817-D8A5-470C-B89C-73AF3DCE554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16909" y="5472641"/>
            <a:ext cx="3158934" cy="1987898"/>
          </a:xfrm>
          <a:prstGeom prst="rect">
            <a:avLst/>
          </a:prstGeom>
        </p:spPr>
      </p:pic>
      <p:grpSp>
        <p:nvGrpSpPr>
          <p:cNvPr id="37" name="Group 36">
            <a:extLst>
              <a:ext uri="{FF2B5EF4-FFF2-40B4-BE49-F238E27FC236}">
                <a16:creationId xmlns:a16="http://schemas.microsoft.com/office/drawing/2014/main" id="{2299E521-2207-D156-E847-5092ECADD64D}"/>
              </a:ext>
            </a:extLst>
          </p:cNvPr>
          <p:cNvGrpSpPr/>
          <p:nvPr/>
        </p:nvGrpSpPr>
        <p:grpSpPr>
          <a:xfrm>
            <a:off x="-355813" y="4758363"/>
            <a:ext cx="1659075" cy="2287426"/>
            <a:chOff x="8744924" y="2143452"/>
            <a:chExt cx="3359990" cy="4632539"/>
          </a:xfrm>
        </p:grpSpPr>
        <p:pic>
          <p:nvPicPr>
            <p:cNvPr id="38" name="Picture 37" descr="A close-up of a logo&#10;&#10;Description automatically generated with low confidence">
              <a:extLst>
                <a:ext uri="{FF2B5EF4-FFF2-40B4-BE49-F238E27FC236}">
                  <a16:creationId xmlns:a16="http://schemas.microsoft.com/office/drawing/2014/main" id="{0D1FDBDD-6A2A-3789-00D7-35CBBA6EFC1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803817" y="5052451"/>
              <a:ext cx="3301097" cy="1723540"/>
            </a:xfrm>
            <a:prstGeom prst="rect">
              <a:avLst/>
            </a:prstGeom>
          </p:spPr>
        </p:pic>
        <p:pic>
          <p:nvPicPr>
            <p:cNvPr id="39" name="Picture 38" descr="Icon&#10;&#10;Description automatically generated">
              <a:extLst>
                <a:ext uri="{FF2B5EF4-FFF2-40B4-BE49-F238E27FC236}">
                  <a16:creationId xmlns:a16="http://schemas.microsoft.com/office/drawing/2014/main" id="{4174D7CB-B7DC-A709-802A-298C808EC04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744924" y="2143452"/>
              <a:ext cx="2764981" cy="3101731"/>
            </a:xfrm>
            <a:prstGeom prst="rect">
              <a:avLst/>
            </a:prstGeom>
          </p:spPr>
        </p:pic>
      </p:grpSp>
    </p:spTree>
    <p:extLst>
      <p:ext uri="{BB962C8B-B14F-4D97-AF65-F5344CB8AC3E}">
        <p14:creationId xmlns:p14="http://schemas.microsoft.com/office/powerpoint/2010/main" val="140163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799C31-ACFF-3333-5CB0-7ED6D6042DAF}"/>
              </a:ext>
            </a:extLst>
          </p:cNvPr>
          <p:cNvSpPr txBox="1"/>
          <p:nvPr/>
        </p:nvSpPr>
        <p:spPr>
          <a:xfrm>
            <a:off x="142875" y="161925"/>
            <a:ext cx="11658600" cy="6740307"/>
          </a:xfrm>
          <a:prstGeom prst="rect">
            <a:avLst/>
          </a:prstGeom>
          <a:noFill/>
        </p:spPr>
        <p:txBody>
          <a:bodyPr wrap="square" rtlCol="0">
            <a:spAutoFit/>
          </a:bodyPr>
          <a:lstStyle/>
          <a:p>
            <a:pPr algn="ctr" rtl="0" latinLnBrk="0"/>
            <a:r>
              <a:rPr lang="vi-VN" b="1" i="0" dirty="0">
                <a:solidFill>
                  <a:srgbClr val="000000"/>
                </a:solidFill>
                <a:effectLst/>
                <a:latin typeface="OpenSansBold"/>
              </a:rPr>
              <a:t>Hướng dẫn sử dụng máy sấy tóc</a:t>
            </a:r>
            <a:endParaRPr lang="vi-VN" b="0" i="0" dirty="0">
              <a:solidFill>
                <a:srgbClr val="000000"/>
              </a:solidFill>
              <a:effectLst/>
              <a:latin typeface="OpenSans"/>
            </a:endParaRPr>
          </a:p>
          <a:p>
            <a:pPr algn="just" rtl="0" latinLnBrk="0"/>
            <a:r>
              <a:rPr lang="vi-VN" b="0" i="0" dirty="0">
                <a:solidFill>
                  <a:srgbClr val="000000"/>
                </a:solidFill>
                <a:effectLst/>
                <a:latin typeface="OpenSans"/>
              </a:rPr>
              <a:t>- Trước khi sử dụng: Kiểm tra máy sấy: dây diện có bị đứt, hở,....</a:t>
            </a:r>
          </a:p>
          <a:p>
            <a:pPr algn="just" rtl="0" latinLnBrk="0"/>
            <a:r>
              <a:rPr lang="vi-VN" b="0" i="0" dirty="0">
                <a:solidFill>
                  <a:srgbClr val="000000"/>
                </a:solidFill>
                <a:effectLst/>
                <a:latin typeface="OpenSans"/>
              </a:rPr>
              <a:t>- Trong khi sử dụng: </a:t>
            </a:r>
          </a:p>
          <a:p>
            <a:pPr algn="just" rtl="0" latinLnBrk="0"/>
            <a:r>
              <a:rPr lang="vi-VN" b="1" i="0" dirty="0">
                <a:solidFill>
                  <a:srgbClr val="000000"/>
                </a:solidFill>
                <a:effectLst/>
                <a:latin typeface="OpenSans"/>
              </a:rPr>
              <a:t>Bước 1: Bật máy sấy, lựa chọn chế độ sấy vừa phải.</a:t>
            </a:r>
          </a:p>
          <a:p>
            <a:pPr algn="just" rtl="0" latinLnBrk="0"/>
            <a:r>
              <a:rPr lang="vi-VN" b="0" i="0" dirty="0">
                <a:solidFill>
                  <a:srgbClr val="000000"/>
                </a:solidFill>
                <a:effectLst/>
                <a:latin typeface="OpenSans"/>
              </a:rPr>
              <a:t>+ Thông thường máy sấy thường có 3 chế độ nhiệt: sấy mát, sấy ấm, sấy nóng. Và 3 chế độ gió: nhẹ, vừa, mạnh. Sử dụng các nút bấm trên thân máy để lựa chọn chế độ sấy phù hợp.</a:t>
            </a:r>
          </a:p>
          <a:p>
            <a:pPr algn="just" rtl="0" latinLnBrk="0"/>
            <a:r>
              <a:rPr lang="vi-VN" b="0" i="0" dirty="0">
                <a:solidFill>
                  <a:srgbClr val="000000"/>
                </a:solidFill>
                <a:effectLst/>
                <a:latin typeface="OpenSans"/>
              </a:rPr>
              <a:t>+ Không nên sấy tóc ngay sau khi vừa gội đầu xong. Tốt nhất nên lau khô tóc bằng khăn mềm trước rồi mới sấy.</a:t>
            </a:r>
          </a:p>
          <a:p>
            <a:pPr algn="just" rtl="0" latinLnBrk="0"/>
            <a:r>
              <a:rPr lang="vi-VN" b="0" i="0" dirty="0">
                <a:solidFill>
                  <a:srgbClr val="000000"/>
                </a:solidFill>
                <a:effectLst/>
                <a:latin typeface="OpenSans"/>
              </a:rPr>
              <a:t>+ Nên sử dụng tốc độ thấp nhất khi sấy khô tóc, tầm 57 độ là tốt nhất. Nhiệt độ này sẽ giúp tóc vẫn còn duy trì độ ẩm thích hợp, tóc sẽ mềm mượt và không bị gãy rụng. Nếu máy sấy có chế độ thổi mát thì nên sử dụng chế độ này.</a:t>
            </a:r>
          </a:p>
          <a:p>
            <a:pPr algn="just" rtl="0" latinLnBrk="0"/>
            <a:r>
              <a:rPr lang="vi-VN" b="1" i="0" dirty="0">
                <a:solidFill>
                  <a:srgbClr val="000000"/>
                </a:solidFill>
                <a:effectLst/>
                <a:latin typeface="OpenSans"/>
              </a:rPr>
              <a:t>Bước 2: Duy trì khoảng cách giữa máy sấy và tóc.</a:t>
            </a:r>
          </a:p>
          <a:p>
            <a:pPr algn="just" rtl="0" latinLnBrk="0"/>
            <a:r>
              <a:rPr lang="vi-VN" b="0" i="0" dirty="0">
                <a:solidFill>
                  <a:srgbClr val="000000"/>
                </a:solidFill>
                <a:effectLst/>
                <a:latin typeface="OpenSans"/>
              </a:rPr>
              <a:t>Nên để máy cách xa tóc từ 15-20cm và để máy nghiêng một góc từ 30-45 độ để tránh luồng hơi nóng từ máy trực tiếp tác động đến tóc.</a:t>
            </a:r>
          </a:p>
          <a:p>
            <a:pPr algn="just" rtl="0" latinLnBrk="0"/>
            <a:r>
              <a:rPr lang="vi-VN" b="1" i="0" dirty="0">
                <a:solidFill>
                  <a:srgbClr val="000000"/>
                </a:solidFill>
                <a:effectLst/>
                <a:latin typeface="OpenSans"/>
              </a:rPr>
              <a:t>Bước 3: Liên tục đảo chiều luồng sấy khí sấy.</a:t>
            </a:r>
          </a:p>
          <a:p>
            <a:pPr algn="just" rtl="0" latinLnBrk="0"/>
            <a:r>
              <a:rPr lang="vi-VN" b="0" i="0" dirty="0">
                <a:solidFill>
                  <a:srgbClr val="000000"/>
                </a:solidFill>
                <a:effectLst/>
                <a:latin typeface="OpenSans"/>
              </a:rPr>
              <a:t>Để tóc luôn thẳng mềm và óng mượt, tốt nhất không nên tập trung sấy một chổ quá lâu mà nên sấy đều xung quanh theo từng phần (đoạn) tóc.</a:t>
            </a:r>
          </a:p>
          <a:p>
            <a:pPr algn="just" rtl="0" latinLnBrk="0"/>
            <a:r>
              <a:rPr lang="vi-VN" b="0" i="0" dirty="0">
                <a:solidFill>
                  <a:srgbClr val="000000"/>
                </a:solidFill>
                <a:effectLst/>
                <a:latin typeface="OpenSans"/>
              </a:rPr>
              <a:t>Lưu ý:</a:t>
            </a:r>
          </a:p>
          <a:p>
            <a:pPr algn="just" rtl="0" latinLnBrk="0"/>
            <a:r>
              <a:rPr lang="vi-VN" b="0" i="0" dirty="0">
                <a:solidFill>
                  <a:srgbClr val="000000"/>
                </a:solidFill>
                <a:effectLst/>
                <a:latin typeface="OpenSans"/>
              </a:rPr>
              <a:t>+ Đa phần các loại mấy sấy tóc có trang bị bộ phận bảo vệ chống quá nhiệt, sẽ tự động tắt khi máy quá nóng. Lúc xảy ra tình trạng này, nên tắt máy, tháo phích điện và để máy nguội trong vài phút rồi mới sử dụng lại.</a:t>
            </a:r>
          </a:p>
          <a:p>
            <a:pPr algn="just" rtl="0" latinLnBrk="0"/>
            <a:r>
              <a:rPr lang="vi-VN" b="1" i="0" dirty="0">
                <a:solidFill>
                  <a:srgbClr val="000000"/>
                </a:solidFill>
                <a:effectLst/>
                <a:latin typeface="OpenSans"/>
              </a:rPr>
              <a:t>Bước 4: Tắt máy.</a:t>
            </a:r>
          </a:p>
          <a:p>
            <a:pPr algn="just" rtl="0" latinLnBrk="0"/>
            <a:r>
              <a:rPr lang="vi-VN" b="0" i="0" dirty="0">
                <a:solidFill>
                  <a:srgbClr val="000000"/>
                </a:solidFill>
                <a:effectLst/>
                <a:latin typeface="OpenSans"/>
              </a:rPr>
              <a:t>Bấm các nút bấm về vị trí ban đầu.</a:t>
            </a:r>
          </a:p>
          <a:p>
            <a:pPr algn="just" rtl="0" latinLnBrk="0"/>
            <a:r>
              <a:rPr lang="vi-VN" b="0" i="0" dirty="0">
                <a:solidFill>
                  <a:srgbClr val="000000"/>
                </a:solidFill>
                <a:effectLst/>
                <a:latin typeface="OpenSans"/>
              </a:rPr>
              <a:t>- Sau khi sử dụng: Vệ sinh máy sấy</a:t>
            </a:r>
          </a:p>
          <a:p>
            <a:pPr algn="just" rtl="0" latinLnBrk="0"/>
            <a:r>
              <a:rPr lang="vi-VN" b="0" i="0" dirty="0">
                <a:solidFill>
                  <a:srgbClr val="000000"/>
                </a:solidFill>
                <a:effectLst/>
                <a:latin typeface="OpenSans"/>
              </a:rPr>
              <a:t>Dùng bàn chải vệ sinh bộ phận thổi khí và bộ phận hút khí mỗi tháng một lần vì bụi bẩn hay tóc mắc kẹt lại sẽ làm giảm hiệu suất làm khô hay sấy, dễ gây hư hỏng máy.</a:t>
            </a:r>
          </a:p>
          <a:p>
            <a:endParaRPr lang="en-US" dirty="0"/>
          </a:p>
        </p:txBody>
      </p:sp>
    </p:spTree>
    <p:extLst>
      <p:ext uri="{BB962C8B-B14F-4D97-AF65-F5344CB8AC3E}">
        <p14:creationId xmlns:p14="http://schemas.microsoft.com/office/powerpoint/2010/main" val="3324876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clipart, vector graphics&#10;&#10;Description automatically generated">
            <a:extLst>
              <a:ext uri="{FF2B5EF4-FFF2-40B4-BE49-F238E27FC236}">
                <a16:creationId xmlns:a16="http://schemas.microsoft.com/office/drawing/2014/main" id="{F594510E-9375-8AED-B173-BE49F43E96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7" name="Group 6">
            <a:extLst>
              <a:ext uri="{FF2B5EF4-FFF2-40B4-BE49-F238E27FC236}">
                <a16:creationId xmlns:a16="http://schemas.microsoft.com/office/drawing/2014/main" id="{EC411242-A5AD-0D0D-FD5D-9BEDD5C98235}"/>
              </a:ext>
            </a:extLst>
          </p:cNvPr>
          <p:cNvGrpSpPr/>
          <p:nvPr/>
        </p:nvGrpSpPr>
        <p:grpSpPr>
          <a:xfrm>
            <a:off x="-113414" y="2769685"/>
            <a:ext cx="2038289" cy="2038289"/>
            <a:chOff x="5494074" y="-76580"/>
            <a:chExt cx="6577773" cy="6577773"/>
          </a:xfrm>
        </p:grpSpPr>
        <p:pic>
          <p:nvPicPr>
            <p:cNvPr id="10" name="Picture 9" descr="Shape&#10;&#10;Description automatically generated with medium confidence">
              <a:extLst>
                <a:ext uri="{FF2B5EF4-FFF2-40B4-BE49-F238E27FC236}">
                  <a16:creationId xmlns:a16="http://schemas.microsoft.com/office/drawing/2014/main" id="{BAFACC4E-E5C3-DE88-FF0C-D09377F99CC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494074" y="-76580"/>
              <a:ext cx="6577773" cy="6577773"/>
            </a:xfrm>
            <a:prstGeom prst="rect">
              <a:avLst/>
            </a:prstGeom>
          </p:spPr>
        </p:pic>
        <p:pic>
          <p:nvPicPr>
            <p:cNvPr id="9" name="Picture 8" descr="Icon&#10;&#10;Description automatically generated">
              <a:extLst>
                <a:ext uri="{FF2B5EF4-FFF2-40B4-BE49-F238E27FC236}">
                  <a16:creationId xmlns:a16="http://schemas.microsoft.com/office/drawing/2014/main" id="{2B9B4E24-DF92-C486-9134-3CBEBEB74B1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15" name="Group 14">
            <a:extLst>
              <a:ext uri="{FF2B5EF4-FFF2-40B4-BE49-F238E27FC236}">
                <a16:creationId xmlns:a16="http://schemas.microsoft.com/office/drawing/2014/main" id="{0B1D4F07-7C25-EA7D-5EE3-10132CBC16B7}"/>
              </a:ext>
            </a:extLst>
          </p:cNvPr>
          <p:cNvGrpSpPr/>
          <p:nvPr/>
        </p:nvGrpSpPr>
        <p:grpSpPr>
          <a:xfrm>
            <a:off x="7008153" y="2665015"/>
            <a:ext cx="1257843" cy="1257843"/>
            <a:chOff x="5494074" y="-76580"/>
            <a:chExt cx="6577773" cy="6577773"/>
          </a:xfrm>
        </p:grpSpPr>
        <p:pic>
          <p:nvPicPr>
            <p:cNvPr id="16" name="Picture 15" descr="Shape&#10;&#10;Description automatically generated with medium confidence">
              <a:extLst>
                <a:ext uri="{FF2B5EF4-FFF2-40B4-BE49-F238E27FC236}">
                  <a16:creationId xmlns:a16="http://schemas.microsoft.com/office/drawing/2014/main" id="{AF03E8AE-61E3-26B4-FAB2-3EE631A494F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494074" y="-76580"/>
              <a:ext cx="6577773" cy="6577773"/>
            </a:xfrm>
            <a:prstGeom prst="rect">
              <a:avLst/>
            </a:prstGeom>
          </p:spPr>
        </p:pic>
        <p:pic>
          <p:nvPicPr>
            <p:cNvPr id="17" name="Picture 16" descr="Icon&#10;&#10;Description automatically generated">
              <a:extLst>
                <a:ext uri="{FF2B5EF4-FFF2-40B4-BE49-F238E27FC236}">
                  <a16:creationId xmlns:a16="http://schemas.microsoft.com/office/drawing/2014/main" id="{9BD81704-7BE3-E6D6-7F2C-69F757D19F8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18" name="Group 17">
            <a:extLst>
              <a:ext uri="{FF2B5EF4-FFF2-40B4-BE49-F238E27FC236}">
                <a16:creationId xmlns:a16="http://schemas.microsoft.com/office/drawing/2014/main" id="{82F6D6DB-B5C5-81BF-F0DF-8110CDDD4E1E}"/>
              </a:ext>
            </a:extLst>
          </p:cNvPr>
          <p:cNvGrpSpPr/>
          <p:nvPr/>
        </p:nvGrpSpPr>
        <p:grpSpPr>
          <a:xfrm>
            <a:off x="10934157" y="3788829"/>
            <a:ext cx="1257843" cy="1257843"/>
            <a:chOff x="5494074" y="-76580"/>
            <a:chExt cx="6577773" cy="6577773"/>
          </a:xfrm>
        </p:grpSpPr>
        <p:pic>
          <p:nvPicPr>
            <p:cNvPr id="19" name="Picture 18" descr="Shape&#10;&#10;Description automatically generated with medium confidence">
              <a:extLst>
                <a:ext uri="{FF2B5EF4-FFF2-40B4-BE49-F238E27FC236}">
                  <a16:creationId xmlns:a16="http://schemas.microsoft.com/office/drawing/2014/main" id="{138B7D90-F0A2-729F-2F1D-65252124323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494074" y="-76580"/>
              <a:ext cx="6577773" cy="6577773"/>
            </a:xfrm>
            <a:prstGeom prst="rect">
              <a:avLst/>
            </a:prstGeom>
          </p:spPr>
        </p:pic>
        <p:pic>
          <p:nvPicPr>
            <p:cNvPr id="20" name="Picture 19" descr="Icon&#10;&#10;Description automatically generated">
              <a:extLst>
                <a:ext uri="{FF2B5EF4-FFF2-40B4-BE49-F238E27FC236}">
                  <a16:creationId xmlns:a16="http://schemas.microsoft.com/office/drawing/2014/main" id="{E751F62E-2E12-F2FF-102B-C9D46A19259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pic>
        <p:nvPicPr>
          <p:cNvPr id="2" name="Picture 1">
            <a:extLst>
              <a:ext uri="{FF2B5EF4-FFF2-40B4-BE49-F238E27FC236}">
                <a16:creationId xmlns:a16="http://schemas.microsoft.com/office/drawing/2014/main" id="{C7990BA0-45E8-DF9B-B329-6C5590B28D3E}"/>
              </a:ext>
            </a:extLst>
          </p:cNvPr>
          <p:cNvPicPr>
            <a:picLocks noChangeAspect="1"/>
          </p:cNvPicPr>
          <p:nvPr/>
        </p:nvPicPr>
        <p:blipFill>
          <a:blip r:embed="rId8"/>
          <a:stretch>
            <a:fillRect/>
          </a:stretch>
        </p:blipFill>
        <p:spPr>
          <a:xfrm>
            <a:off x="1072074" y="1011885"/>
            <a:ext cx="10181202" cy="1176630"/>
          </a:xfrm>
          <a:prstGeom prst="rect">
            <a:avLst/>
          </a:prstGeom>
        </p:spPr>
      </p:pic>
    </p:spTree>
    <p:extLst>
      <p:ext uri="{BB962C8B-B14F-4D97-AF65-F5344CB8AC3E}">
        <p14:creationId xmlns:p14="http://schemas.microsoft.com/office/powerpoint/2010/main" val="6821019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nodeType="withEffect">
                                  <p:stCondLst>
                                    <p:cond delay="0"/>
                                  </p:stCondLst>
                                  <p:childTnLst>
                                    <p:animMotion origin="layout" path="M 1.04167E-6 3.7037E-6 L 1.04167E-6 -0.69699 " pathEditMode="relative" rAng="0" ptsTypes="AA">
                                      <p:cBhvr>
                                        <p:cTn id="6" dur="3000" fill="hold"/>
                                        <p:tgtEl>
                                          <p:spTgt spid="7"/>
                                        </p:tgtEl>
                                        <p:attrNameLst>
                                          <p:attrName>ppt_x</p:attrName>
                                          <p:attrName>ppt_y</p:attrName>
                                        </p:attrNameLst>
                                      </p:cBhvr>
                                      <p:rCtr x="0" y="-34861"/>
                                    </p:animMotion>
                                  </p:childTnLst>
                                </p:cTn>
                              </p:par>
                              <p:par>
                                <p:cTn id="7" presetID="42" presetClass="path" presetSubtype="0" repeatCount="indefinite" accel="50000" decel="50000" fill="hold" nodeType="withEffect">
                                  <p:stCondLst>
                                    <p:cond delay="0"/>
                                  </p:stCondLst>
                                  <p:childTnLst>
                                    <p:animMotion origin="layout" path="M -2.29167E-6 -4.07407E-6 L -2.29167E-6 -0.69699 " pathEditMode="relative" rAng="0" ptsTypes="AA">
                                      <p:cBhvr>
                                        <p:cTn id="8" dur="3000" fill="hold"/>
                                        <p:tgtEl>
                                          <p:spTgt spid="15"/>
                                        </p:tgtEl>
                                        <p:attrNameLst>
                                          <p:attrName>ppt_x</p:attrName>
                                          <p:attrName>ppt_y</p:attrName>
                                        </p:attrNameLst>
                                      </p:cBhvr>
                                      <p:rCtr x="0" y="-34861"/>
                                    </p:animMotion>
                                  </p:childTnLst>
                                </p:cTn>
                              </p:par>
                              <p:par>
                                <p:cTn id="9" presetID="42" presetClass="path" presetSubtype="0" repeatCount="indefinite" accel="50000" decel="50000" fill="hold" nodeType="withEffect">
                                  <p:stCondLst>
                                    <p:cond delay="0"/>
                                  </p:stCondLst>
                                  <p:childTnLst>
                                    <p:animMotion origin="layout" path="M 2.5E-6 -2.96296E-6 L 2.5E-6 -0.69699 " pathEditMode="relative" rAng="0" ptsTypes="AA">
                                      <p:cBhvr>
                                        <p:cTn id="10" dur="3000" fill="hold"/>
                                        <p:tgtEl>
                                          <p:spTgt spid="18"/>
                                        </p:tgtEl>
                                        <p:attrNameLst>
                                          <p:attrName>ppt_x</p:attrName>
                                          <p:attrName>ppt_y</p:attrName>
                                        </p:attrNameLst>
                                      </p:cBhvr>
                                      <p:rCtr x="0" y="-34861"/>
                                    </p:animMotion>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5ADFBC43-021A-9C90-54F9-95B218AC3042}"/>
              </a:ext>
            </a:extLst>
          </p:cNvPr>
          <p:cNvPicPr>
            <a:picLocks noChangeAspect="1"/>
          </p:cNvPicPr>
          <p:nvPr/>
        </p:nvPicPr>
        <p:blipFill rotWithShape="1">
          <a:blip r:embed="rId4">
            <a:extLst>
              <a:ext uri="{28A0092B-C50C-407E-A947-70E740481C1C}">
                <a14:useLocalDpi xmlns:a14="http://schemas.microsoft.com/office/drawing/2010/main" val="0"/>
              </a:ext>
            </a:extLst>
          </a:blip>
          <a:srcRect l="10922" t="15237" r="10922" b="15237"/>
          <a:stretch/>
        </p:blipFill>
        <p:spPr>
          <a:xfrm>
            <a:off x="0" y="-340773"/>
            <a:ext cx="7709363" cy="6858000"/>
          </a:xfrm>
          <a:prstGeom prst="rect">
            <a:avLst/>
          </a:prstGeom>
        </p:spPr>
      </p:pic>
      <p:pic>
        <p:nvPicPr>
          <p:cNvPr id="4" name="Picture 3" descr="A group of people in clothing&#10;&#10;Description automatically generated with low confidence">
            <a:extLst>
              <a:ext uri="{FF2B5EF4-FFF2-40B4-BE49-F238E27FC236}">
                <a16:creationId xmlns:a16="http://schemas.microsoft.com/office/drawing/2014/main" id="{69052D12-106B-2BC0-EDA6-89EE205FD4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3588" y="2790475"/>
            <a:ext cx="6388621" cy="4020320"/>
          </a:xfrm>
          <a:prstGeom prst="rect">
            <a:avLst/>
          </a:prstGeom>
        </p:spPr>
      </p:pic>
      <p:pic>
        <p:nvPicPr>
          <p:cNvPr id="2" name="Picture 1">
            <a:extLst>
              <a:ext uri="{FF2B5EF4-FFF2-40B4-BE49-F238E27FC236}">
                <a16:creationId xmlns:a16="http://schemas.microsoft.com/office/drawing/2014/main" id="{BFF3E217-2B13-AD43-2A4C-FFC524EEC83E}"/>
              </a:ext>
            </a:extLst>
          </p:cNvPr>
          <p:cNvPicPr>
            <a:picLocks noChangeAspect="1"/>
          </p:cNvPicPr>
          <p:nvPr/>
        </p:nvPicPr>
        <p:blipFill>
          <a:blip r:embed="rId6"/>
          <a:stretch>
            <a:fillRect/>
          </a:stretch>
        </p:blipFill>
        <p:spPr>
          <a:xfrm>
            <a:off x="1360362" y="1079975"/>
            <a:ext cx="4346825" cy="3688400"/>
          </a:xfrm>
          <a:prstGeom prst="rect">
            <a:avLst/>
          </a:prstGeom>
        </p:spPr>
      </p:pic>
    </p:spTree>
    <p:extLst>
      <p:ext uri="{BB962C8B-B14F-4D97-AF65-F5344CB8AC3E}">
        <p14:creationId xmlns:p14="http://schemas.microsoft.com/office/powerpoint/2010/main" val="58233047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15"/>
                                            </p:tgtEl>
                                            <p:attrNameLst>
                                              <p:attrName>r</p:attrName>
                                            </p:attrNameLst>
                                          </p:cBhvr>
                                        </p:animRot>
                                        <p:animRot by="-240000">
                                          <p:cBhvr>
                                            <p:cTn id="7" dur="400" fill="hold">
                                              <p:stCondLst>
                                                <p:cond delay="400"/>
                                              </p:stCondLst>
                                            </p:cTn>
                                            <p:tgtEl>
                                              <p:spTgt spid="15"/>
                                            </p:tgtEl>
                                            <p:attrNameLst>
                                              <p:attrName>r</p:attrName>
                                            </p:attrNameLst>
                                          </p:cBhvr>
                                        </p:animRot>
                                        <p:animRot by="240000">
                                          <p:cBhvr>
                                            <p:cTn id="8" dur="400" fill="hold">
                                              <p:stCondLst>
                                                <p:cond delay="800"/>
                                              </p:stCondLst>
                                            </p:cTn>
                                            <p:tgtEl>
                                              <p:spTgt spid="15"/>
                                            </p:tgtEl>
                                            <p:attrNameLst>
                                              <p:attrName>r</p:attrName>
                                            </p:attrNameLst>
                                          </p:cBhvr>
                                        </p:animRot>
                                        <p:animRot by="-240000">
                                          <p:cBhvr>
                                            <p:cTn id="9" dur="400" fill="hold">
                                              <p:stCondLst>
                                                <p:cond delay="1200"/>
                                              </p:stCondLst>
                                            </p:cTn>
                                            <p:tgtEl>
                                              <p:spTgt spid="15"/>
                                            </p:tgtEl>
                                            <p:attrNameLst>
                                              <p:attrName>r</p:attrName>
                                            </p:attrNameLst>
                                          </p:cBhvr>
                                        </p:animRot>
                                        <p:animRot by="120000">
                                          <p:cBhvr>
                                            <p:cTn id="10" dur="400" fill="hold">
                                              <p:stCondLst>
                                                <p:cond delay="1600"/>
                                              </p:stCondLst>
                                            </p:cTn>
                                            <p:tgtEl>
                                              <p:spTgt spid="15"/>
                                            </p:tgtEl>
                                            <p:attrNameLst>
                                              <p:attrName>r</p:attrName>
                                            </p:attrNameLst>
                                          </p:cBhvr>
                                        </p:animRot>
                                      </p:childTnLst>
                                    </p:cTn>
                                  </p:par>
                                  <p:par>
                                    <p:cTn id="11" presetID="2" presetClass="entr" presetSubtype="4" fill="hold" nodeType="withEffect" p14:presetBounceEnd="40000">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14:bounceEnd="40000">
                                          <p:cBhvr additive="base">
                                            <p:cTn id="13" dur="75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4"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rò-chơi-chíu.wav"/>
                                            </p:tgtEl>
                                          </p:cMediaNode>
                                        </p:audio>
                                      </p:subTnLst>
                                    </p:cTn>
                                  </p:par>
                                  <p:par>
                                    <p:cTn id="15" presetID="32" presetClass="emph" presetSubtype="0" repeatCount="indefinite" fill="hold" nodeType="withEffect">
                                      <p:stCondLst>
                                        <p:cond delay="0"/>
                                      </p:stCondLst>
                                      <p:childTnLst>
                                        <p:animRot by="120000">
                                          <p:cBhvr>
                                            <p:cTn id="16" dur="100" fill="hold">
                                              <p:stCondLst>
                                                <p:cond delay="0"/>
                                              </p:stCondLst>
                                            </p:cTn>
                                            <p:tgtEl>
                                              <p:spTgt spid="4"/>
                                            </p:tgtEl>
                                            <p:attrNameLst>
                                              <p:attrName>r</p:attrName>
                                            </p:attrNameLst>
                                          </p:cBhvr>
                                        </p:animRot>
                                        <p:animRot by="-240000">
                                          <p:cBhvr>
                                            <p:cTn id="17" dur="200" fill="hold">
                                              <p:stCondLst>
                                                <p:cond delay="200"/>
                                              </p:stCondLst>
                                            </p:cTn>
                                            <p:tgtEl>
                                              <p:spTgt spid="4"/>
                                            </p:tgtEl>
                                            <p:attrNameLst>
                                              <p:attrName>r</p:attrName>
                                            </p:attrNameLst>
                                          </p:cBhvr>
                                        </p:animRot>
                                        <p:animRot by="240000">
                                          <p:cBhvr>
                                            <p:cTn id="18" dur="200" fill="hold">
                                              <p:stCondLst>
                                                <p:cond delay="400"/>
                                              </p:stCondLst>
                                            </p:cTn>
                                            <p:tgtEl>
                                              <p:spTgt spid="4"/>
                                            </p:tgtEl>
                                            <p:attrNameLst>
                                              <p:attrName>r</p:attrName>
                                            </p:attrNameLst>
                                          </p:cBhvr>
                                        </p:animRot>
                                        <p:animRot by="-240000">
                                          <p:cBhvr>
                                            <p:cTn id="19" dur="200" fill="hold">
                                              <p:stCondLst>
                                                <p:cond delay="600"/>
                                              </p:stCondLst>
                                            </p:cTn>
                                            <p:tgtEl>
                                              <p:spTgt spid="4"/>
                                            </p:tgtEl>
                                            <p:attrNameLst>
                                              <p:attrName>r</p:attrName>
                                            </p:attrNameLst>
                                          </p:cBhvr>
                                        </p:animRot>
                                        <p:animRot by="120000">
                                          <p:cBhvr>
                                            <p:cTn id="20" dur="200" fill="hold">
                                              <p:stCondLst>
                                                <p:cond delay="800"/>
                                              </p:stCondLst>
                                            </p:cTn>
                                            <p:tgtEl>
                                              <p:spTgt spid="4"/>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15"/>
                                            </p:tgtEl>
                                            <p:attrNameLst>
                                              <p:attrName>r</p:attrName>
                                            </p:attrNameLst>
                                          </p:cBhvr>
                                        </p:animRot>
                                        <p:animRot by="-240000">
                                          <p:cBhvr>
                                            <p:cTn id="7" dur="400" fill="hold">
                                              <p:stCondLst>
                                                <p:cond delay="400"/>
                                              </p:stCondLst>
                                            </p:cTn>
                                            <p:tgtEl>
                                              <p:spTgt spid="15"/>
                                            </p:tgtEl>
                                            <p:attrNameLst>
                                              <p:attrName>r</p:attrName>
                                            </p:attrNameLst>
                                          </p:cBhvr>
                                        </p:animRot>
                                        <p:animRot by="240000">
                                          <p:cBhvr>
                                            <p:cTn id="8" dur="400" fill="hold">
                                              <p:stCondLst>
                                                <p:cond delay="800"/>
                                              </p:stCondLst>
                                            </p:cTn>
                                            <p:tgtEl>
                                              <p:spTgt spid="15"/>
                                            </p:tgtEl>
                                            <p:attrNameLst>
                                              <p:attrName>r</p:attrName>
                                            </p:attrNameLst>
                                          </p:cBhvr>
                                        </p:animRot>
                                        <p:animRot by="-240000">
                                          <p:cBhvr>
                                            <p:cTn id="9" dur="400" fill="hold">
                                              <p:stCondLst>
                                                <p:cond delay="1200"/>
                                              </p:stCondLst>
                                            </p:cTn>
                                            <p:tgtEl>
                                              <p:spTgt spid="15"/>
                                            </p:tgtEl>
                                            <p:attrNameLst>
                                              <p:attrName>r</p:attrName>
                                            </p:attrNameLst>
                                          </p:cBhvr>
                                        </p:animRot>
                                        <p:animRot by="120000">
                                          <p:cBhvr>
                                            <p:cTn id="10" dur="400" fill="hold">
                                              <p:stCondLst>
                                                <p:cond delay="1600"/>
                                              </p:stCondLst>
                                            </p:cTn>
                                            <p:tgtEl>
                                              <p:spTgt spid="15"/>
                                            </p:tgtEl>
                                            <p:attrNameLst>
                                              <p:attrName>r</p:attrName>
                                            </p:attrNameLst>
                                          </p:cBhvr>
                                        </p:animRot>
                                      </p:childTnLst>
                                    </p:cTn>
                                  </p:par>
                                  <p:par>
                                    <p:cTn id="11" presetID="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750" fill="hold"/>
                                            <p:tgtEl>
                                              <p:spTgt spid="4"/>
                                            </p:tgtEl>
                                            <p:attrNameLst>
                                              <p:attrName>ppt_x</p:attrName>
                                            </p:attrNameLst>
                                          </p:cBhvr>
                                          <p:tavLst>
                                            <p:tav tm="0">
                                              <p:val>
                                                <p:strVal val="#ppt_x"/>
                                              </p:val>
                                            </p:tav>
                                            <p:tav tm="100000">
                                              <p:val>
                                                <p:strVal val="#ppt_x"/>
                                              </p:val>
                                            </p:tav>
                                          </p:tavLst>
                                        </p:anim>
                                        <p:anim calcmode="lin" valueType="num">
                                          <p:cBhvr additive="base">
                                            <p:cTn id="14"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7" name="Trò-chơi-chíu.wav"/>
                                            </p:tgtEl>
                                          </p:cMediaNode>
                                        </p:audio>
                                      </p:subTnLst>
                                    </p:cTn>
                                  </p:par>
                                  <p:par>
                                    <p:cTn id="15" presetID="32" presetClass="emph" presetSubtype="0" repeatCount="indefinite" fill="hold" nodeType="withEffect">
                                      <p:stCondLst>
                                        <p:cond delay="0"/>
                                      </p:stCondLst>
                                      <p:childTnLst>
                                        <p:animRot by="120000">
                                          <p:cBhvr>
                                            <p:cTn id="16" dur="100" fill="hold">
                                              <p:stCondLst>
                                                <p:cond delay="0"/>
                                              </p:stCondLst>
                                            </p:cTn>
                                            <p:tgtEl>
                                              <p:spTgt spid="4"/>
                                            </p:tgtEl>
                                            <p:attrNameLst>
                                              <p:attrName>r</p:attrName>
                                            </p:attrNameLst>
                                          </p:cBhvr>
                                        </p:animRot>
                                        <p:animRot by="-240000">
                                          <p:cBhvr>
                                            <p:cTn id="17" dur="200" fill="hold">
                                              <p:stCondLst>
                                                <p:cond delay="200"/>
                                              </p:stCondLst>
                                            </p:cTn>
                                            <p:tgtEl>
                                              <p:spTgt spid="4"/>
                                            </p:tgtEl>
                                            <p:attrNameLst>
                                              <p:attrName>r</p:attrName>
                                            </p:attrNameLst>
                                          </p:cBhvr>
                                        </p:animRot>
                                        <p:animRot by="240000">
                                          <p:cBhvr>
                                            <p:cTn id="18" dur="200" fill="hold">
                                              <p:stCondLst>
                                                <p:cond delay="400"/>
                                              </p:stCondLst>
                                            </p:cTn>
                                            <p:tgtEl>
                                              <p:spTgt spid="4"/>
                                            </p:tgtEl>
                                            <p:attrNameLst>
                                              <p:attrName>r</p:attrName>
                                            </p:attrNameLst>
                                          </p:cBhvr>
                                        </p:animRot>
                                        <p:animRot by="-240000">
                                          <p:cBhvr>
                                            <p:cTn id="19" dur="200" fill="hold">
                                              <p:stCondLst>
                                                <p:cond delay="600"/>
                                              </p:stCondLst>
                                            </p:cTn>
                                            <p:tgtEl>
                                              <p:spTgt spid="4"/>
                                            </p:tgtEl>
                                            <p:attrNameLst>
                                              <p:attrName>r</p:attrName>
                                            </p:attrNameLst>
                                          </p:cBhvr>
                                        </p:animRot>
                                        <p:animRot by="120000">
                                          <p:cBhvr>
                                            <p:cTn id="20" dur="200" fill="hold">
                                              <p:stCondLst>
                                                <p:cond delay="800"/>
                                              </p:stCondLst>
                                            </p:cTn>
                                            <p:tgtEl>
                                              <p:spTgt spid="4"/>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5ADFBC43-021A-9C90-54F9-95B218AC3042}"/>
              </a:ext>
            </a:extLst>
          </p:cNvPr>
          <p:cNvPicPr>
            <a:picLocks noChangeAspect="1"/>
          </p:cNvPicPr>
          <p:nvPr/>
        </p:nvPicPr>
        <p:blipFill rotWithShape="1">
          <a:blip r:embed="rId4">
            <a:extLst>
              <a:ext uri="{28A0092B-C50C-407E-A947-70E740481C1C}">
                <a14:useLocalDpi xmlns:a14="http://schemas.microsoft.com/office/drawing/2010/main" val="0"/>
              </a:ext>
            </a:extLst>
          </a:blip>
          <a:srcRect l="10922" t="15237" r="10922" b="15237"/>
          <a:stretch/>
        </p:blipFill>
        <p:spPr>
          <a:xfrm>
            <a:off x="5105859" y="-602160"/>
            <a:ext cx="7709363" cy="6858000"/>
          </a:xfrm>
          <a:prstGeom prst="rect">
            <a:avLst/>
          </a:prstGeom>
        </p:spPr>
      </p:pic>
      <p:pic>
        <p:nvPicPr>
          <p:cNvPr id="4" name="Picture 3" descr="A group of people in clothing&#10;&#10;Description automatically generated with low confidence">
            <a:extLst>
              <a:ext uri="{FF2B5EF4-FFF2-40B4-BE49-F238E27FC236}">
                <a16:creationId xmlns:a16="http://schemas.microsoft.com/office/drawing/2014/main" id="{69052D12-106B-2BC0-EDA6-89EE205FD4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621" y="2536600"/>
            <a:ext cx="6388621" cy="4020320"/>
          </a:xfrm>
          <a:prstGeom prst="rect">
            <a:avLst/>
          </a:prstGeom>
        </p:spPr>
      </p:pic>
      <p:pic>
        <p:nvPicPr>
          <p:cNvPr id="2" name="Picture 1">
            <a:extLst>
              <a:ext uri="{FF2B5EF4-FFF2-40B4-BE49-F238E27FC236}">
                <a16:creationId xmlns:a16="http://schemas.microsoft.com/office/drawing/2014/main" id="{335515B2-7B3C-36FE-B806-8D8F7A0C2BDE}"/>
              </a:ext>
            </a:extLst>
          </p:cNvPr>
          <p:cNvPicPr>
            <a:picLocks noChangeAspect="1"/>
          </p:cNvPicPr>
          <p:nvPr/>
        </p:nvPicPr>
        <p:blipFill>
          <a:blip r:embed="rId6"/>
          <a:stretch>
            <a:fillRect/>
          </a:stretch>
        </p:blipFill>
        <p:spPr>
          <a:xfrm>
            <a:off x="6335421" y="926434"/>
            <a:ext cx="5255207" cy="3633531"/>
          </a:xfrm>
          <a:prstGeom prst="rect">
            <a:avLst/>
          </a:prstGeom>
        </p:spPr>
      </p:pic>
    </p:spTree>
    <p:extLst>
      <p:ext uri="{BB962C8B-B14F-4D97-AF65-F5344CB8AC3E}">
        <p14:creationId xmlns:p14="http://schemas.microsoft.com/office/powerpoint/2010/main" val="863016074"/>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15"/>
                                            </p:tgtEl>
                                            <p:attrNameLst>
                                              <p:attrName>r</p:attrName>
                                            </p:attrNameLst>
                                          </p:cBhvr>
                                        </p:animRot>
                                        <p:animRot by="-240000">
                                          <p:cBhvr>
                                            <p:cTn id="7" dur="400" fill="hold">
                                              <p:stCondLst>
                                                <p:cond delay="400"/>
                                              </p:stCondLst>
                                            </p:cTn>
                                            <p:tgtEl>
                                              <p:spTgt spid="15"/>
                                            </p:tgtEl>
                                            <p:attrNameLst>
                                              <p:attrName>r</p:attrName>
                                            </p:attrNameLst>
                                          </p:cBhvr>
                                        </p:animRot>
                                        <p:animRot by="240000">
                                          <p:cBhvr>
                                            <p:cTn id="8" dur="400" fill="hold">
                                              <p:stCondLst>
                                                <p:cond delay="800"/>
                                              </p:stCondLst>
                                            </p:cTn>
                                            <p:tgtEl>
                                              <p:spTgt spid="15"/>
                                            </p:tgtEl>
                                            <p:attrNameLst>
                                              <p:attrName>r</p:attrName>
                                            </p:attrNameLst>
                                          </p:cBhvr>
                                        </p:animRot>
                                        <p:animRot by="-240000">
                                          <p:cBhvr>
                                            <p:cTn id="9" dur="400" fill="hold">
                                              <p:stCondLst>
                                                <p:cond delay="1200"/>
                                              </p:stCondLst>
                                            </p:cTn>
                                            <p:tgtEl>
                                              <p:spTgt spid="15"/>
                                            </p:tgtEl>
                                            <p:attrNameLst>
                                              <p:attrName>r</p:attrName>
                                            </p:attrNameLst>
                                          </p:cBhvr>
                                        </p:animRot>
                                        <p:animRot by="120000">
                                          <p:cBhvr>
                                            <p:cTn id="10" dur="400" fill="hold">
                                              <p:stCondLst>
                                                <p:cond delay="1600"/>
                                              </p:stCondLst>
                                            </p:cTn>
                                            <p:tgtEl>
                                              <p:spTgt spid="15"/>
                                            </p:tgtEl>
                                            <p:attrNameLst>
                                              <p:attrName>r</p:attrName>
                                            </p:attrNameLst>
                                          </p:cBhvr>
                                        </p:animRot>
                                      </p:childTnLst>
                                    </p:cTn>
                                  </p:par>
                                  <p:par>
                                    <p:cTn id="11" presetID="2" presetClass="entr" presetSubtype="4" fill="hold" nodeType="withEffect" p14:presetBounceEnd="40000">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14:bounceEnd="40000">
                                          <p:cBhvr additive="base">
                                            <p:cTn id="13" dur="75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4"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rò-chơi-chíu.wav"/>
                                            </p:tgtEl>
                                          </p:cMediaNode>
                                        </p:audio>
                                      </p:subTnLst>
                                    </p:cTn>
                                  </p:par>
                                  <p:par>
                                    <p:cTn id="15" presetID="32" presetClass="emph" presetSubtype="0" repeatCount="indefinite" fill="hold" nodeType="withEffect">
                                      <p:stCondLst>
                                        <p:cond delay="0"/>
                                      </p:stCondLst>
                                      <p:childTnLst>
                                        <p:animRot by="120000">
                                          <p:cBhvr>
                                            <p:cTn id="16" dur="100" fill="hold">
                                              <p:stCondLst>
                                                <p:cond delay="0"/>
                                              </p:stCondLst>
                                            </p:cTn>
                                            <p:tgtEl>
                                              <p:spTgt spid="4"/>
                                            </p:tgtEl>
                                            <p:attrNameLst>
                                              <p:attrName>r</p:attrName>
                                            </p:attrNameLst>
                                          </p:cBhvr>
                                        </p:animRot>
                                        <p:animRot by="-240000">
                                          <p:cBhvr>
                                            <p:cTn id="17" dur="200" fill="hold">
                                              <p:stCondLst>
                                                <p:cond delay="200"/>
                                              </p:stCondLst>
                                            </p:cTn>
                                            <p:tgtEl>
                                              <p:spTgt spid="4"/>
                                            </p:tgtEl>
                                            <p:attrNameLst>
                                              <p:attrName>r</p:attrName>
                                            </p:attrNameLst>
                                          </p:cBhvr>
                                        </p:animRot>
                                        <p:animRot by="240000">
                                          <p:cBhvr>
                                            <p:cTn id="18" dur="200" fill="hold">
                                              <p:stCondLst>
                                                <p:cond delay="400"/>
                                              </p:stCondLst>
                                            </p:cTn>
                                            <p:tgtEl>
                                              <p:spTgt spid="4"/>
                                            </p:tgtEl>
                                            <p:attrNameLst>
                                              <p:attrName>r</p:attrName>
                                            </p:attrNameLst>
                                          </p:cBhvr>
                                        </p:animRot>
                                        <p:animRot by="-240000">
                                          <p:cBhvr>
                                            <p:cTn id="19" dur="200" fill="hold">
                                              <p:stCondLst>
                                                <p:cond delay="600"/>
                                              </p:stCondLst>
                                            </p:cTn>
                                            <p:tgtEl>
                                              <p:spTgt spid="4"/>
                                            </p:tgtEl>
                                            <p:attrNameLst>
                                              <p:attrName>r</p:attrName>
                                            </p:attrNameLst>
                                          </p:cBhvr>
                                        </p:animRot>
                                        <p:animRot by="120000">
                                          <p:cBhvr>
                                            <p:cTn id="20" dur="200" fill="hold">
                                              <p:stCondLst>
                                                <p:cond delay="800"/>
                                              </p:stCondLst>
                                            </p:cTn>
                                            <p:tgtEl>
                                              <p:spTgt spid="4"/>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15"/>
                                            </p:tgtEl>
                                            <p:attrNameLst>
                                              <p:attrName>r</p:attrName>
                                            </p:attrNameLst>
                                          </p:cBhvr>
                                        </p:animRot>
                                        <p:animRot by="-240000">
                                          <p:cBhvr>
                                            <p:cTn id="7" dur="400" fill="hold">
                                              <p:stCondLst>
                                                <p:cond delay="400"/>
                                              </p:stCondLst>
                                            </p:cTn>
                                            <p:tgtEl>
                                              <p:spTgt spid="15"/>
                                            </p:tgtEl>
                                            <p:attrNameLst>
                                              <p:attrName>r</p:attrName>
                                            </p:attrNameLst>
                                          </p:cBhvr>
                                        </p:animRot>
                                        <p:animRot by="240000">
                                          <p:cBhvr>
                                            <p:cTn id="8" dur="400" fill="hold">
                                              <p:stCondLst>
                                                <p:cond delay="800"/>
                                              </p:stCondLst>
                                            </p:cTn>
                                            <p:tgtEl>
                                              <p:spTgt spid="15"/>
                                            </p:tgtEl>
                                            <p:attrNameLst>
                                              <p:attrName>r</p:attrName>
                                            </p:attrNameLst>
                                          </p:cBhvr>
                                        </p:animRot>
                                        <p:animRot by="-240000">
                                          <p:cBhvr>
                                            <p:cTn id="9" dur="400" fill="hold">
                                              <p:stCondLst>
                                                <p:cond delay="1200"/>
                                              </p:stCondLst>
                                            </p:cTn>
                                            <p:tgtEl>
                                              <p:spTgt spid="15"/>
                                            </p:tgtEl>
                                            <p:attrNameLst>
                                              <p:attrName>r</p:attrName>
                                            </p:attrNameLst>
                                          </p:cBhvr>
                                        </p:animRot>
                                        <p:animRot by="120000">
                                          <p:cBhvr>
                                            <p:cTn id="10" dur="400" fill="hold">
                                              <p:stCondLst>
                                                <p:cond delay="1600"/>
                                              </p:stCondLst>
                                            </p:cTn>
                                            <p:tgtEl>
                                              <p:spTgt spid="15"/>
                                            </p:tgtEl>
                                            <p:attrNameLst>
                                              <p:attrName>r</p:attrName>
                                            </p:attrNameLst>
                                          </p:cBhvr>
                                        </p:animRot>
                                      </p:childTnLst>
                                    </p:cTn>
                                  </p:par>
                                  <p:par>
                                    <p:cTn id="11" presetID="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750" fill="hold"/>
                                            <p:tgtEl>
                                              <p:spTgt spid="4"/>
                                            </p:tgtEl>
                                            <p:attrNameLst>
                                              <p:attrName>ppt_x</p:attrName>
                                            </p:attrNameLst>
                                          </p:cBhvr>
                                          <p:tavLst>
                                            <p:tav tm="0">
                                              <p:val>
                                                <p:strVal val="#ppt_x"/>
                                              </p:val>
                                            </p:tav>
                                            <p:tav tm="100000">
                                              <p:val>
                                                <p:strVal val="#ppt_x"/>
                                              </p:val>
                                            </p:tav>
                                          </p:tavLst>
                                        </p:anim>
                                        <p:anim calcmode="lin" valueType="num">
                                          <p:cBhvr additive="base">
                                            <p:cTn id="14"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7" name="Trò-chơi-chíu.wav"/>
                                            </p:tgtEl>
                                          </p:cMediaNode>
                                        </p:audio>
                                      </p:subTnLst>
                                    </p:cTn>
                                  </p:par>
                                  <p:par>
                                    <p:cTn id="15" presetID="32" presetClass="emph" presetSubtype="0" repeatCount="indefinite" fill="hold" nodeType="withEffect">
                                      <p:stCondLst>
                                        <p:cond delay="0"/>
                                      </p:stCondLst>
                                      <p:childTnLst>
                                        <p:animRot by="120000">
                                          <p:cBhvr>
                                            <p:cTn id="16" dur="100" fill="hold">
                                              <p:stCondLst>
                                                <p:cond delay="0"/>
                                              </p:stCondLst>
                                            </p:cTn>
                                            <p:tgtEl>
                                              <p:spTgt spid="4"/>
                                            </p:tgtEl>
                                            <p:attrNameLst>
                                              <p:attrName>r</p:attrName>
                                            </p:attrNameLst>
                                          </p:cBhvr>
                                        </p:animRot>
                                        <p:animRot by="-240000">
                                          <p:cBhvr>
                                            <p:cTn id="17" dur="200" fill="hold">
                                              <p:stCondLst>
                                                <p:cond delay="200"/>
                                              </p:stCondLst>
                                            </p:cTn>
                                            <p:tgtEl>
                                              <p:spTgt spid="4"/>
                                            </p:tgtEl>
                                            <p:attrNameLst>
                                              <p:attrName>r</p:attrName>
                                            </p:attrNameLst>
                                          </p:cBhvr>
                                        </p:animRot>
                                        <p:animRot by="240000">
                                          <p:cBhvr>
                                            <p:cTn id="18" dur="200" fill="hold">
                                              <p:stCondLst>
                                                <p:cond delay="400"/>
                                              </p:stCondLst>
                                            </p:cTn>
                                            <p:tgtEl>
                                              <p:spTgt spid="4"/>
                                            </p:tgtEl>
                                            <p:attrNameLst>
                                              <p:attrName>r</p:attrName>
                                            </p:attrNameLst>
                                          </p:cBhvr>
                                        </p:animRot>
                                        <p:animRot by="-240000">
                                          <p:cBhvr>
                                            <p:cTn id="19" dur="200" fill="hold">
                                              <p:stCondLst>
                                                <p:cond delay="600"/>
                                              </p:stCondLst>
                                            </p:cTn>
                                            <p:tgtEl>
                                              <p:spTgt spid="4"/>
                                            </p:tgtEl>
                                            <p:attrNameLst>
                                              <p:attrName>r</p:attrName>
                                            </p:attrNameLst>
                                          </p:cBhvr>
                                        </p:animRot>
                                        <p:animRot by="120000">
                                          <p:cBhvr>
                                            <p:cTn id="20" dur="200" fill="hold">
                                              <p:stCondLst>
                                                <p:cond delay="800"/>
                                              </p:stCondLst>
                                            </p:cTn>
                                            <p:tgtEl>
                                              <p:spTgt spid="4"/>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4113" y="21772"/>
            <a:ext cx="12192000" cy="6858000"/>
          </a:xfrm>
          <a:prstGeom prst="rect">
            <a:avLst/>
          </a:prstGeom>
        </p:spPr>
      </p:pic>
      <p:sp>
        <p:nvSpPr>
          <p:cNvPr id="2" name="Rectangle: Rounded Corners 1">
            <a:extLst>
              <a:ext uri="{FF2B5EF4-FFF2-40B4-BE49-F238E27FC236}">
                <a16:creationId xmlns:a16="http://schemas.microsoft.com/office/drawing/2014/main" id="{528B8425-5292-4DDA-8699-3DEB34CC2181}"/>
              </a:ext>
            </a:extLst>
          </p:cNvPr>
          <p:cNvSpPr/>
          <p:nvPr/>
        </p:nvSpPr>
        <p:spPr>
          <a:xfrm>
            <a:off x="312079" y="241259"/>
            <a:ext cx="11459616" cy="62570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37B6B0B5-A5B0-4E69-8E9D-3656BC2CF2BC}"/>
              </a:ext>
            </a:extLst>
          </p:cNvPr>
          <p:cNvSpPr txBox="1"/>
          <p:nvPr/>
        </p:nvSpPr>
        <p:spPr>
          <a:xfrm>
            <a:off x="1000125" y="330407"/>
            <a:ext cx="10229850" cy="1077218"/>
          </a:xfrm>
          <a:prstGeom prst="rect">
            <a:avLst/>
          </a:prstGeom>
          <a:noFill/>
        </p:spPr>
        <p:txBody>
          <a:bodyPr wrap="square" rtlCol="0">
            <a:spAutoFit/>
          </a:bodyPr>
          <a:lstStyle/>
          <a:p>
            <a:pPr lvl="0" algn="ctr">
              <a:defRPr/>
            </a:pPr>
            <a:r>
              <a:rPr lang="vi-VN" sz="3200" b="1" dirty="0">
                <a:solidFill>
                  <a:srgbClr val="EE2F54"/>
                </a:solidFill>
              </a:rPr>
              <a:t>1. Đọc văn bản hướng dẫn sử dụng nồi cơm điện và trả lời câu hỏi.</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20" name="Picture 19">
            <a:extLst>
              <a:ext uri="{FF2B5EF4-FFF2-40B4-BE49-F238E27FC236}">
                <a16:creationId xmlns:a16="http://schemas.microsoft.com/office/drawing/2014/main" id="{99210E1C-E625-731F-A7B2-37251C442601}"/>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Lst>
          </a:blip>
          <a:stretch>
            <a:fillRect/>
          </a:stretch>
        </p:blipFill>
        <p:spPr>
          <a:xfrm>
            <a:off x="3552824" y="1381124"/>
            <a:ext cx="4800601" cy="5113198"/>
          </a:xfrm>
          <a:prstGeom prst="rect">
            <a:avLst/>
          </a:prstGeom>
        </p:spPr>
      </p:pic>
    </p:spTree>
    <p:extLst>
      <p:ext uri="{BB962C8B-B14F-4D97-AF65-F5344CB8AC3E}">
        <p14:creationId xmlns:p14="http://schemas.microsoft.com/office/powerpoint/2010/main" val="29105812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4113" y="21772"/>
            <a:ext cx="12192000" cy="6858000"/>
          </a:xfrm>
          <a:prstGeom prst="rect">
            <a:avLst/>
          </a:prstGeom>
        </p:spPr>
      </p:pic>
      <p:sp>
        <p:nvSpPr>
          <p:cNvPr id="2" name="Rectangle: Rounded Corners 1">
            <a:extLst>
              <a:ext uri="{FF2B5EF4-FFF2-40B4-BE49-F238E27FC236}">
                <a16:creationId xmlns:a16="http://schemas.microsoft.com/office/drawing/2014/main" id="{528B8425-5292-4DDA-8699-3DEB34CC2181}"/>
              </a:ext>
            </a:extLst>
          </p:cNvPr>
          <p:cNvSpPr/>
          <p:nvPr/>
        </p:nvSpPr>
        <p:spPr>
          <a:xfrm>
            <a:off x="312079" y="267114"/>
            <a:ext cx="11459616" cy="62570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6EE27EBE-2818-4906-9E8A-66DFB3776475}"/>
              </a:ext>
            </a:extLst>
          </p:cNvPr>
          <p:cNvGrpSpPr/>
          <p:nvPr/>
        </p:nvGrpSpPr>
        <p:grpSpPr>
          <a:xfrm>
            <a:off x="5924550" y="939155"/>
            <a:ext cx="5848350" cy="1710421"/>
            <a:chOff x="985673" y="911928"/>
            <a:chExt cx="11119760" cy="1710421"/>
          </a:xfrm>
        </p:grpSpPr>
        <p:sp>
          <p:nvSpPr>
            <p:cNvPr id="4" name="Rectangle: Rounded Corners 3">
              <a:extLst>
                <a:ext uri="{FF2B5EF4-FFF2-40B4-BE49-F238E27FC236}">
                  <a16:creationId xmlns:a16="http://schemas.microsoft.com/office/drawing/2014/main" id="{88EF7EE4-4309-4E6C-9DFF-7F0C0A1FFB25}"/>
                </a:ext>
              </a:extLst>
            </p:cNvPr>
            <p:cNvSpPr/>
            <p:nvPr/>
          </p:nvSpPr>
          <p:spPr>
            <a:xfrm>
              <a:off x="985673" y="911928"/>
              <a:ext cx="11119760" cy="1480195"/>
            </a:xfrm>
            <a:prstGeom prst="roundRect">
              <a:avLst>
                <a:gd name="adj" fmla="val 21730"/>
              </a:avLst>
            </a:prstGeom>
            <a:solidFill>
              <a:schemeClr val="accent6">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8D0FE57E-B407-44B2-AB36-9853533D514C}"/>
                </a:ext>
              </a:extLst>
            </p:cNvPr>
            <p:cNvSpPr txBox="1"/>
            <p:nvPr/>
          </p:nvSpPr>
          <p:spPr>
            <a:xfrm>
              <a:off x="1372015" y="1052689"/>
              <a:ext cx="10526712"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a. Văn bản trên hướng dẫn sử dụng sản phẩm gì?</a:t>
              </a:r>
            </a:p>
          </p:txBody>
        </p:sp>
      </p:grpSp>
      <p:pic>
        <p:nvPicPr>
          <p:cNvPr id="6" name="Picture 5">
            <a:extLst>
              <a:ext uri="{FF2B5EF4-FFF2-40B4-BE49-F238E27FC236}">
                <a16:creationId xmlns:a16="http://schemas.microsoft.com/office/drawing/2014/main" id="{4D1D433C-3ED3-BA02-0901-95BBF8B224B9}"/>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Lst>
          </a:blip>
          <a:stretch>
            <a:fillRect/>
          </a:stretch>
        </p:blipFill>
        <p:spPr>
          <a:xfrm>
            <a:off x="666749" y="962024"/>
            <a:ext cx="4800601" cy="5113198"/>
          </a:xfrm>
          <a:prstGeom prst="rect">
            <a:avLst/>
          </a:prstGeom>
        </p:spPr>
      </p:pic>
      <p:sp>
        <p:nvSpPr>
          <p:cNvPr id="9" name="Rectangle: Rounded Corners 36">
            <a:extLst>
              <a:ext uri="{FF2B5EF4-FFF2-40B4-BE49-F238E27FC236}">
                <a16:creationId xmlns:a16="http://schemas.microsoft.com/office/drawing/2014/main" id="{9C43342B-FCD7-9E8E-765C-5FE44629F943}"/>
              </a:ext>
            </a:extLst>
          </p:cNvPr>
          <p:cNvSpPr/>
          <p:nvPr/>
        </p:nvSpPr>
        <p:spPr>
          <a:xfrm>
            <a:off x="5713095" y="2914650"/>
            <a:ext cx="5640705" cy="1552575"/>
          </a:xfrm>
          <a:custGeom>
            <a:avLst/>
            <a:gdLst>
              <a:gd name="connsiteX0" fmla="*/ 0 w 6126480"/>
              <a:gd name="connsiteY0" fmla="*/ 215904 h 1295399"/>
              <a:gd name="connsiteX1" fmla="*/ 215904 w 6126480"/>
              <a:gd name="connsiteY1" fmla="*/ 0 h 1295399"/>
              <a:gd name="connsiteX2" fmla="*/ 5910576 w 6126480"/>
              <a:gd name="connsiteY2" fmla="*/ 0 h 1295399"/>
              <a:gd name="connsiteX3" fmla="*/ 6126480 w 6126480"/>
              <a:gd name="connsiteY3" fmla="*/ 215904 h 1295399"/>
              <a:gd name="connsiteX4" fmla="*/ 6126480 w 6126480"/>
              <a:gd name="connsiteY4" fmla="*/ 1079495 h 1295399"/>
              <a:gd name="connsiteX5" fmla="*/ 5910576 w 6126480"/>
              <a:gd name="connsiteY5" fmla="*/ 1295399 h 1295399"/>
              <a:gd name="connsiteX6" fmla="*/ 215904 w 6126480"/>
              <a:gd name="connsiteY6" fmla="*/ 1295399 h 1295399"/>
              <a:gd name="connsiteX7" fmla="*/ 0 w 6126480"/>
              <a:gd name="connsiteY7" fmla="*/ 1079495 h 1295399"/>
              <a:gd name="connsiteX8" fmla="*/ 0 w 6126480"/>
              <a:gd name="connsiteY8" fmla="*/ 215904 h 129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6480" h="1295399" fill="none" extrusionOk="0">
                <a:moveTo>
                  <a:pt x="0" y="215904"/>
                </a:moveTo>
                <a:cubicBezTo>
                  <a:pt x="15972" y="85863"/>
                  <a:pt x="90488" y="-17819"/>
                  <a:pt x="215904" y="0"/>
                </a:cubicBezTo>
                <a:cubicBezTo>
                  <a:pt x="2492362" y="-14397"/>
                  <a:pt x="5084987" y="52518"/>
                  <a:pt x="5910576" y="0"/>
                </a:cubicBezTo>
                <a:cubicBezTo>
                  <a:pt x="6030853" y="2089"/>
                  <a:pt x="6133481" y="112261"/>
                  <a:pt x="6126480" y="215904"/>
                </a:cubicBezTo>
                <a:cubicBezTo>
                  <a:pt x="6059060" y="454816"/>
                  <a:pt x="6173283" y="833178"/>
                  <a:pt x="6126480" y="1079495"/>
                </a:cubicBezTo>
                <a:cubicBezTo>
                  <a:pt x="6131698" y="1199098"/>
                  <a:pt x="6034185" y="1300929"/>
                  <a:pt x="5910576" y="1295399"/>
                </a:cubicBezTo>
                <a:cubicBezTo>
                  <a:pt x="4011150" y="1422870"/>
                  <a:pt x="2130379" y="1283836"/>
                  <a:pt x="215904" y="1295399"/>
                </a:cubicBezTo>
                <a:cubicBezTo>
                  <a:pt x="112037" y="1297152"/>
                  <a:pt x="741" y="1211686"/>
                  <a:pt x="0" y="1079495"/>
                </a:cubicBezTo>
                <a:cubicBezTo>
                  <a:pt x="-20476" y="785133"/>
                  <a:pt x="-41447" y="456135"/>
                  <a:pt x="0" y="215904"/>
                </a:cubicBezTo>
                <a:close/>
              </a:path>
              <a:path w="6126480" h="1295399" stroke="0" extrusionOk="0">
                <a:moveTo>
                  <a:pt x="0" y="215904"/>
                </a:moveTo>
                <a:cubicBezTo>
                  <a:pt x="-2546" y="88918"/>
                  <a:pt x="87065" y="-1912"/>
                  <a:pt x="215904" y="0"/>
                </a:cubicBezTo>
                <a:cubicBezTo>
                  <a:pt x="953039" y="-148340"/>
                  <a:pt x="3165924" y="-165001"/>
                  <a:pt x="5910576" y="0"/>
                </a:cubicBezTo>
                <a:cubicBezTo>
                  <a:pt x="6031444" y="-459"/>
                  <a:pt x="6133544" y="118160"/>
                  <a:pt x="6126480" y="215904"/>
                </a:cubicBezTo>
                <a:cubicBezTo>
                  <a:pt x="6056604" y="603249"/>
                  <a:pt x="6079249" y="885636"/>
                  <a:pt x="6126480" y="1079495"/>
                </a:cubicBezTo>
                <a:cubicBezTo>
                  <a:pt x="6114387" y="1186536"/>
                  <a:pt x="6041038" y="1311778"/>
                  <a:pt x="5910576" y="1295399"/>
                </a:cubicBezTo>
                <a:cubicBezTo>
                  <a:pt x="3552819" y="1227999"/>
                  <a:pt x="2971718" y="1364571"/>
                  <a:pt x="215904" y="1295399"/>
                </a:cubicBezTo>
                <a:cubicBezTo>
                  <a:pt x="81098" y="1302441"/>
                  <a:pt x="1224" y="1209023"/>
                  <a:pt x="0" y="1079495"/>
                </a:cubicBezTo>
                <a:cubicBezTo>
                  <a:pt x="15533" y="842425"/>
                  <a:pt x="-10138" y="370642"/>
                  <a:pt x="0" y="215904"/>
                </a:cubicBezTo>
                <a:close/>
              </a:path>
            </a:pathLst>
          </a:custGeom>
          <a:solidFill>
            <a:srgbClr val="FFFF00"/>
          </a:solidFill>
          <a:ln w="57150">
            <a:prstDash val="dash"/>
            <a:extLst>
              <a:ext uri="{C807C97D-BFC1-408E-A445-0C87EB9F89A2}">
                <ask:lineSketchStyleProps xmlns:ask="http://schemas.microsoft.com/office/drawing/2018/sketchyshapes" xmlns="" sd="3466461126">
                  <a:custGeom>
                    <a:avLst/>
                    <a:gdLst>
                      <a:gd name="connsiteX0" fmla="*/ 0 w 5640705"/>
                      <a:gd name="connsiteY0" fmla="*/ 258767 h 1552575"/>
                      <a:gd name="connsiteX1" fmla="*/ 198784 w 5640705"/>
                      <a:gd name="connsiteY1" fmla="*/ 0 h 1552575"/>
                      <a:gd name="connsiteX2" fmla="*/ 5441920 w 5640705"/>
                      <a:gd name="connsiteY2" fmla="*/ 0 h 1552575"/>
                      <a:gd name="connsiteX3" fmla="*/ 5640705 w 5640705"/>
                      <a:gd name="connsiteY3" fmla="*/ 258767 h 1552575"/>
                      <a:gd name="connsiteX4" fmla="*/ 5640705 w 5640705"/>
                      <a:gd name="connsiteY4" fmla="*/ 1293807 h 1552575"/>
                      <a:gd name="connsiteX5" fmla="*/ 5441920 w 5640705"/>
                      <a:gd name="connsiteY5" fmla="*/ 1552575 h 1552575"/>
                      <a:gd name="connsiteX6" fmla="*/ 198784 w 5640705"/>
                      <a:gd name="connsiteY6" fmla="*/ 1552575 h 1552575"/>
                      <a:gd name="connsiteX7" fmla="*/ 0 w 5640705"/>
                      <a:gd name="connsiteY7" fmla="*/ 1293807 h 1552575"/>
                      <a:gd name="connsiteX8" fmla="*/ 0 w 5640705"/>
                      <a:gd name="connsiteY8" fmla="*/ 258767 h 1552575"/>
                      <a:gd name="connsiteX0" fmla="*/ 0 w 5640705"/>
                      <a:gd name="connsiteY0" fmla="*/ 258767 h 1552575"/>
                      <a:gd name="connsiteX1" fmla="*/ 198784 w 5640705"/>
                      <a:gd name="connsiteY1" fmla="*/ 0 h 1552575"/>
                      <a:gd name="connsiteX2" fmla="*/ 5441920 w 5640705"/>
                      <a:gd name="connsiteY2" fmla="*/ 0 h 1552575"/>
                      <a:gd name="connsiteX3" fmla="*/ 5640705 w 5640705"/>
                      <a:gd name="connsiteY3" fmla="*/ 258767 h 1552575"/>
                      <a:gd name="connsiteX4" fmla="*/ 5640705 w 5640705"/>
                      <a:gd name="connsiteY4" fmla="*/ 1293807 h 1552575"/>
                      <a:gd name="connsiteX5" fmla="*/ 5441920 w 5640705"/>
                      <a:gd name="connsiteY5" fmla="*/ 1552575 h 1552575"/>
                      <a:gd name="connsiteX6" fmla="*/ 198784 w 5640705"/>
                      <a:gd name="connsiteY6" fmla="*/ 1552575 h 1552575"/>
                      <a:gd name="connsiteX7" fmla="*/ 0 w 5640705"/>
                      <a:gd name="connsiteY7" fmla="*/ 1293807 h 1552575"/>
                      <a:gd name="connsiteX8" fmla="*/ 0 w 5640705"/>
                      <a:gd name="connsiteY8" fmla="*/ 258767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0705" h="1552575" fill="none" extrusionOk="0">
                        <a:moveTo>
                          <a:pt x="0" y="258767"/>
                        </a:moveTo>
                        <a:cubicBezTo>
                          <a:pt x="29292" y="93044"/>
                          <a:pt x="80698" y="-28901"/>
                          <a:pt x="198784" y="0"/>
                        </a:cubicBezTo>
                        <a:cubicBezTo>
                          <a:pt x="2431479" y="41888"/>
                          <a:pt x="4727117" y="104336"/>
                          <a:pt x="5441920" y="0"/>
                        </a:cubicBezTo>
                        <a:cubicBezTo>
                          <a:pt x="5556095" y="9425"/>
                          <a:pt x="5647864" y="136139"/>
                          <a:pt x="5640705" y="258767"/>
                        </a:cubicBezTo>
                        <a:cubicBezTo>
                          <a:pt x="5563965" y="557030"/>
                          <a:pt x="5666225" y="1000595"/>
                          <a:pt x="5640705" y="1293807"/>
                        </a:cubicBezTo>
                        <a:cubicBezTo>
                          <a:pt x="5656724" y="1437935"/>
                          <a:pt x="5563025" y="1568439"/>
                          <a:pt x="5441920" y="1552575"/>
                        </a:cubicBezTo>
                        <a:cubicBezTo>
                          <a:pt x="3724430" y="1684552"/>
                          <a:pt x="1884304" y="1600585"/>
                          <a:pt x="198784" y="1552575"/>
                        </a:cubicBezTo>
                        <a:cubicBezTo>
                          <a:pt x="118370" y="1556411"/>
                          <a:pt x="1323" y="1463460"/>
                          <a:pt x="0" y="1293807"/>
                        </a:cubicBezTo>
                        <a:cubicBezTo>
                          <a:pt x="-4680" y="938949"/>
                          <a:pt x="-17155" y="536663"/>
                          <a:pt x="0" y="258767"/>
                        </a:cubicBezTo>
                        <a:close/>
                      </a:path>
                      <a:path w="5640705" h="1552575" stroke="0" extrusionOk="0">
                        <a:moveTo>
                          <a:pt x="0" y="258767"/>
                        </a:moveTo>
                        <a:cubicBezTo>
                          <a:pt x="-4308" y="113784"/>
                          <a:pt x="76735" y="-25449"/>
                          <a:pt x="198784" y="0"/>
                        </a:cubicBezTo>
                        <a:cubicBezTo>
                          <a:pt x="575108" y="-160270"/>
                          <a:pt x="2903059" y="-150656"/>
                          <a:pt x="5441920" y="0"/>
                        </a:cubicBezTo>
                        <a:cubicBezTo>
                          <a:pt x="5553336" y="1137"/>
                          <a:pt x="5650878" y="143734"/>
                          <a:pt x="5640705" y="258767"/>
                        </a:cubicBezTo>
                        <a:cubicBezTo>
                          <a:pt x="5567788" y="720478"/>
                          <a:pt x="5607122" y="1017039"/>
                          <a:pt x="5640705" y="1293807"/>
                        </a:cubicBezTo>
                        <a:cubicBezTo>
                          <a:pt x="5615081" y="1412176"/>
                          <a:pt x="5575698" y="1577576"/>
                          <a:pt x="5441920" y="1552575"/>
                        </a:cubicBezTo>
                        <a:cubicBezTo>
                          <a:pt x="3301681" y="1528552"/>
                          <a:pt x="2731123" y="1701348"/>
                          <a:pt x="198784" y="1552575"/>
                        </a:cubicBezTo>
                        <a:cubicBezTo>
                          <a:pt x="65474" y="1535941"/>
                          <a:pt x="-861" y="1456178"/>
                          <a:pt x="0" y="1293807"/>
                        </a:cubicBezTo>
                        <a:cubicBezTo>
                          <a:pt x="32258" y="1015702"/>
                          <a:pt x="-9027" y="431480"/>
                          <a:pt x="0" y="258767"/>
                        </a:cubicBezTo>
                        <a:close/>
                      </a:path>
                      <a:path w="5640705" h="1552575" fill="none" stroke="0" extrusionOk="0">
                        <a:moveTo>
                          <a:pt x="0" y="258767"/>
                        </a:moveTo>
                        <a:cubicBezTo>
                          <a:pt x="10541" y="90238"/>
                          <a:pt x="61189" y="-25764"/>
                          <a:pt x="198784" y="0"/>
                        </a:cubicBezTo>
                        <a:cubicBezTo>
                          <a:pt x="2381729" y="-32081"/>
                          <a:pt x="4551922" y="131237"/>
                          <a:pt x="5441920" y="0"/>
                        </a:cubicBezTo>
                        <a:cubicBezTo>
                          <a:pt x="5566644" y="-1438"/>
                          <a:pt x="5648584" y="138912"/>
                          <a:pt x="5640705" y="258767"/>
                        </a:cubicBezTo>
                        <a:cubicBezTo>
                          <a:pt x="5602295" y="528342"/>
                          <a:pt x="5698965" y="993203"/>
                          <a:pt x="5640705" y="1293807"/>
                        </a:cubicBezTo>
                        <a:cubicBezTo>
                          <a:pt x="5644088" y="1435721"/>
                          <a:pt x="5559971" y="1565394"/>
                          <a:pt x="5441920" y="1552575"/>
                        </a:cubicBezTo>
                        <a:cubicBezTo>
                          <a:pt x="3804948" y="1592747"/>
                          <a:pt x="1959735" y="1657544"/>
                          <a:pt x="198784" y="1552575"/>
                        </a:cubicBezTo>
                        <a:cubicBezTo>
                          <a:pt x="96028" y="1557900"/>
                          <a:pt x="3499" y="1475912"/>
                          <a:pt x="0" y="1293807"/>
                        </a:cubicBezTo>
                        <a:cubicBezTo>
                          <a:pt x="-17202" y="933114"/>
                          <a:pt x="-56195" y="578254"/>
                          <a:pt x="0" y="258767"/>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000" b="1" dirty="0">
                <a:solidFill>
                  <a:srgbClr val="FF0000"/>
                </a:solidFill>
                <a:latin typeface="Cambria" panose="02040503050406030204" pitchFamily="18" charset="0"/>
                <a:ea typeface="Cambria" panose="02040503050406030204" pitchFamily="18" charset="0"/>
                <a:cs typeface="Calibri" panose="020F0502020204030204" pitchFamily="34" charset="0"/>
              </a:rPr>
              <a:t>Văn bản hướng dẫn nồi cơm điện.</a:t>
            </a:r>
            <a:endParaRPr kumimoji="0" lang="vi-VN" sz="4000" b="1"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944186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4113" y="21772"/>
            <a:ext cx="12192000" cy="6858000"/>
          </a:xfrm>
          <a:prstGeom prst="rect">
            <a:avLst/>
          </a:prstGeom>
        </p:spPr>
      </p:pic>
      <p:sp>
        <p:nvSpPr>
          <p:cNvPr id="2" name="Rectangle: Rounded Corners 1">
            <a:extLst>
              <a:ext uri="{FF2B5EF4-FFF2-40B4-BE49-F238E27FC236}">
                <a16:creationId xmlns:a16="http://schemas.microsoft.com/office/drawing/2014/main" id="{528B8425-5292-4DDA-8699-3DEB34CC2181}"/>
              </a:ext>
            </a:extLst>
          </p:cNvPr>
          <p:cNvSpPr/>
          <p:nvPr/>
        </p:nvSpPr>
        <p:spPr>
          <a:xfrm>
            <a:off x="312079" y="267114"/>
            <a:ext cx="11459616" cy="62570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6EE27EBE-2818-4906-9E8A-66DFB3776475}"/>
              </a:ext>
            </a:extLst>
          </p:cNvPr>
          <p:cNvGrpSpPr/>
          <p:nvPr/>
        </p:nvGrpSpPr>
        <p:grpSpPr>
          <a:xfrm>
            <a:off x="5924550" y="939155"/>
            <a:ext cx="5848350" cy="1480195"/>
            <a:chOff x="985673" y="911928"/>
            <a:chExt cx="11119760" cy="1480195"/>
          </a:xfrm>
        </p:grpSpPr>
        <p:sp>
          <p:nvSpPr>
            <p:cNvPr id="4" name="Rectangle: Rounded Corners 3">
              <a:extLst>
                <a:ext uri="{FF2B5EF4-FFF2-40B4-BE49-F238E27FC236}">
                  <a16:creationId xmlns:a16="http://schemas.microsoft.com/office/drawing/2014/main" id="{88EF7EE4-4309-4E6C-9DFF-7F0C0A1FFB25}"/>
                </a:ext>
              </a:extLst>
            </p:cNvPr>
            <p:cNvSpPr/>
            <p:nvPr/>
          </p:nvSpPr>
          <p:spPr>
            <a:xfrm>
              <a:off x="985673" y="911928"/>
              <a:ext cx="11119760" cy="1480195"/>
            </a:xfrm>
            <a:prstGeom prst="roundRect">
              <a:avLst>
                <a:gd name="adj" fmla="val 21730"/>
              </a:avLst>
            </a:prstGeom>
            <a:solidFill>
              <a:schemeClr val="accent6">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8D0FE57E-B407-44B2-AB36-9853533D514C}"/>
                </a:ext>
              </a:extLst>
            </p:cNvPr>
            <p:cNvSpPr txBox="1"/>
            <p:nvPr/>
          </p:nvSpPr>
          <p:spPr>
            <a:xfrm>
              <a:off x="1372016" y="1052689"/>
              <a:ext cx="10526712"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b. Việc sử dụng sản phẩm đó chia làm mấy bước?</a:t>
              </a:r>
            </a:p>
          </p:txBody>
        </p:sp>
      </p:grpSp>
      <p:pic>
        <p:nvPicPr>
          <p:cNvPr id="6" name="Picture 5">
            <a:extLst>
              <a:ext uri="{FF2B5EF4-FFF2-40B4-BE49-F238E27FC236}">
                <a16:creationId xmlns:a16="http://schemas.microsoft.com/office/drawing/2014/main" id="{4D1D433C-3ED3-BA02-0901-95BBF8B224B9}"/>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Lst>
          </a:blip>
          <a:stretch>
            <a:fillRect/>
          </a:stretch>
        </p:blipFill>
        <p:spPr>
          <a:xfrm>
            <a:off x="666749" y="962024"/>
            <a:ext cx="4800601" cy="5113198"/>
          </a:xfrm>
          <a:prstGeom prst="rect">
            <a:avLst/>
          </a:prstGeom>
        </p:spPr>
      </p:pic>
      <p:sp>
        <p:nvSpPr>
          <p:cNvPr id="9" name="Rectangle: Rounded Corners 36">
            <a:extLst>
              <a:ext uri="{FF2B5EF4-FFF2-40B4-BE49-F238E27FC236}">
                <a16:creationId xmlns:a16="http://schemas.microsoft.com/office/drawing/2014/main" id="{9C43342B-FCD7-9E8E-765C-5FE44629F943}"/>
              </a:ext>
            </a:extLst>
          </p:cNvPr>
          <p:cNvSpPr/>
          <p:nvPr/>
        </p:nvSpPr>
        <p:spPr>
          <a:xfrm>
            <a:off x="5713095" y="2914650"/>
            <a:ext cx="5783580" cy="2981325"/>
          </a:xfrm>
          <a:custGeom>
            <a:avLst/>
            <a:gdLst>
              <a:gd name="connsiteX0" fmla="*/ 0 w 6126480"/>
              <a:gd name="connsiteY0" fmla="*/ 215904 h 1295399"/>
              <a:gd name="connsiteX1" fmla="*/ 215904 w 6126480"/>
              <a:gd name="connsiteY1" fmla="*/ 0 h 1295399"/>
              <a:gd name="connsiteX2" fmla="*/ 5910576 w 6126480"/>
              <a:gd name="connsiteY2" fmla="*/ 0 h 1295399"/>
              <a:gd name="connsiteX3" fmla="*/ 6126480 w 6126480"/>
              <a:gd name="connsiteY3" fmla="*/ 215904 h 1295399"/>
              <a:gd name="connsiteX4" fmla="*/ 6126480 w 6126480"/>
              <a:gd name="connsiteY4" fmla="*/ 1079495 h 1295399"/>
              <a:gd name="connsiteX5" fmla="*/ 5910576 w 6126480"/>
              <a:gd name="connsiteY5" fmla="*/ 1295399 h 1295399"/>
              <a:gd name="connsiteX6" fmla="*/ 215904 w 6126480"/>
              <a:gd name="connsiteY6" fmla="*/ 1295399 h 1295399"/>
              <a:gd name="connsiteX7" fmla="*/ 0 w 6126480"/>
              <a:gd name="connsiteY7" fmla="*/ 1079495 h 1295399"/>
              <a:gd name="connsiteX8" fmla="*/ 0 w 6126480"/>
              <a:gd name="connsiteY8" fmla="*/ 215904 h 129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6480" h="1295399" fill="none" extrusionOk="0">
                <a:moveTo>
                  <a:pt x="0" y="215904"/>
                </a:moveTo>
                <a:cubicBezTo>
                  <a:pt x="15972" y="85863"/>
                  <a:pt x="90488" y="-17819"/>
                  <a:pt x="215904" y="0"/>
                </a:cubicBezTo>
                <a:cubicBezTo>
                  <a:pt x="2492362" y="-14397"/>
                  <a:pt x="5084987" y="52518"/>
                  <a:pt x="5910576" y="0"/>
                </a:cubicBezTo>
                <a:cubicBezTo>
                  <a:pt x="6030853" y="2089"/>
                  <a:pt x="6133481" y="112261"/>
                  <a:pt x="6126480" y="215904"/>
                </a:cubicBezTo>
                <a:cubicBezTo>
                  <a:pt x="6059060" y="454816"/>
                  <a:pt x="6173283" y="833178"/>
                  <a:pt x="6126480" y="1079495"/>
                </a:cubicBezTo>
                <a:cubicBezTo>
                  <a:pt x="6131698" y="1199098"/>
                  <a:pt x="6034185" y="1300929"/>
                  <a:pt x="5910576" y="1295399"/>
                </a:cubicBezTo>
                <a:cubicBezTo>
                  <a:pt x="4011150" y="1422870"/>
                  <a:pt x="2130379" y="1283836"/>
                  <a:pt x="215904" y="1295399"/>
                </a:cubicBezTo>
                <a:cubicBezTo>
                  <a:pt x="112037" y="1297152"/>
                  <a:pt x="741" y="1211686"/>
                  <a:pt x="0" y="1079495"/>
                </a:cubicBezTo>
                <a:cubicBezTo>
                  <a:pt x="-20476" y="785133"/>
                  <a:pt x="-41447" y="456135"/>
                  <a:pt x="0" y="215904"/>
                </a:cubicBezTo>
                <a:close/>
              </a:path>
              <a:path w="6126480" h="1295399" stroke="0" extrusionOk="0">
                <a:moveTo>
                  <a:pt x="0" y="215904"/>
                </a:moveTo>
                <a:cubicBezTo>
                  <a:pt x="-2546" y="88918"/>
                  <a:pt x="87065" y="-1912"/>
                  <a:pt x="215904" y="0"/>
                </a:cubicBezTo>
                <a:cubicBezTo>
                  <a:pt x="953039" y="-148340"/>
                  <a:pt x="3165924" y="-165001"/>
                  <a:pt x="5910576" y="0"/>
                </a:cubicBezTo>
                <a:cubicBezTo>
                  <a:pt x="6031444" y="-459"/>
                  <a:pt x="6133544" y="118160"/>
                  <a:pt x="6126480" y="215904"/>
                </a:cubicBezTo>
                <a:cubicBezTo>
                  <a:pt x="6056604" y="603249"/>
                  <a:pt x="6079249" y="885636"/>
                  <a:pt x="6126480" y="1079495"/>
                </a:cubicBezTo>
                <a:cubicBezTo>
                  <a:pt x="6114387" y="1186536"/>
                  <a:pt x="6041038" y="1311778"/>
                  <a:pt x="5910576" y="1295399"/>
                </a:cubicBezTo>
                <a:cubicBezTo>
                  <a:pt x="3552819" y="1227999"/>
                  <a:pt x="2971718" y="1364571"/>
                  <a:pt x="215904" y="1295399"/>
                </a:cubicBezTo>
                <a:cubicBezTo>
                  <a:pt x="81098" y="1302441"/>
                  <a:pt x="1224" y="1209023"/>
                  <a:pt x="0" y="1079495"/>
                </a:cubicBezTo>
                <a:cubicBezTo>
                  <a:pt x="15533" y="842425"/>
                  <a:pt x="-10138" y="370642"/>
                  <a:pt x="0" y="215904"/>
                </a:cubicBezTo>
                <a:close/>
              </a:path>
            </a:pathLst>
          </a:custGeom>
          <a:solidFill>
            <a:srgbClr val="FFFF00"/>
          </a:solidFill>
          <a:ln w="57150">
            <a:prstDash val="dash"/>
            <a:extLst>
              <a:ext uri="{C807C97D-BFC1-408E-A445-0C87EB9F89A2}">
                <ask:lineSketchStyleProps xmlns:ask="http://schemas.microsoft.com/office/drawing/2018/sketchyshapes" xmlns="" sd="3466461126">
                  <a:custGeom>
                    <a:avLst/>
                    <a:gdLst>
                      <a:gd name="connsiteX0" fmla="*/ 0 w 5783580"/>
                      <a:gd name="connsiteY0" fmla="*/ 496897 h 2981325"/>
                      <a:gd name="connsiteX1" fmla="*/ 203819 w 5783580"/>
                      <a:gd name="connsiteY1" fmla="*/ 0 h 2981325"/>
                      <a:gd name="connsiteX2" fmla="*/ 5579760 w 5783580"/>
                      <a:gd name="connsiteY2" fmla="*/ 0 h 2981325"/>
                      <a:gd name="connsiteX3" fmla="*/ 5783580 w 5783580"/>
                      <a:gd name="connsiteY3" fmla="*/ 496897 h 2981325"/>
                      <a:gd name="connsiteX4" fmla="*/ 5783580 w 5783580"/>
                      <a:gd name="connsiteY4" fmla="*/ 2484427 h 2981325"/>
                      <a:gd name="connsiteX5" fmla="*/ 5579760 w 5783580"/>
                      <a:gd name="connsiteY5" fmla="*/ 2981325 h 2981325"/>
                      <a:gd name="connsiteX6" fmla="*/ 203819 w 5783580"/>
                      <a:gd name="connsiteY6" fmla="*/ 2981325 h 2981325"/>
                      <a:gd name="connsiteX7" fmla="*/ 0 w 5783580"/>
                      <a:gd name="connsiteY7" fmla="*/ 2484427 h 2981325"/>
                      <a:gd name="connsiteX8" fmla="*/ 0 w 5783580"/>
                      <a:gd name="connsiteY8" fmla="*/ 496897 h 2981325"/>
                      <a:gd name="connsiteX0" fmla="*/ 0 w 5783580"/>
                      <a:gd name="connsiteY0" fmla="*/ 496897 h 2981325"/>
                      <a:gd name="connsiteX1" fmla="*/ 203819 w 5783580"/>
                      <a:gd name="connsiteY1" fmla="*/ 0 h 2981325"/>
                      <a:gd name="connsiteX2" fmla="*/ 5579760 w 5783580"/>
                      <a:gd name="connsiteY2" fmla="*/ 0 h 2981325"/>
                      <a:gd name="connsiteX3" fmla="*/ 5783580 w 5783580"/>
                      <a:gd name="connsiteY3" fmla="*/ 496897 h 2981325"/>
                      <a:gd name="connsiteX4" fmla="*/ 5783580 w 5783580"/>
                      <a:gd name="connsiteY4" fmla="*/ 2484427 h 2981325"/>
                      <a:gd name="connsiteX5" fmla="*/ 5579760 w 5783580"/>
                      <a:gd name="connsiteY5" fmla="*/ 2981325 h 2981325"/>
                      <a:gd name="connsiteX6" fmla="*/ 203819 w 5783580"/>
                      <a:gd name="connsiteY6" fmla="*/ 2981325 h 2981325"/>
                      <a:gd name="connsiteX7" fmla="*/ 0 w 5783580"/>
                      <a:gd name="connsiteY7" fmla="*/ 2484427 h 2981325"/>
                      <a:gd name="connsiteX8" fmla="*/ 0 w 5783580"/>
                      <a:gd name="connsiteY8" fmla="*/ 496897 h 298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83580" h="2981325" fill="none" extrusionOk="0">
                        <a:moveTo>
                          <a:pt x="0" y="496897"/>
                        </a:moveTo>
                        <a:cubicBezTo>
                          <a:pt x="32286" y="185974"/>
                          <a:pt x="83754" y="-45825"/>
                          <a:pt x="203819" y="0"/>
                        </a:cubicBezTo>
                        <a:cubicBezTo>
                          <a:pt x="2461468" y="13839"/>
                          <a:pt x="4819533" y="138360"/>
                          <a:pt x="5579760" y="0"/>
                        </a:cubicBezTo>
                        <a:cubicBezTo>
                          <a:pt x="5708638" y="35705"/>
                          <a:pt x="5792411" y="263315"/>
                          <a:pt x="5783580" y="496897"/>
                        </a:cubicBezTo>
                        <a:cubicBezTo>
                          <a:pt x="5689400" y="1071565"/>
                          <a:pt x="5809850" y="1919581"/>
                          <a:pt x="5783580" y="2484427"/>
                        </a:cubicBezTo>
                        <a:cubicBezTo>
                          <a:pt x="5810618" y="2761228"/>
                          <a:pt x="5708721" y="3009584"/>
                          <a:pt x="5579760" y="2981325"/>
                        </a:cubicBezTo>
                        <a:cubicBezTo>
                          <a:pt x="4037210" y="3108344"/>
                          <a:pt x="1929208" y="3020413"/>
                          <a:pt x="203819" y="2981325"/>
                        </a:cubicBezTo>
                        <a:cubicBezTo>
                          <a:pt x="119487" y="2986923"/>
                          <a:pt x="3124" y="2831070"/>
                          <a:pt x="0" y="2484427"/>
                        </a:cubicBezTo>
                        <a:cubicBezTo>
                          <a:pt x="55788" y="1796066"/>
                          <a:pt x="-20756" y="1041012"/>
                          <a:pt x="0" y="496897"/>
                        </a:cubicBezTo>
                        <a:close/>
                      </a:path>
                      <a:path w="5783580" h="2981325" stroke="0" extrusionOk="0">
                        <a:moveTo>
                          <a:pt x="0" y="496897"/>
                        </a:moveTo>
                        <a:cubicBezTo>
                          <a:pt x="-6302" y="218970"/>
                          <a:pt x="80455" y="-16138"/>
                          <a:pt x="203819" y="0"/>
                        </a:cubicBezTo>
                        <a:cubicBezTo>
                          <a:pt x="843692" y="-338156"/>
                          <a:pt x="2935486" y="-167850"/>
                          <a:pt x="5579760" y="0"/>
                        </a:cubicBezTo>
                        <a:cubicBezTo>
                          <a:pt x="5694220" y="3514"/>
                          <a:pt x="5824034" y="291418"/>
                          <a:pt x="5783580" y="496897"/>
                        </a:cubicBezTo>
                        <a:cubicBezTo>
                          <a:pt x="5653808" y="1369516"/>
                          <a:pt x="5747600" y="1999655"/>
                          <a:pt x="5783580" y="2484427"/>
                        </a:cubicBezTo>
                        <a:cubicBezTo>
                          <a:pt x="5754832" y="2718910"/>
                          <a:pt x="5708436" y="3021189"/>
                          <a:pt x="5579760" y="2981325"/>
                        </a:cubicBezTo>
                        <a:cubicBezTo>
                          <a:pt x="3368520" y="2853225"/>
                          <a:pt x="2796630" y="3256760"/>
                          <a:pt x="203819" y="2981325"/>
                        </a:cubicBezTo>
                        <a:cubicBezTo>
                          <a:pt x="75008" y="2993302"/>
                          <a:pt x="-2606" y="2796023"/>
                          <a:pt x="0" y="2484427"/>
                        </a:cubicBezTo>
                        <a:cubicBezTo>
                          <a:pt x="32679" y="1944868"/>
                          <a:pt x="-7894" y="783620"/>
                          <a:pt x="0" y="496897"/>
                        </a:cubicBezTo>
                        <a:close/>
                      </a:path>
                      <a:path w="5783580" h="2981325" fill="none" stroke="0" extrusionOk="0">
                        <a:moveTo>
                          <a:pt x="0" y="496897"/>
                        </a:moveTo>
                        <a:cubicBezTo>
                          <a:pt x="8626" y="177979"/>
                          <a:pt x="75895" y="-42908"/>
                          <a:pt x="203819" y="0"/>
                        </a:cubicBezTo>
                        <a:cubicBezTo>
                          <a:pt x="2434201" y="-46997"/>
                          <a:pt x="4741076" y="152053"/>
                          <a:pt x="5579760" y="0"/>
                        </a:cubicBezTo>
                        <a:cubicBezTo>
                          <a:pt x="5707982" y="671"/>
                          <a:pt x="5800645" y="290186"/>
                          <a:pt x="5783580" y="496897"/>
                        </a:cubicBezTo>
                        <a:cubicBezTo>
                          <a:pt x="5793102" y="994899"/>
                          <a:pt x="5888784" y="1895872"/>
                          <a:pt x="5783580" y="2484427"/>
                        </a:cubicBezTo>
                        <a:cubicBezTo>
                          <a:pt x="5776230" y="2747307"/>
                          <a:pt x="5699529" y="2998545"/>
                          <a:pt x="5579760" y="2981325"/>
                        </a:cubicBezTo>
                        <a:cubicBezTo>
                          <a:pt x="3897560" y="3163028"/>
                          <a:pt x="2006252" y="3291687"/>
                          <a:pt x="203819" y="2981325"/>
                        </a:cubicBezTo>
                        <a:cubicBezTo>
                          <a:pt x="69643" y="3001702"/>
                          <a:pt x="3132" y="2809099"/>
                          <a:pt x="0" y="2484427"/>
                        </a:cubicBezTo>
                        <a:cubicBezTo>
                          <a:pt x="236" y="1713460"/>
                          <a:pt x="-45502" y="1060938"/>
                          <a:pt x="0" y="496897"/>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b="1" dirty="0">
                <a:solidFill>
                  <a:srgbClr val="FF0000"/>
                </a:solidFill>
                <a:latin typeface="Cambria" panose="02040503050406030204" pitchFamily="18" charset="0"/>
                <a:ea typeface="Cambria" panose="02040503050406030204" pitchFamily="18" charset="0"/>
                <a:cs typeface="Calibri" panose="020F0502020204030204" pitchFamily="34" charset="0"/>
              </a:rPr>
              <a:t>b.</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sz="3200" b="1" dirty="0">
                <a:solidFill>
                  <a:srgbClr val="FF0000"/>
                </a:solidFill>
                <a:latin typeface="Cambria" panose="02040503050406030204" pitchFamily="18" charset="0"/>
                <a:ea typeface="Cambria" panose="02040503050406030204" pitchFamily="18" charset="0"/>
                <a:cs typeface="Calibri" panose="020F0502020204030204" pitchFamily="34" charset="0"/>
              </a:rPr>
              <a:t>Việc sử dụng nồi cơm điện chia làm 3 bước.</a:t>
            </a:r>
            <a:endPar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a:p>
            <a:pPr marL="457200" lvl="0" indent="-457200" algn="just">
              <a:buFont typeface="Arial" panose="020B0604020202020204" pitchFamily="34" charset="0"/>
              <a:buChar char="•"/>
            </a:pPr>
            <a:r>
              <a:rPr lang="vi-VN" sz="3200" b="1" dirty="0">
                <a:solidFill>
                  <a:srgbClr val="FF0000"/>
                </a:solidFill>
                <a:latin typeface="Cambria" panose="02040503050406030204" pitchFamily="18" charset="0"/>
                <a:ea typeface="Cambria" panose="02040503050406030204" pitchFamily="18" charset="0"/>
                <a:cs typeface="Calibri" panose="020F0502020204030204" pitchFamily="34" charset="0"/>
              </a:rPr>
              <a:t>Bước 1: trước khi nấu cơm, bước 2: khi nấu cơm</a:t>
            </a:r>
            <a:endPar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a:p>
            <a:pPr marL="457200" lvl="0" indent="-457200" algn="just">
              <a:buFont typeface="Arial" panose="020B0604020202020204" pitchFamily="34" charset="0"/>
              <a:buChar char="•"/>
            </a:pP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b</a:t>
            </a:r>
            <a:r>
              <a:rPr lang="vi-VN" sz="3200" b="1" dirty="0">
                <a:solidFill>
                  <a:srgbClr val="FF0000"/>
                </a:solidFill>
                <a:latin typeface="Cambria" panose="02040503050406030204" pitchFamily="18" charset="0"/>
                <a:ea typeface="Cambria" panose="02040503050406030204" pitchFamily="18" charset="0"/>
                <a:cs typeface="Calibri" panose="020F0502020204030204" pitchFamily="34" charset="0"/>
              </a:rPr>
              <a:t>ước 3: sau khi nấu cơm.</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0754071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4113" y="21772"/>
            <a:ext cx="12192000" cy="6858000"/>
          </a:xfrm>
          <a:prstGeom prst="rect">
            <a:avLst/>
          </a:prstGeom>
        </p:spPr>
      </p:pic>
      <p:sp>
        <p:nvSpPr>
          <p:cNvPr id="2" name="Rectangle: Rounded Corners 1">
            <a:extLst>
              <a:ext uri="{FF2B5EF4-FFF2-40B4-BE49-F238E27FC236}">
                <a16:creationId xmlns:a16="http://schemas.microsoft.com/office/drawing/2014/main" id="{528B8425-5292-4DDA-8699-3DEB34CC2181}"/>
              </a:ext>
            </a:extLst>
          </p:cNvPr>
          <p:cNvSpPr/>
          <p:nvPr/>
        </p:nvSpPr>
        <p:spPr>
          <a:xfrm>
            <a:off x="312079" y="267114"/>
            <a:ext cx="11459616" cy="62570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6EE27EBE-2818-4906-9E8A-66DFB3776475}"/>
              </a:ext>
            </a:extLst>
          </p:cNvPr>
          <p:cNvGrpSpPr/>
          <p:nvPr/>
        </p:nvGrpSpPr>
        <p:grpSpPr>
          <a:xfrm>
            <a:off x="5924550" y="939156"/>
            <a:ext cx="5848350" cy="1223020"/>
            <a:chOff x="985673" y="911929"/>
            <a:chExt cx="11119760" cy="1223020"/>
          </a:xfrm>
        </p:grpSpPr>
        <p:sp>
          <p:nvSpPr>
            <p:cNvPr id="4" name="Rectangle: Rounded Corners 3">
              <a:extLst>
                <a:ext uri="{FF2B5EF4-FFF2-40B4-BE49-F238E27FC236}">
                  <a16:creationId xmlns:a16="http://schemas.microsoft.com/office/drawing/2014/main" id="{88EF7EE4-4309-4E6C-9DFF-7F0C0A1FFB25}"/>
                </a:ext>
              </a:extLst>
            </p:cNvPr>
            <p:cNvSpPr/>
            <p:nvPr/>
          </p:nvSpPr>
          <p:spPr>
            <a:xfrm>
              <a:off x="985673" y="911929"/>
              <a:ext cx="11119760" cy="1223020"/>
            </a:xfrm>
            <a:prstGeom prst="roundRect">
              <a:avLst>
                <a:gd name="adj" fmla="val 21730"/>
              </a:avLst>
            </a:prstGeom>
            <a:solidFill>
              <a:schemeClr val="accent6">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8D0FE57E-B407-44B2-AB36-9853533D514C}"/>
                </a:ext>
              </a:extLst>
            </p:cNvPr>
            <p:cNvSpPr txBox="1"/>
            <p:nvPr/>
          </p:nvSpPr>
          <p:spPr>
            <a:xfrm>
              <a:off x="1154692" y="1024114"/>
              <a:ext cx="10878300"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c. Trong mỗi bước, sản phẩm đó được sử dụng như thế nào?</a:t>
              </a:r>
            </a:p>
          </p:txBody>
        </p:sp>
      </p:grpSp>
      <p:pic>
        <p:nvPicPr>
          <p:cNvPr id="6" name="Picture 5">
            <a:extLst>
              <a:ext uri="{FF2B5EF4-FFF2-40B4-BE49-F238E27FC236}">
                <a16:creationId xmlns:a16="http://schemas.microsoft.com/office/drawing/2014/main" id="{4D1D433C-3ED3-BA02-0901-95BBF8B224B9}"/>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Lst>
          </a:blip>
          <a:stretch>
            <a:fillRect/>
          </a:stretch>
        </p:blipFill>
        <p:spPr>
          <a:xfrm>
            <a:off x="666749" y="962024"/>
            <a:ext cx="4800601" cy="5113198"/>
          </a:xfrm>
          <a:prstGeom prst="rect">
            <a:avLst/>
          </a:prstGeom>
        </p:spPr>
      </p:pic>
      <p:sp>
        <p:nvSpPr>
          <p:cNvPr id="9" name="Rectangle: Rounded Corners 36">
            <a:extLst>
              <a:ext uri="{FF2B5EF4-FFF2-40B4-BE49-F238E27FC236}">
                <a16:creationId xmlns:a16="http://schemas.microsoft.com/office/drawing/2014/main" id="{9C43342B-FCD7-9E8E-765C-5FE44629F943}"/>
              </a:ext>
            </a:extLst>
          </p:cNvPr>
          <p:cNvSpPr/>
          <p:nvPr/>
        </p:nvSpPr>
        <p:spPr>
          <a:xfrm>
            <a:off x="5713095" y="2914651"/>
            <a:ext cx="5783580" cy="2628900"/>
          </a:xfrm>
          <a:custGeom>
            <a:avLst/>
            <a:gdLst>
              <a:gd name="connsiteX0" fmla="*/ 0 w 6126480"/>
              <a:gd name="connsiteY0" fmla="*/ 215904 h 1295399"/>
              <a:gd name="connsiteX1" fmla="*/ 215904 w 6126480"/>
              <a:gd name="connsiteY1" fmla="*/ 0 h 1295399"/>
              <a:gd name="connsiteX2" fmla="*/ 5910576 w 6126480"/>
              <a:gd name="connsiteY2" fmla="*/ 0 h 1295399"/>
              <a:gd name="connsiteX3" fmla="*/ 6126480 w 6126480"/>
              <a:gd name="connsiteY3" fmla="*/ 215904 h 1295399"/>
              <a:gd name="connsiteX4" fmla="*/ 6126480 w 6126480"/>
              <a:gd name="connsiteY4" fmla="*/ 1079495 h 1295399"/>
              <a:gd name="connsiteX5" fmla="*/ 5910576 w 6126480"/>
              <a:gd name="connsiteY5" fmla="*/ 1295399 h 1295399"/>
              <a:gd name="connsiteX6" fmla="*/ 215904 w 6126480"/>
              <a:gd name="connsiteY6" fmla="*/ 1295399 h 1295399"/>
              <a:gd name="connsiteX7" fmla="*/ 0 w 6126480"/>
              <a:gd name="connsiteY7" fmla="*/ 1079495 h 1295399"/>
              <a:gd name="connsiteX8" fmla="*/ 0 w 6126480"/>
              <a:gd name="connsiteY8" fmla="*/ 215904 h 129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6480" h="1295399" fill="none" extrusionOk="0">
                <a:moveTo>
                  <a:pt x="0" y="215904"/>
                </a:moveTo>
                <a:cubicBezTo>
                  <a:pt x="15972" y="85863"/>
                  <a:pt x="90488" y="-17819"/>
                  <a:pt x="215904" y="0"/>
                </a:cubicBezTo>
                <a:cubicBezTo>
                  <a:pt x="2492362" y="-14397"/>
                  <a:pt x="5084987" y="52518"/>
                  <a:pt x="5910576" y="0"/>
                </a:cubicBezTo>
                <a:cubicBezTo>
                  <a:pt x="6030853" y="2089"/>
                  <a:pt x="6133481" y="112261"/>
                  <a:pt x="6126480" y="215904"/>
                </a:cubicBezTo>
                <a:cubicBezTo>
                  <a:pt x="6059060" y="454816"/>
                  <a:pt x="6173283" y="833178"/>
                  <a:pt x="6126480" y="1079495"/>
                </a:cubicBezTo>
                <a:cubicBezTo>
                  <a:pt x="6131698" y="1199098"/>
                  <a:pt x="6034185" y="1300929"/>
                  <a:pt x="5910576" y="1295399"/>
                </a:cubicBezTo>
                <a:cubicBezTo>
                  <a:pt x="4011150" y="1422870"/>
                  <a:pt x="2130379" y="1283836"/>
                  <a:pt x="215904" y="1295399"/>
                </a:cubicBezTo>
                <a:cubicBezTo>
                  <a:pt x="112037" y="1297152"/>
                  <a:pt x="741" y="1211686"/>
                  <a:pt x="0" y="1079495"/>
                </a:cubicBezTo>
                <a:cubicBezTo>
                  <a:pt x="-20476" y="785133"/>
                  <a:pt x="-41447" y="456135"/>
                  <a:pt x="0" y="215904"/>
                </a:cubicBezTo>
                <a:close/>
              </a:path>
              <a:path w="6126480" h="1295399" stroke="0" extrusionOk="0">
                <a:moveTo>
                  <a:pt x="0" y="215904"/>
                </a:moveTo>
                <a:cubicBezTo>
                  <a:pt x="-2546" y="88918"/>
                  <a:pt x="87065" y="-1912"/>
                  <a:pt x="215904" y="0"/>
                </a:cubicBezTo>
                <a:cubicBezTo>
                  <a:pt x="953039" y="-148340"/>
                  <a:pt x="3165924" y="-165001"/>
                  <a:pt x="5910576" y="0"/>
                </a:cubicBezTo>
                <a:cubicBezTo>
                  <a:pt x="6031444" y="-459"/>
                  <a:pt x="6133544" y="118160"/>
                  <a:pt x="6126480" y="215904"/>
                </a:cubicBezTo>
                <a:cubicBezTo>
                  <a:pt x="6056604" y="603249"/>
                  <a:pt x="6079249" y="885636"/>
                  <a:pt x="6126480" y="1079495"/>
                </a:cubicBezTo>
                <a:cubicBezTo>
                  <a:pt x="6114387" y="1186536"/>
                  <a:pt x="6041038" y="1311778"/>
                  <a:pt x="5910576" y="1295399"/>
                </a:cubicBezTo>
                <a:cubicBezTo>
                  <a:pt x="3552819" y="1227999"/>
                  <a:pt x="2971718" y="1364571"/>
                  <a:pt x="215904" y="1295399"/>
                </a:cubicBezTo>
                <a:cubicBezTo>
                  <a:pt x="81098" y="1302441"/>
                  <a:pt x="1224" y="1209023"/>
                  <a:pt x="0" y="1079495"/>
                </a:cubicBezTo>
                <a:cubicBezTo>
                  <a:pt x="15533" y="842425"/>
                  <a:pt x="-10138" y="370642"/>
                  <a:pt x="0" y="215904"/>
                </a:cubicBezTo>
                <a:close/>
              </a:path>
            </a:pathLst>
          </a:custGeom>
          <a:solidFill>
            <a:srgbClr val="FFFF00"/>
          </a:solidFill>
          <a:ln w="57150">
            <a:prstDash val="dash"/>
            <a:extLst>
              <a:ext uri="{C807C97D-BFC1-408E-A445-0C87EB9F89A2}">
                <ask:lineSketchStyleProps xmlns:ask="http://schemas.microsoft.com/office/drawing/2018/sketchyshapes" xmlns="" sd="3466461126">
                  <a:custGeom>
                    <a:avLst/>
                    <a:gdLst>
                      <a:gd name="connsiteX0" fmla="*/ 0 w 5783580"/>
                      <a:gd name="connsiteY0" fmla="*/ 438158 h 2628900"/>
                      <a:gd name="connsiteX1" fmla="*/ 203819 w 5783580"/>
                      <a:gd name="connsiteY1" fmla="*/ 0 h 2628900"/>
                      <a:gd name="connsiteX2" fmla="*/ 5579760 w 5783580"/>
                      <a:gd name="connsiteY2" fmla="*/ 0 h 2628900"/>
                      <a:gd name="connsiteX3" fmla="*/ 5783580 w 5783580"/>
                      <a:gd name="connsiteY3" fmla="*/ 438158 h 2628900"/>
                      <a:gd name="connsiteX4" fmla="*/ 5783580 w 5783580"/>
                      <a:gd name="connsiteY4" fmla="*/ 2190741 h 2628900"/>
                      <a:gd name="connsiteX5" fmla="*/ 5579760 w 5783580"/>
                      <a:gd name="connsiteY5" fmla="*/ 2628900 h 2628900"/>
                      <a:gd name="connsiteX6" fmla="*/ 203819 w 5783580"/>
                      <a:gd name="connsiteY6" fmla="*/ 2628900 h 2628900"/>
                      <a:gd name="connsiteX7" fmla="*/ 0 w 5783580"/>
                      <a:gd name="connsiteY7" fmla="*/ 2190741 h 2628900"/>
                      <a:gd name="connsiteX8" fmla="*/ 0 w 5783580"/>
                      <a:gd name="connsiteY8" fmla="*/ 438158 h 2628900"/>
                      <a:gd name="connsiteX0" fmla="*/ 0 w 5783580"/>
                      <a:gd name="connsiteY0" fmla="*/ 438158 h 2628900"/>
                      <a:gd name="connsiteX1" fmla="*/ 203819 w 5783580"/>
                      <a:gd name="connsiteY1" fmla="*/ 0 h 2628900"/>
                      <a:gd name="connsiteX2" fmla="*/ 5579760 w 5783580"/>
                      <a:gd name="connsiteY2" fmla="*/ 0 h 2628900"/>
                      <a:gd name="connsiteX3" fmla="*/ 5783580 w 5783580"/>
                      <a:gd name="connsiteY3" fmla="*/ 438158 h 2628900"/>
                      <a:gd name="connsiteX4" fmla="*/ 5783580 w 5783580"/>
                      <a:gd name="connsiteY4" fmla="*/ 2190741 h 2628900"/>
                      <a:gd name="connsiteX5" fmla="*/ 5579760 w 5783580"/>
                      <a:gd name="connsiteY5" fmla="*/ 2628900 h 2628900"/>
                      <a:gd name="connsiteX6" fmla="*/ 203819 w 5783580"/>
                      <a:gd name="connsiteY6" fmla="*/ 2628900 h 2628900"/>
                      <a:gd name="connsiteX7" fmla="*/ 0 w 5783580"/>
                      <a:gd name="connsiteY7" fmla="*/ 2190741 h 2628900"/>
                      <a:gd name="connsiteX8" fmla="*/ 0 w 5783580"/>
                      <a:gd name="connsiteY8" fmla="*/ 438158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83580" h="2628900" fill="none" extrusionOk="0">
                        <a:moveTo>
                          <a:pt x="0" y="438158"/>
                        </a:moveTo>
                        <a:cubicBezTo>
                          <a:pt x="17808" y="172405"/>
                          <a:pt x="78109" y="-57265"/>
                          <a:pt x="203819" y="0"/>
                        </a:cubicBezTo>
                        <a:cubicBezTo>
                          <a:pt x="2473126" y="22799"/>
                          <a:pt x="4890761" y="189120"/>
                          <a:pt x="5579760" y="0"/>
                        </a:cubicBezTo>
                        <a:cubicBezTo>
                          <a:pt x="5695818" y="9304"/>
                          <a:pt x="5800173" y="250067"/>
                          <a:pt x="5783580" y="438158"/>
                        </a:cubicBezTo>
                        <a:cubicBezTo>
                          <a:pt x="5692215" y="945540"/>
                          <a:pt x="5761567" y="1698418"/>
                          <a:pt x="5783580" y="2190741"/>
                        </a:cubicBezTo>
                        <a:cubicBezTo>
                          <a:pt x="5803367" y="2434498"/>
                          <a:pt x="5701619" y="2646665"/>
                          <a:pt x="5579760" y="2628900"/>
                        </a:cubicBezTo>
                        <a:cubicBezTo>
                          <a:pt x="3966968" y="2767874"/>
                          <a:pt x="1862785" y="2724395"/>
                          <a:pt x="203819" y="2628900"/>
                        </a:cubicBezTo>
                        <a:cubicBezTo>
                          <a:pt x="128747" y="2635077"/>
                          <a:pt x="1348" y="2470369"/>
                          <a:pt x="0" y="2190741"/>
                        </a:cubicBezTo>
                        <a:cubicBezTo>
                          <a:pt x="67985" y="1580695"/>
                          <a:pt x="32137" y="891668"/>
                          <a:pt x="0" y="438158"/>
                        </a:cubicBezTo>
                        <a:close/>
                      </a:path>
                      <a:path w="5783580" h="2628900" stroke="0" extrusionOk="0">
                        <a:moveTo>
                          <a:pt x="0" y="438158"/>
                        </a:moveTo>
                        <a:cubicBezTo>
                          <a:pt x="-3055" y="182843"/>
                          <a:pt x="78689" y="-27558"/>
                          <a:pt x="203819" y="0"/>
                        </a:cubicBezTo>
                        <a:cubicBezTo>
                          <a:pt x="808111" y="-295737"/>
                          <a:pt x="2913429" y="-35172"/>
                          <a:pt x="5579760" y="0"/>
                        </a:cubicBezTo>
                        <a:cubicBezTo>
                          <a:pt x="5695447" y="19337"/>
                          <a:pt x="5818384" y="256015"/>
                          <a:pt x="5783580" y="438158"/>
                        </a:cubicBezTo>
                        <a:cubicBezTo>
                          <a:pt x="5673310" y="1211157"/>
                          <a:pt x="5746024" y="1765779"/>
                          <a:pt x="5783580" y="2190741"/>
                        </a:cubicBezTo>
                        <a:cubicBezTo>
                          <a:pt x="5751191" y="2393608"/>
                          <a:pt x="5717130" y="2667726"/>
                          <a:pt x="5579760" y="2628900"/>
                        </a:cubicBezTo>
                        <a:cubicBezTo>
                          <a:pt x="3367597" y="2517424"/>
                          <a:pt x="2798915" y="2855192"/>
                          <a:pt x="203819" y="2628900"/>
                        </a:cubicBezTo>
                        <a:cubicBezTo>
                          <a:pt x="64217" y="2609532"/>
                          <a:pt x="-4275" y="2473080"/>
                          <a:pt x="0" y="2190741"/>
                        </a:cubicBezTo>
                        <a:cubicBezTo>
                          <a:pt x="40250" y="1718222"/>
                          <a:pt x="-8125" y="692319"/>
                          <a:pt x="0" y="438158"/>
                        </a:cubicBezTo>
                        <a:close/>
                      </a:path>
                      <a:path w="5783580" h="2628900" fill="none" stroke="0" extrusionOk="0">
                        <a:moveTo>
                          <a:pt x="0" y="438158"/>
                        </a:moveTo>
                        <a:cubicBezTo>
                          <a:pt x="10640" y="160746"/>
                          <a:pt x="65744" y="-40083"/>
                          <a:pt x="203819" y="0"/>
                        </a:cubicBezTo>
                        <a:cubicBezTo>
                          <a:pt x="2507944" y="-55648"/>
                          <a:pt x="4754743" y="130578"/>
                          <a:pt x="5579760" y="0"/>
                        </a:cubicBezTo>
                        <a:cubicBezTo>
                          <a:pt x="5718871" y="-2966"/>
                          <a:pt x="5792843" y="235900"/>
                          <a:pt x="5783580" y="438158"/>
                        </a:cubicBezTo>
                        <a:cubicBezTo>
                          <a:pt x="5725321" y="919191"/>
                          <a:pt x="5901111" y="1664821"/>
                          <a:pt x="5783580" y="2190741"/>
                        </a:cubicBezTo>
                        <a:cubicBezTo>
                          <a:pt x="5781600" y="2426499"/>
                          <a:pt x="5697895" y="2642230"/>
                          <a:pt x="5579760" y="2628900"/>
                        </a:cubicBezTo>
                        <a:cubicBezTo>
                          <a:pt x="3978162" y="2694776"/>
                          <a:pt x="2009124" y="2744481"/>
                          <a:pt x="203819" y="2628900"/>
                        </a:cubicBezTo>
                        <a:cubicBezTo>
                          <a:pt x="78904" y="2644610"/>
                          <a:pt x="3929" y="2486145"/>
                          <a:pt x="0" y="2190741"/>
                        </a:cubicBezTo>
                        <a:cubicBezTo>
                          <a:pt x="-7566" y="1537142"/>
                          <a:pt x="-57994" y="958705"/>
                          <a:pt x="0" y="438158"/>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b="1" dirty="0">
                <a:solidFill>
                  <a:srgbClr val="FF0000"/>
                </a:solidFill>
                <a:latin typeface="Cambria" panose="02040503050406030204" pitchFamily="18" charset="0"/>
                <a:ea typeface="Cambria" panose="02040503050406030204" pitchFamily="18" charset="0"/>
                <a:cs typeface="Calibri" panose="020F0502020204030204" pitchFamily="34" charset="0"/>
              </a:rPr>
              <a:t>Mỗi bước, sản phẩm nồi cơm điện được sử dụng theo hướng dẫn điều nên làm và không nên làm.</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7121254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4113" y="21772"/>
            <a:ext cx="12192000" cy="6858000"/>
          </a:xfrm>
          <a:prstGeom prst="rect">
            <a:avLst/>
          </a:prstGeom>
        </p:spPr>
      </p:pic>
      <p:sp>
        <p:nvSpPr>
          <p:cNvPr id="2" name="Rectangle: Rounded Corners 1">
            <a:extLst>
              <a:ext uri="{FF2B5EF4-FFF2-40B4-BE49-F238E27FC236}">
                <a16:creationId xmlns:a16="http://schemas.microsoft.com/office/drawing/2014/main" id="{528B8425-5292-4DDA-8699-3DEB34CC2181}"/>
              </a:ext>
            </a:extLst>
          </p:cNvPr>
          <p:cNvSpPr/>
          <p:nvPr/>
        </p:nvSpPr>
        <p:spPr>
          <a:xfrm>
            <a:off x="312079" y="228600"/>
            <a:ext cx="11459616" cy="61395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37B6B0B5-A5B0-4E69-8E9D-3656BC2CF2BC}"/>
              </a:ext>
            </a:extLst>
          </p:cNvPr>
          <p:cNvSpPr txBox="1"/>
          <p:nvPr/>
        </p:nvSpPr>
        <p:spPr>
          <a:xfrm>
            <a:off x="913697" y="268059"/>
            <a:ext cx="10364606" cy="1200329"/>
          </a:xfrm>
          <a:prstGeom prst="rect">
            <a:avLst/>
          </a:prstGeom>
          <a:noFill/>
        </p:spPr>
        <p:txBody>
          <a:bodyPr wrap="square" rtlCol="0">
            <a:spAutoFit/>
          </a:bodyPr>
          <a:lstStyle/>
          <a:p>
            <a:pPr lvl="0"/>
            <a:r>
              <a:rPr lang="vi-VN" sz="3600" b="1" dirty="0">
                <a:solidFill>
                  <a:srgbClr val="EE2F54"/>
                </a:solidFill>
              </a:rPr>
              <a:t>2. Trao đổi về cách viết hướng dẫn sử dụng về một sản phẩm.</a:t>
            </a:r>
            <a:endParaRPr kumimoji="0" lang="vi-VN" sz="3600" b="1" i="0" u="none" strike="noStrike" kern="1200" cap="none" spc="0" normalizeH="0" baseline="0" noProof="0" dirty="0">
              <a:ln>
                <a:noFill/>
              </a:ln>
              <a:solidFill>
                <a:prstClr val="black"/>
              </a:solidFill>
              <a:effectLst/>
              <a:uLnTx/>
              <a:uFillTx/>
              <a:latin typeface="Arial" panose="020B0604020202020204" pitchFamily="34" charset="0"/>
            </a:endParaRPr>
          </a:p>
        </p:txBody>
      </p:sp>
      <p:grpSp>
        <p:nvGrpSpPr>
          <p:cNvPr id="4" name="Group 3">
            <a:extLst>
              <a:ext uri="{FF2B5EF4-FFF2-40B4-BE49-F238E27FC236}">
                <a16:creationId xmlns:a16="http://schemas.microsoft.com/office/drawing/2014/main" id="{EE7B3BC0-F1A3-EE90-034D-83FDEA7CA313}"/>
              </a:ext>
            </a:extLst>
          </p:cNvPr>
          <p:cNvGrpSpPr/>
          <p:nvPr/>
        </p:nvGrpSpPr>
        <p:grpSpPr>
          <a:xfrm>
            <a:off x="1076326" y="1524000"/>
            <a:ext cx="9882210" cy="1839374"/>
            <a:chOff x="189856" y="635783"/>
            <a:chExt cx="12016011" cy="3995000"/>
          </a:xfrm>
        </p:grpSpPr>
        <p:sp>
          <p:nvSpPr>
            <p:cNvPr id="5" name="Rectangle: Rounded Corners 4">
              <a:extLst>
                <a:ext uri="{FF2B5EF4-FFF2-40B4-BE49-F238E27FC236}">
                  <a16:creationId xmlns:a16="http://schemas.microsoft.com/office/drawing/2014/main" id="{F8854375-0037-F143-62F1-3F05537A2A66}"/>
                </a:ext>
              </a:extLst>
            </p:cNvPr>
            <p:cNvSpPr/>
            <p:nvPr/>
          </p:nvSpPr>
          <p:spPr>
            <a:xfrm>
              <a:off x="189856" y="635783"/>
              <a:ext cx="12016011" cy="3995000"/>
            </a:xfrm>
            <a:prstGeom prst="roundRect">
              <a:avLst>
                <a:gd name="adj" fmla="val 21730"/>
              </a:avLst>
            </a:prstGeom>
            <a:solidFill>
              <a:srgbClr val="FFFFCC"/>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3B5BE8"/>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6DB366C-12C1-C48F-E4BB-A6673AF35796}"/>
                </a:ext>
              </a:extLst>
            </p:cNvPr>
            <p:cNvSpPr txBox="1"/>
            <p:nvPr/>
          </p:nvSpPr>
          <p:spPr>
            <a:xfrm>
              <a:off x="572050" y="742816"/>
              <a:ext cx="11342544" cy="3409199"/>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0" i="0" u="none" strike="noStrike" kern="1200" cap="none" spc="0" normalizeH="0" baseline="0" noProof="0" dirty="0">
                  <a:ln>
                    <a:noFill/>
                  </a:ln>
                  <a:solidFill>
                    <a:srgbClr val="3B5BE8"/>
                  </a:solidFill>
                  <a:effectLst/>
                  <a:uLnTx/>
                  <a:uFillTx/>
                  <a:latin typeface="Arial" panose="020B0604020202020204" pitchFamily="34" charset="0"/>
                  <a:ea typeface="+mn-ea"/>
                  <a:cs typeface="+mn-cs"/>
                </a:rPr>
                <a:t>Nên viết hướng dẫn sử dụng sản phẩm thế nào để người sử dụng sản phẩm hiểu được?</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0" i="0" u="none" strike="noStrike" kern="1200" cap="none" spc="0" normalizeH="0" baseline="0" noProof="0" dirty="0">
                  <a:ln>
                    <a:noFill/>
                  </a:ln>
                  <a:solidFill>
                    <a:srgbClr val="3B5BE8"/>
                  </a:solidFill>
                  <a:effectLst/>
                  <a:uLnTx/>
                  <a:uFillTx/>
                  <a:latin typeface="Arial" panose="020B0604020202020204" pitchFamily="34" charset="0"/>
                  <a:ea typeface="+mn-ea"/>
                  <a:cs typeface="+mn-cs"/>
                </a:rPr>
                <a:t>Viết những gì trong mỗi bước?</a:t>
              </a:r>
            </a:p>
          </p:txBody>
        </p:sp>
      </p:grpSp>
      <p:pic>
        <p:nvPicPr>
          <p:cNvPr id="15" name="Picture 14">
            <a:extLst>
              <a:ext uri="{FF2B5EF4-FFF2-40B4-BE49-F238E27FC236}">
                <a16:creationId xmlns:a16="http://schemas.microsoft.com/office/drawing/2014/main" id="{B3E0EFB2-F6EF-7DD9-D3BE-7D570E199A42}"/>
              </a:ext>
            </a:extLst>
          </p:cNvPr>
          <p:cNvPicPr>
            <a:picLocks noChangeAspect="1"/>
          </p:cNvPicPr>
          <p:nvPr/>
        </p:nvPicPr>
        <p:blipFill>
          <a:blip r:embed="rId4"/>
          <a:stretch>
            <a:fillRect/>
          </a:stretch>
        </p:blipFill>
        <p:spPr>
          <a:xfrm>
            <a:off x="5219700" y="3346136"/>
            <a:ext cx="2794871" cy="3397564"/>
          </a:xfrm>
          <a:prstGeom prst="rect">
            <a:avLst/>
          </a:prstGeom>
        </p:spPr>
      </p:pic>
    </p:spTree>
    <p:extLst>
      <p:ext uri="{BB962C8B-B14F-4D97-AF65-F5344CB8AC3E}">
        <p14:creationId xmlns:p14="http://schemas.microsoft.com/office/powerpoint/2010/main" val="33503887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4" name="Picture 3" descr="A group of people in clothing&#10;&#10;Description automatically generated with low confidence">
            <a:extLst>
              <a:ext uri="{FF2B5EF4-FFF2-40B4-BE49-F238E27FC236}">
                <a16:creationId xmlns:a16="http://schemas.microsoft.com/office/drawing/2014/main" id="{69052D12-106B-2BC0-EDA6-89EE205FD4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109" y="2656389"/>
            <a:ext cx="6388621" cy="4020320"/>
          </a:xfrm>
          <a:prstGeom prst="rect">
            <a:avLst/>
          </a:prstGeom>
        </p:spPr>
      </p:pic>
      <p:grpSp>
        <p:nvGrpSpPr>
          <p:cNvPr id="14" name="Group 13">
            <a:extLst>
              <a:ext uri="{FF2B5EF4-FFF2-40B4-BE49-F238E27FC236}">
                <a16:creationId xmlns:a16="http://schemas.microsoft.com/office/drawing/2014/main" id="{529F009C-C4D9-7FB4-8030-5252AF21AC82}"/>
              </a:ext>
            </a:extLst>
          </p:cNvPr>
          <p:cNvGrpSpPr/>
          <p:nvPr/>
        </p:nvGrpSpPr>
        <p:grpSpPr>
          <a:xfrm rot="826711">
            <a:off x="6190259" y="-166615"/>
            <a:ext cx="6375214" cy="6008589"/>
            <a:chOff x="1126100" y="305844"/>
            <a:chExt cx="3642219" cy="3240000"/>
          </a:xfrm>
        </p:grpSpPr>
        <p:pic>
          <p:nvPicPr>
            <p:cNvPr id="15" name="Picture 14" descr="A picture containing text&#10;&#10;Description automatically generated">
              <a:extLst>
                <a:ext uri="{FF2B5EF4-FFF2-40B4-BE49-F238E27FC236}">
                  <a16:creationId xmlns:a16="http://schemas.microsoft.com/office/drawing/2014/main" id="{5ADFBC43-021A-9C90-54F9-95B218AC3042}"/>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10922" t="15237" r="10922" b="15237"/>
            <a:stretch/>
          </p:blipFill>
          <p:spPr>
            <a:xfrm rot="21001197">
              <a:off x="1126100" y="305844"/>
              <a:ext cx="3642219" cy="3240000"/>
            </a:xfrm>
            <a:prstGeom prst="rect">
              <a:avLst/>
            </a:prstGeom>
          </p:spPr>
        </p:pic>
        <p:sp>
          <p:nvSpPr>
            <p:cNvPr id="16" name="TextBox 15">
              <a:extLst>
                <a:ext uri="{FF2B5EF4-FFF2-40B4-BE49-F238E27FC236}">
                  <a16:creationId xmlns:a16="http://schemas.microsoft.com/office/drawing/2014/main" id="{D552E059-63C1-C89C-0100-32E2ED033AC8}"/>
                </a:ext>
              </a:extLst>
            </p:cNvPr>
            <p:cNvSpPr txBox="1"/>
            <p:nvPr/>
          </p:nvSpPr>
          <p:spPr>
            <a:xfrm rot="20773289" flipH="1">
              <a:off x="1599876" y="1187265"/>
              <a:ext cx="2829199" cy="12447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CC00CC"/>
                  </a:solidFill>
                  <a:effectLst/>
                  <a:uLnTx/>
                  <a:uFillTx/>
                  <a:latin typeface="Calibri" panose="020F0502020204030204"/>
                  <a:ea typeface="+mn-ea"/>
                  <a:cs typeface="+mn-cs"/>
                </a:rPr>
                <a:t>CHIA SẺ TRƯỚC LỚP</a:t>
              </a:r>
            </a:p>
          </p:txBody>
        </p:sp>
      </p:grpSp>
    </p:spTree>
    <p:extLst>
      <p:ext uri="{BB962C8B-B14F-4D97-AF65-F5344CB8AC3E}">
        <p14:creationId xmlns:p14="http://schemas.microsoft.com/office/powerpoint/2010/main" val="2172694997"/>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75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par>
                                    <p:cTn id="15" presetID="2" presetClass="entr" presetSubtype="4" fill="hold" nodeType="withEffect" p14:presetBounceEnd="40000">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14:bounceEnd="40000">
                                          <p:cBhvr additive="base">
                                            <p:cTn id="17" dur="75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18" dur="75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Trò-chơi-chíu.wav"/>
                                            </p:tgtEl>
                                          </p:cMediaNode>
                                        </p:audio>
                                      </p:subTnLst>
                                    </p:cTn>
                                  </p:par>
                                  <p:par>
                                    <p:cTn id="19" presetID="32" presetClass="emph" presetSubtype="0" repeatCount="indefinite" fill="hold" nodeType="withEffect">
                                      <p:stCondLst>
                                        <p:cond delay="0"/>
                                      </p:stCondLst>
                                      <p:childTnLst>
                                        <p:animRot by="120000">
                                          <p:cBhvr>
                                            <p:cTn id="20" dur="100" fill="hold">
                                              <p:stCondLst>
                                                <p:cond delay="0"/>
                                              </p:stCondLst>
                                            </p:cTn>
                                            <p:tgtEl>
                                              <p:spTgt spid="14"/>
                                            </p:tgtEl>
                                            <p:attrNameLst>
                                              <p:attrName>r</p:attrName>
                                            </p:attrNameLst>
                                          </p:cBhvr>
                                        </p:animRot>
                                        <p:animRot by="-240000">
                                          <p:cBhvr>
                                            <p:cTn id="21" dur="200" fill="hold">
                                              <p:stCondLst>
                                                <p:cond delay="200"/>
                                              </p:stCondLst>
                                            </p:cTn>
                                            <p:tgtEl>
                                              <p:spTgt spid="14"/>
                                            </p:tgtEl>
                                            <p:attrNameLst>
                                              <p:attrName>r</p:attrName>
                                            </p:attrNameLst>
                                          </p:cBhvr>
                                        </p:animRot>
                                        <p:animRot by="240000">
                                          <p:cBhvr>
                                            <p:cTn id="22" dur="200" fill="hold">
                                              <p:stCondLst>
                                                <p:cond delay="400"/>
                                              </p:stCondLst>
                                            </p:cTn>
                                            <p:tgtEl>
                                              <p:spTgt spid="14"/>
                                            </p:tgtEl>
                                            <p:attrNameLst>
                                              <p:attrName>r</p:attrName>
                                            </p:attrNameLst>
                                          </p:cBhvr>
                                        </p:animRot>
                                        <p:animRot by="-240000">
                                          <p:cBhvr>
                                            <p:cTn id="23" dur="200" fill="hold">
                                              <p:stCondLst>
                                                <p:cond delay="600"/>
                                              </p:stCondLst>
                                            </p:cTn>
                                            <p:tgtEl>
                                              <p:spTgt spid="14"/>
                                            </p:tgtEl>
                                            <p:attrNameLst>
                                              <p:attrName>r</p:attrName>
                                            </p:attrNameLst>
                                          </p:cBhvr>
                                        </p:animRot>
                                        <p:animRot by="120000">
                                          <p:cBhvr>
                                            <p:cTn id="24"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7"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par>
                                    <p:cTn id="15" presetID="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750" fill="hold"/>
                                            <p:tgtEl>
                                              <p:spTgt spid="14"/>
                                            </p:tgtEl>
                                            <p:attrNameLst>
                                              <p:attrName>ppt_x</p:attrName>
                                            </p:attrNameLst>
                                          </p:cBhvr>
                                          <p:tavLst>
                                            <p:tav tm="0">
                                              <p:val>
                                                <p:strVal val="#ppt_x"/>
                                              </p:val>
                                            </p:tav>
                                            <p:tav tm="100000">
                                              <p:val>
                                                <p:strVal val="#ppt_x"/>
                                              </p:val>
                                            </p:tav>
                                          </p:tavLst>
                                        </p:anim>
                                        <p:anim calcmode="lin" valueType="num">
                                          <p:cBhvr additive="base">
                                            <p:cTn id="18" dur="75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7" name="Trò-chơi-chíu.wav"/>
                                            </p:tgtEl>
                                          </p:cMediaNode>
                                        </p:audio>
                                      </p:subTnLst>
                                    </p:cTn>
                                  </p:par>
                                  <p:par>
                                    <p:cTn id="19" presetID="32" presetClass="emph" presetSubtype="0" repeatCount="indefinite" fill="hold" nodeType="withEffect">
                                      <p:stCondLst>
                                        <p:cond delay="0"/>
                                      </p:stCondLst>
                                      <p:childTnLst>
                                        <p:animRot by="120000">
                                          <p:cBhvr>
                                            <p:cTn id="20" dur="100" fill="hold">
                                              <p:stCondLst>
                                                <p:cond delay="0"/>
                                              </p:stCondLst>
                                            </p:cTn>
                                            <p:tgtEl>
                                              <p:spTgt spid="14"/>
                                            </p:tgtEl>
                                            <p:attrNameLst>
                                              <p:attrName>r</p:attrName>
                                            </p:attrNameLst>
                                          </p:cBhvr>
                                        </p:animRot>
                                        <p:animRot by="-240000">
                                          <p:cBhvr>
                                            <p:cTn id="21" dur="200" fill="hold">
                                              <p:stCondLst>
                                                <p:cond delay="200"/>
                                              </p:stCondLst>
                                            </p:cTn>
                                            <p:tgtEl>
                                              <p:spTgt spid="14"/>
                                            </p:tgtEl>
                                            <p:attrNameLst>
                                              <p:attrName>r</p:attrName>
                                            </p:attrNameLst>
                                          </p:cBhvr>
                                        </p:animRot>
                                        <p:animRot by="240000">
                                          <p:cBhvr>
                                            <p:cTn id="22" dur="200" fill="hold">
                                              <p:stCondLst>
                                                <p:cond delay="400"/>
                                              </p:stCondLst>
                                            </p:cTn>
                                            <p:tgtEl>
                                              <p:spTgt spid="14"/>
                                            </p:tgtEl>
                                            <p:attrNameLst>
                                              <p:attrName>r</p:attrName>
                                            </p:attrNameLst>
                                          </p:cBhvr>
                                        </p:animRot>
                                        <p:animRot by="-240000">
                                          <p:cBhvr>
                                            <p:cTn id="23" dur="200" fill="hold">
                                              <p:stCondLst>
                                                <p:cond delay="600"/>
                                              </p:stCondLst>
                                            </p:cTn>
                                            <p:tgtEl>
                                              <p:spTgt spid="14"/>
                                            </p:tgtEl>
                                            <p:attrNameLst>
                                              <p:attrName>r</p:attrName>
                                            </p:attrNameLst>
                                          </p:cBhvr>
                                        </p:animRot>
                                        <p:animRot by="120000">
                                          <p:cBhvr>
                                            <p:cTn id="24" dur="200" fill="hold">
                                              <p:stCondLst>
                                                <p:cond delay="800"/>
                                              </p:stCondLst>
                                            </p:cTn>
                                            <p:tgtEl>
                                              <p:spTgt spid="14"/>
                                            </p:tgtEl>
                                            <p:attrNameLst>
                                              <p:attrName>r</p:attrName>
                                            </p:attrNameLst>
                                          </p:cBhvr>
                                        </p:animRot>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ppt_x"/>
                                              </p:val>
                                            </p:tav>
                                            <p:tav tm="100000">
                                              <p:val>
                                                <p:strVal val="#ppt_x"/>
                                              </p:val>
                                            </p:tav>
                                          </p:tavLst>
                                        </p:anim>
                                        <p:anim calcmode="lin" valueType="num">
                                          <p:cBhvr additive="base">
                                            <p:cTn id="28" dur="750" fill="hold"/>
                                            <p:tgtEl>
                                              <p:spTgt spid="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7" name="Trò-chơi-chíu.wav"/>
                                            </p:tgtEl>
                                          </p:cMediaNode>
                                        </p:audio>
                                      </p:sub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7"/>
                                            </p:tgtEl>
                                            <p:attrNameLst>
                                              <p:attrName>r</p:attrName>
                                            </p:attrNameLst>
                                          </p:cBhvr>
                                        </p:animRot>
                                        <p:animRot by="-240000">
                                          <p:cBhvr>
                                            <p:cTn id="31" dur="200" fill="hold">
                                              <p:stCondLst>
                                                <p:cond delay="200"/>
                                              </p:stCondLst>
                                            </p:cTn>
                                            <p:tgtEl>
                                              <p:spTgt spid="17"/>
                                            </p:tgtEl>
                                            <p:attrNameLst>
                                              <p:attrName>r</p:attrName>
                                            </p:attrNameLst>
                                          </p:cBhvr>
                                        </p:animRot>
                                        <p:animRot by="240000">
                                          <p:cBhvr>
                                            <p:cTn id="32" dur="200" fill="hold">
                                              <p:stCondLst>
                                                <p:cond delay="400"/>
                                              </p:stCondLst>
                                            </p:cTn>
                                            <p:tgtEl>
                                              <p:spTgt spid="17"/>
                                            </p:tgtEl>
                                            <p:attrNameLst>
                                              <p:attrName>r</p:attrName>
                                            </p:attrNameLst>
                                          </p:cBhvr>
                                        </p:animRot>
                                        <p:animRot by="-240000">
                                          <p:cBhvr>
                                            <p:cTn id="33" dur="200" fill="hold">
                                              <p:stCondLst>
                                                <p:cond delay="600"/>
                                              </p:stCondLst>
                                            </p:cTn>
                                            <p:tgtEl>
                                              <p:spTgt spid="17"/>
                                            </p:tgtEl>
                                            <p:attrNameLst>
                                              <p:attrName>r</p:attrName>
                                            </p:attrNameLst>
                                          </p:cBhvr>
                                        </p:animRot>
                                        <p:animRot by="120000">
                                          <p:cBhvr>
                                            <p:cTn id="34"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286</Words>
  <Application>Microsoft Office PowerPoint</Application>
  <PresentationFormat>Widescreen</PresentationFormat>
  <Paragraphs>46</Paragraphs>
  <Slides>14</Slides>
  <Notes>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14</vt:i4>
      </vt:variant>
    </vt:vector>
  </HeadingPairs>
  <TitlesOfParts>
    <vt:vector size="23" baseType="lpstr">
      <vt:lpstr>Arial</vt:lpstr>
      <vt:lpstr>Calibri</vt:lpstr>
      <vt:lpstr>Calibri Light</vt:lpstr>
      <vt:lpstr>Cambria</vt:lpstr>
      <vt:lpstr>OpenSans</vt:lpstr>
      <vt:lpstr>OpenSansBold</vt:lpstr>
      <vt:lpstr>1_Office Theme</vt:lpstr>
      <vt:lpstr>1_Custom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LINH</cp:lastModifiedBy>
  <cp:revision>21</cp:revision>
  <dcterms:created xsi:type="dcterms:W3CDTF">2023-12-07T14:37:38Z</dcterms:created>
  <dcterms:modified xsi:type="dcterms:W3CDTF">2025-02-22T02:50:23Z</dcterms:modified>
</cp:coreProperties>
</file>