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1" r:id="rId2"/>
    <p:sldId id="818" r:id="rId3"/>
    <p:sldId id="290" r:id="rId4"/>
    <p:sldId id="307" r:id="rId5"/>
    <p:sldId id="322" r:id="rId6"/>
    <p:sldId id="309" r:id="rId7"/>
    <p:sldId id="829" r:id="rId8"/>
    <p:sldId id="26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83" d="100"/>
          <a:sy n="83" d="100"/>
        </p:scale>
        <p:origin x="806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817E4DB-463F-1CCF-CA75-80D58CF007A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10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13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Hình ảnh 10">
            <a:extLst>
              <a:ext uri="{FF2B5EF4-FFF2-40B4-BE49-F238E27FC236}">
                <a16:creationId xmlns:a16="http://schemas.microsoft.com/office/drawing/2014/main" id="{9A9726FC-008B-375C-E304-FF5BC35B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24" y="1806405"/>
            <a:ext cx="7519927" cy="3118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8915400"/>
              <a:gd name="connsiteY0" fmla="*/ 373758 h 2242501"/>
              <a:gd name="connsiteX1" fmla="*/ 373758 w 8915400"/>
              <a:gd name="connsiteY1" fmla="*/ 0 h 2242501"/>
              <a:gd name="connsiteX2" fmla="*/ 8541642 w 8915400"/>
              <a:gd name="connsiteY2" fmla="*/ 0 h 2242501"/>
              <a:gd name="connsiteX3" fmla="*/ 8915400 w 8915400"/>
              <a:gd name="connsiteY3" fmla="*/ 373758 h 2242501"/>
              <a:gd name="connsiteX4" fmla="*/ 8915400 w 8915400"/>
              <a:gd name="connsiteY4" fmla="*/ 1868743 h 2242501"/>
              <a:gd name="connsiteX5" fmla="*/ 8541642 w 8915400"/>
              <a:gd name="connsiteY5" fmla="*/ 2242501 h 2242501"/>
              <a:gd name="connsiteX6" fmla="*/ 373758 w 8915400"/>
              <a:gd name="connsiteY6" fmla="*/ 2242501 h 2242501"/>
              <a:gd name="connsiteX7" fmla="*/ 0 w 8915400"/>
              <a:gd name="connsiteY7" fmla="*/ 1868743 h 2242501"/>
              <a:gd name="connsiteX8" fmla="*/ 0 w 8915400"/>
              <a:gd name="connsiteY8" fmla="*/ 373758 h 2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2242501" fill="none" extrusionOk="0">
                <a:moveTo>
                  <a:pt x="0" y="373758"/>
                </a:moveTo>
                <a:cubicBezTo>
                  <a:pt x="-39469" y="160953"/>
                  <a:pt x="194484" y="22201"/>
                  <a:pt x="373758" y="0"/>
                </a:cubicBezTo>
                <a:cubicBezTo>
                  <a:pt x="2446547" y="130954"/>
                  <a:pt x="4715807" y="43574"/>
                  <a:pt x="8541642" y="0"/>
                </a:cubicBezTo>
                <a:cubicBezTo>
                  <a:pt x="8762924" y="22891"/>
                  <a:pt x="8917615" y="170050"/>
                  <a:pt x="8915400" y="373758"/>
                </a:cubicBezTo>
                <a:cubicBezTo>
                  <a:pt x="8812102" y="855206"/>
                  <a:pt x="8901412" y="1539620"/>
                  <a:pt x="8915400" y="1868743"/>
                </a:cubicBezTo>
                <a:cubicBezTo>
                  <a:pt x="8881443" y="2080740"/>
                  <a:pt x="8727382" y="2228232"/>
                  <a:pt x="8541642" y="2242501"/>
                </a:cubicBezTo>
                <a:cubicBezTo>
                  <a:pt x="7678010" y="2397698"/>
                  <a:pt x="2191422" y="2405521"/>
                  <a:pt x="373758" y="2242501"/>
                </a:cubicBezTo>
                <a:cubicBezTo>
                  <a:pt x="168734" y="2223600"/>
                  <a:pt x="-29413" y="2092338"/>
                  <a:pt x="0" y="1868743"/>
                </a:cubicBezTo>
                <a:cubicBezTo>
                  <a:pt x="-16126" y="1347541"/>
                  <a:pt x="-102774" y="1095603"/>
                  <a:pt x="0" y="373758"/>
                </a:cubicBezTo>
                <a:close/>
              </a:path>
              <a:path w="8915400" h="2242501" stroke="0" extrusionOk="0">
                <a:moveTo>
                  <a:pt x="0" y="373758"/>
                </a:moveTo>
                <a:cubicBezTo>
                  <a:pt x="-12984" y="159328"/>
                  <a:pt x="156238" y="4166"/>
                  <a:pt x="373758" y="0"/>
                </a:cubicBezTo>
                <a:cubicBezTo>
                  <a:pt x="2065900" y="132882"/>
                  <a:pt x="6776890" y="-84951"/>
                  <a:pt x="8541642" y="0"/>
                </a:cubicBezTo>
                <a:cubicBezTo>
                  <a:pt x="8745703" y="2305"/>
                  <a:pt x="8909817" y="198196"/>
                  <a:pt x="8915400" y="373758"/>
                </a:cubicBezTo>
                <a:cubicBezTo>
                  <a:pt x="8854930" y="1018258"/>
                  <a:pt x="8896682" y="1694346"/>
                  <a:pt x="8915400" y="1868743"/>
                </a:cubicBezTo>
                <a:cubicBezTo>
                  <a:pt x="8930435" y="2076948"/>
                  <a:pt x="8751626" y="2235167"/>
                  <a:pt x="8541642" y="2242501"/>
                </a:cubicBezTo>
                <a:cubicBezTo>
                  <a:pt x="7687903" y="2330140"/>
                  <a:pt x="4179147" y="2169822"/>
                  <a:pt x="373758" y="2242501"/>
                </a:cubicBezTo>
                <a:cubicBezTo>
                  <a:pt x="164277" y="2213322"/>
                  <a:pt x="-10270" y="2089436"/>
                  <a:pt x="0" y="1868743"/>
                </a:cubicBezTo>
                <a:cubicBezTo>
                  <a:pt x="20778" y="1242152"/>
                  <a:pt x="-60036" y="649996"/>
                  <a:pt x="0" y="373758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235</Words>
  <Application>Microsoft Office PowerPoint</Application>
  <PresentationFormat>Widescreen</PresentationFormat>
  <Paragraphs>19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Cambria</vt:lpstr>
      <vt:lpstr>等线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17</cp:revision>
  <dcterms:created xsi:type="dcterms:W3CDTF">2023-12-08T08:15:04Z</dcterms:created>
  <dcterms:modified xsi:type="dcterms:W3CDTF">2025-02-22T03:02:54Z</dcterms:modified>
</cp:coreProperties>
</file>