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514" r:id="rId2"/>
    <p:sldId id="333" r:id="rId3"/>
    <p:sldId id="277" r:id="rId4"/>
    <p:sldId id="496" r:id="rId5"/>
    <p:sldId id="532" r:id="rId6"/>
    <p:sldId id="534" r:id="rId7"/>
    <p:sldId id="533" r:id="rId8"/>
    <p:sldId id="535" r:id="rId9"/>
    <p:sldId id="507" r:id="rId10"/>
    <p:sldId id="528" r:id="rId11"/>
    <p:sldId id="536" r:id="rId12"/>
    <p:sldId id="4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70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9D82C-1F93-4E6F-BFD4-191CEF9502D4}"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B1032-EA8D-4834-A34B-D539E768146E}" type="slidenum">
              <a:rPr lang="en-US" smtClean="0"/>
              <a:t>‹#›</a:t>
            </a:fld>
            <a:endParaRPr lang="en-US"/>
          </a:p>
        </p:txBody>
      </p:sp>
    </p:spTree>
    <p:extLst>
      <p:ext uri="{BB962C8B-B14F-4D97-AF65-F5344CB8AC3E}">
        <p14:creationId xmlns:p14="http://schemas.microsoft.com/office/powerpoint/2010/main" val="741802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F08FC7D2-309F-4B1D-AF63-DB3D4B544859}"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12</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17782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8020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49A0C517-4E53-46C9-B6D9-FB7152DF25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그림 개체 틀 17">
            <a:extLst>
              <a:ext uri="{FF2B5EF4-FFF2-40B4-BE49-F238E27FC236}">
                <a16:creationId xmlns:a16="http://schemas.microsoft.com/office/drawing/2014/main" id="{81F3761F-8770-4C7C-BEE0-DD9129987FFE}"/>
              </a:ext>
            </a:extLst>
          </p:cNvPr>
          <p:cNvSpPr>
            <a:spLocks noGrp="1"/>
          </p:cNvSpPr>
          <p:nvPr userDrawn="1">
            <p:ph type="pic" sz="quarter" idx="11" hasCustomPrompt="1"/>
          </p:nvPr>
        </p:nvSpPr>
        <p:spPr>
          <a:xfrm>
            <a:off x="3971762"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9" name="그림 개체 틀 17">
            <a:extLst>
              <a:ext uri="{FF2B5EF4-FFF2-40B4-BE49-F238E27FC236}">
                <a16:creationId xmlns:a16="http://schemas.microsoft.com/office/drawing/2014/main" id="{F6482042-C078-4AC8-A1CC-1A9F11F9A8A7}"/>
              </a:ext>
            </a:extLst>
          </p:cNvPr>
          <p:cNvSpPr>
            <a:spLocks noGrp="1"/>
          </p:cNvSpPr>
          <p:nvPr userDrawn="1">
            <p:ph type="pic" sz="quarter" idx="12" hasCustomPrompt="1"/>
          </p:nvPr>
        </p:nvSpPr>
        <p:spPr>
          <a:xfrm>
            <a:off x="1394410"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0" name="그림 개체 틀 17">
            <a:extLst>
              <a:ext uri="{FF2B5EF4-FFF2-40B4-BE49-F238E27FC236}">
                <a16:creationId xmlns:a16="http://schemas.microsoft.com/office/drawing/2014/main" id="{C1AF057D-33B8-4794-91C1-8BF883682B09}"/>
              </a:ext>
            </a:extLst>
          </p:cNvPr>
          <p:cNvSpPr>
            <a:spLocks noGrp="1"/>
          </p:cNvSpPr>
          <p:nvPr userDrawn="1">
            <p:ph type="pic" sz="quarter" idx="13" hasCustomPrompt="1"/>
          </p:nvPr>
        </p:nvSpPr>
        <p:spPr>
          <a:xfrm>
            <a:off x="9126466"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17">
            <a:extLst>
              <a:ext uri="{FF2B5EF4-FFF2-40B4-BE49-F238E27FC236}">
                <a16:creationId xmlns:a16="http://schemas.microsoft.com/office/drawing/2014/main" id="{793B105F-2407-44C0-9EA1-469AFEFD673D}"/>
              </a:ext>
            </a:extLst>
          </p:cNvPr>
          <p:cNvSpPr>
            <a:spLocks noGrp="1"/>
          </p:cNvSpPr>
          <p:nvPr userDrawn="1">
            <p:ph type="pic" sz="quarter" idx="14" hasCustomPrompt="1"/>
          </p:nvPr>
        </p:nvSpPr>
        <p:spPr>
          <a:xfrm>
            <a:off x="6549114" y="2337093"/>
            <a:ext cx="1691690" cy="1691688"/>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7" name="그림 16">
            <a:extLst>
              <a:ext uri="{FF2B5EF4-FFF2-40B4-BE49-F238E27FC236}">
                <a16:creationId xmlns:a16="http://schemas.microsoft.com/office/drawing/2014/main" id="{EAF56FE2-084F-456C-8115-2E2B62B3E0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132986" cy="2890020"/>
          </a:xfrm>
          <a:prstGeom prst="rect">
            <a:avLst/>
          </a:prstGeom>
        </p:spPr>
      </p:pic>
      <p:pic>
        <p:nvPicPr>
          <p:cNvPr id="18" name="그림 17">
            <a:extLst>
              <a:ext uri="{FF2B5EF4-FFF2-40B4-BE49-F238E27FC236}">
                <a16:creationId xmlns:a16="http://schemas.microsoft.com/office/drawing/2014/main" id="{8A51AD66-43E2-4543-BF3B-C0416360E6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05902" y="0"/>
            <a:ext cx="3086098" cy="2851657"/>
          </a:xfrm>
          <a:prstGeom prst="rect">
            <a:avLst/>
          </a:prstGeom>
        </p:spPr>
      </p:pic>
    </p:spTree>
    <p:extLst>
      <p:ext uri="{BB962C8B-B14F-4D97-AF65-F5344CB8AC3E}">
        <p14:creationId xmlns:p14="http://schemas.microsoft.com/office/powerpoint/2010/main" val="3902742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A9300409-EB84-4791-B308-B5A26772F62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033" b="11318"/>
          <a:stretch/>
        </p:blipFill>
        <p:spPr>
          <a:xfrm>
            <a:off x="0" y="4496683"/>
            <a:ext cx="2062264" cy="2361317"/>
          </a:xfrm>
          <a:prstGeom prst="rect">
            <a:avLst/>
          </a:prstGeom>
        </p:spPr>
      </p:pic>
      <p:pic>
        <p:nvPicPr>
          <p:cNvPr id="12" name="그림 11">
            <a:extLst>
              <a:ext uri="{FF2B5EF4-FFF2-40B4-BE49-F238E27FC236}">
                <a16:creationId xmlns:a16="http://schemas.microsoft.com/office/drawing/2014/main" id="{7F9D5672-4219-43D6-BBF8-BBF0BD8E6E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9555216" y="9140"/>
            <a:ext cx="2645923" cy="2627643"/>
          </a:xfrm>
          <a:prstGeom prst="rect">
            <a:avLst/>
          </a:prstGeom>
        </p:spPr>
      </p:pic>
    </p:spTree>
    <p:extLst>
      <p:ext uri="{BB962C8B-B14F-4D97-AF65-F5344CB8AC3E}">
        <p14:creationId xmlns:p14="http://schemas.microsoft.com/office/powerpoint/2010/main" val="573335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F32F72E0-39C2-4F96-BB9C-9AEFB98CB3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그림 개체 틀 17">
            <a:extLst>
              <a:ext uri="{FF2B5EF4-FFF2-40B4-BE49-F238E27FC236}">
                <a16:creationId xmlns:a16="http://schemas.microsoft.com/office/drawing/2014/main" id="{755C6F77-CD13-47A5-98CF-986C0EA70CD5}"/>
              </a:ext>
            </a:extLst>
          </p:cNvPr>
          <p:cNvSpPr>
            <a:spLocks noGrp="1"/>
          </p:cNvSpPr>
          <p:nvPr userDrawn="1">
            <p:ph type="pic" sz="quarter" idx="11" hasCustomPrompt="1"/>
          </p:nvPr>
        </p:nvSpPr>
        <p:spPr>
          <a:xfrm>
            <a:off x="516146" y="509813"/>
            <a:ext cx="11155154" cy="3008087"/>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6" name="그림 15">
            <a:extLst>
              <a:ext uri="{FF2B5EF4-FFF2-40B4-BE49-F238E27FC236}">
                <a16:creationId xmlns:a16="http://schemas.microsoft.com/office/drawing/2014/main" id="{9BA69FD7-EC93-451A-BE38-28199E423C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9221820" y="5310419"/>
            <a:ext cx="2970179" cy="1547581"/>
          </a:xfrm>
          <a:prstGeom prst="rect">
            <a:avLst/>
          </a:prstGeom>
        </p:spPr>
      </p:pic>
      <p:pic>
        <p:nvPicPr>
          <p:cNvPr id="19" name="그림 18">
            <a:extLst>
              <a:ext uri="{FF2B5EF4-FFF2-40B4-BE49-F238E27FC236}">
                <a16:creationId xmlns:a16="http://schemas.microsoft.com/office/drawing/2014/main" id="{BF55878D-65D6-4ABC-9D77-1D4A93A2C5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flipV="1">
            <a:off x="125134" y="4563888"/>
            <a:ext cx="2168978" cy="2419245"/>
          </a:xfrm>
          <a:prstGeom prst="rect">
            <a:avLst/>
          </a:prstGeom>
        </p:spPr>
      </p:pic>
    </p:spTree>
    <p:extLst>
      <p:ext uri="{BB962C8B-B14F-4D97-AF65-F5344CB8AC3E}">
        <p14:creationId xmlns:p14="http://schemas.microsoft.com/office/powerpoint/2010/main" val="1732541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1DF93CED-3673-4862-8C96-A63F66031924}"/>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9" name="그림 8">
            <a:extLst>
              <a:ext uri="{FF2B5EF4-FFF2-40B4-BE49-F238E27FC236}">
                <a16:creationId xmlns:a16="http://schemas.microsoft.com/office/drawing/2014/main" id="{E3050625-D1AC-43D7-BC34-5BC5C8DED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978317" y="0"/>
            <a:ext cx="4213683" cy="3886908"/>
          </a:xfrm>
          <a:prstGeom prst="rect">
            <a:avLst/>
          </a:prstGeom>
        </p:spPr>
      </p:pic>
      <p:pic>
        <p:nvPicPr>
          <p:cNvPr id="10" name="그림 9">
            <a:extLst>
              <a:ext uri="{FF2B5EF4-FFF2-40B4-BE49-F238E27FC236}">
                <a16:creationId xmlns:a16="http://schemas.microsoft.com/office/drawing/2014/main" id="{D327D21D-EEEE-4486-8058-4184E2C633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444448"/>
            <a:ext cx="4632184" cy="2413552"/>
          </a:xfrm>
          <a:prstGeom prst="rect">
            <a:avLst/>
          </a:prstGeom>
        </p:spPr>
      </p:pic>
    </p:spTree>
    <p:extLst>
      <p:ext uri="{BB962C8B-B14F-4D97-AF65-F5344CB8AC3E}">
        <p14:creationId xmlns:p14="http://schemas.microsoft.com/office/powerpoint/2010/main" val="1694619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0DFC6D2A-578B-42E1-92D4-3D8864ECB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그림 16">
            <a:extLst>
              <a:ext uri="{FF2B5EF4-FFF2-40B4-BE49-F238E27FC236}">
                <a16:creationId xmlns:a16="http://schemas.microsoft.com/office/drawing/2014/main" id="{F4C0CA12-90DF-4AAA-A66D-3EC145211C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009773" cy="3118699"/>
          </a:xfrm>
          <a:prstGeom prst="rect">
            <a:avLst/>
          </a:prstGeom>
        </p:spPr>
      </p:pic>
      <p:pic>
        <p:nvPicPr>
          <p:cNvPr id="19" name="그림 18">
            <a:extLst>
              <a:ext uri="{FF2B5EF4-FFF2-40B4-BE49-F238E27FC236}">
                <a16:creationId xmlns:a16="http://schemas.microsoft.com/office/drawing/2014/main" id="{BF2DA5CB-6DF8-43A0-8914-AC0A453B01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7145" y="3406793"/>
            <a:ext cx="4574855" cy="3451207"/>
          </a:xfrm>
          <a:prstGeom prst="rect">
            <a:avLst/>
          </a:prstGeom>
        </p:spPr>
      </p:pic>
      <p:sp>
        <p:nvSpPr>
          <p:cNvPr id="11" name="그림 개체 틀 5">
            <a:extLst>
              <a:ext uri="{FF2B5EF4-FFF2-40B4-BE49-F238E27FC236}">
                <a16:creationId xmlns:a16="http://schemas.microsoft.com/office/drawing/2014/main" id="{FE1F1B9A-299C-4D16-9523-E3BD3441A92D}"/>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875741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55EDC4A0-C56E-4B5B-BDBC-4F83DB1190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그림 15">
            <a:extLst>
              <a:ext uri="{FF2B5EF4-FFF2-40B4-BE49-F238E27FC236}">
                <a16:creationId xmlns:a16="http://schemas.microsoft.com/office/drawing/2014/main" id="{944FE60E-E51E-4DBC-9776-070D289021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5191" y="0"/>
            <a:ext cx="3416809" cy="2900848"/>
          </a:xfrm>
          <a:prstGeom prst="rect">
            <a:avLst/>
          </a:prstGeom>
        </p:spPr>
      </p:pic>
      <p:pic>
        <p:nvPicPr>
          <p:cNvPr id="18" name="그림 17">
            <a:extLst>
              <a:ext uri="{FF2B5EF4-FFF2-40B4-BE49-F238E27FC236}">
                <a16:creationId xmlns:a16="http://schemas.microsoft.com/office/drawing/2014/main" id="{DEB14A31-10DC-4617-8879-8B773B702D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3319350" cy="3296418"/>
          </a:xfrm>
          <a:prstGeom prst="rect">
            <a:avLst/>
          </a:prstGeom>
        </p:spPr>
      </p:pic>
      <p:sp>
        <p:nvSpPr>
          <p:cNvPr id="11" name="그림 개체 틀 8">
            <a:extLst>
              <a:ext uri="{FF2B5EF4-FFF2-40B4-BE49-F238E27FC236}">
                <a16:creationId xmlns:a16="http://schemas.microsoft.com/office/drawing/2014/main" id="{4DA9B3F5-0C8A-4F66-BBD7-935BE8B41756}"/>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512500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636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506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12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41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A1CAB6B-A187-493A-944B-7908332C09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그림 16">
            <a:extLst>
              <a:ext uri="{FF2B5EF4-FFF2-40B4-BE49-F238E27FC236}">
                <a16:creationId xmlns:a16="http://schemas.microsoft.com/office/drawing/2014/main" id="{A4F5EDD9-9A33-4DFB-B14D-4DD69F6403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319350" cy="3296418"/>
          </a:xfrm>
          <a:prstGeom prst="rect">
            <a:avLst/>
          </a:prstGeom>
        </p:spPr>
      </p:pic>
      <p:pic>
        <p:nvPicPr>
          <p:cNvPr id="18" name="그림 17">
            <a:extLst>
              <a:ext uri="{FF2B5EF4-FFF2-40B4-BE49-F238E27FC236}">
                <a16:creationId xmlns:a16="http://schemas.microsoft.com/office/drawing/2014/main" id="{B3CE0A9D-DC18-46DC-B27D-7FA0DF0E26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997282"/>
            <a:ext cx="2591272" cy="2860718"/>
          </a:xfrm>
          <a:prstGeom prst="rect">
            <a:avLst/>
          </a:prstGeom>
        </p:spPr>
      </p:pic>
      <p:pic>
        <p:nvPicPr>
          <p:cNvPr id="19" name="그림 18">
            <a:extLst>
              <a:ext uri="{FF2B5EF4-FFF2-40B4-BE49-F238E27FC236}">
                <a16:creationId xmlns:a16="http://schemas.microsoft.com/office/drawing/2014/main" id="{92785257-F83C-49C7-BBEC-FC188CF99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59947" y="0"/>
            <a:ext cx="2832053" cy="3158829"/>
          </a:xfrm>
          <a:prstGeom prst="rect">
            <a:avLst/>
          </a:prstGeom>
        </p:spPr>
      </p:pic>
      <p:pic>
        <p:nvPicPr>
          <p:cNvPr id="20" name="그림 19">
            <a:extLst>
              <a:ext uri="{FF2B5EF4-FFF2-40B4-BE49-F238E27FC236}">
                <a16:creationId xmlns:a16="http://schemas.microsoft.com/office/drawing/2014/main" id="{19B4876D-8BD5-4886-A262-1C0C4107D4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6103" y="3980083"/>
            <a:ext cx="3135897" cy="2877917"/>
          </a:xfrm>
          <a:prstGeom prst="rect">
            <a:avLst/>
          </a:prstGeom>
        </p:spPr>
      </p:pic>
      <p:pic>
        <p:nvPicPr>
          <p:cNvPr id="21" name="그림 20">
            <a:extLst>
              <a:ext uri="{FF2B5EF4-FFF2-40B4-BE49-F238E27FC236}">
                <a16:creationId xmlns:a16="http://schemas.microsoft.com/office/drawing/2014/main" id="{CA8A82CC-E1FC-4DDD-843F-C282EB90FD0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41600" y="1270000"/>
            <a:ext cx="6908800" cy="4318000"/>
          </a:xfrm>
          <a:prstGeom prst="rect">
            <a:avLst/>
          </a:prstGeom>
        </p:spPr>
      </p:pic>
    </p:spTree>
    <p:extLst>
      <p:ext uri="{BB962C8B-B14F-4D97-AF65-F5344CB8AC3E}">
        <p14:creationId xmlns:p14="http://schemas.microsoft.com/office/powerpoint/2010/main" val="2605578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8D83FB5A-7294-4C55-8CC0-FF45DCA3F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37" y="-99391"/>
            <a:ext cx="12192000" cy="6858000"/>
          </a:xfrm>
          <a:prstGeom prst="rect">
            <a:avLst/>
          </a:prstGeom>
        </p:spPr>
      </p:pic>
      <p:pic>
        <p:nvPicPr>
          <p:cNvPr id="10" name="그림 9">
            <a:extLst>
              <a:ext uri="{FF2B5EF4-FFF2-40B4-BE49-F238E27FC236}">
                <a16:creationId xmlns:a16="http://schemas.microsoft.com/office/drawing/2014/main" id="{A822CB1C-5BBB-4BF8-88DD-9EF096829A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2265"/>
          <a:stretch/>
        </p:blipFill>
        <p:spPr>
          <a:xfrm>
            <a:off x="10574372" y="5209434"/>
            <a:ext cx="1617628" cy="1648566"/>
          </a:xfrm>
          <a:prstGeom prst="rect">
            <a:avLst/>
          </a:prstGeom>
        </p:spPr>
      </p:pic>
      <p:pic>
        <p:nvPicPr>
          <p:cNvPr id="13" name="그림 12">
            <a:extLst>
              <a:ext uri="{FF2B5EF4-FFF2-40B4-BE49-F238E27FC236}">
                <a16:creationId xmlns:a16="http://schemas.microsoft.com/office/drawing/2014/main" id="{EF0D79C8-425F-4FF8-9C61-C6C6F04833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5456" y="1"/>
            <a:ext cx="2226544" cy="2057400"/>
          </a:xfrm>
          <a:prstGeom prst="rect">
            <a:avLst/>
          </a:prstGeom>
        </p:spPr>
      </p:pic>
      <p:pic>
        <p:nvPicPr>
          <p:cNvPr id="14" name="그림 13">
            <a:extLst>
              <a:ext uri="{FF2B5EF4-FFF2-40B4-BE49-F238E27FC236}">
                <a16:creationId xmlns:a16="http://schemas.microsoft.com/office/drawing/2014/main" id="{0CC758F9-3E39-4C62-A801-3FFEC938405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669"/>
          <a:stretch/>
        </p:blipFill>
        <p:spPr>
          <a:xfrm flipV="1">
            <a:off x="0" y="0"/>
            <a:ext cx="2361744" cy="999139"/>
          </a:xfrm>
          <a:prstGeom prst="rect">
            <a:avLst/>
          </a:prstGeom>
        </p:spPr>
      </p:pic>
      <p:pic>
        <p:nvPicPr>
          <p:cNvPr id="18" name="그림 17">
            <a:extLst>
              <a:ext uri="{FF2B5EF4-FFF2-40B4-BE49-F238E27FC236}">
                <a16:creationId xmlns:a16="http://schemas.microsoft.com/office/drawing/2014/main" id="{FD6D8C16-726E-44C2-AF00-618F4A5526A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0" y="5006647"/>
            <a:ext cx="2454119" cy="1851353"/>
          </a:xfrm>
          <a:prstGeom prst="rect">
            <a:avLst/>
          </a:prstGeom>
        </p:spPr>
      </p:pic>
    </p:spTree>
    <p:extLst>
      <p:ext uri="{BB962C8B-B14F-4D97-AF65-F5344CB8AC3E}">
        <p14:creationId xmlns:p14="http://schemas.microsoft.com/office/powerpoint/2010/main" val="778737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C20C07A-577C-455B-9860-C87DB822B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그림 24">
            <a:extLst>
              <a:ext uri="{FF2B5EF4-FFF2-40B4-BE49-F238E27FC236}">
                <a16:creationId xmlns:a16="http://schemas.microsoft.com/office/drawing/2014/main" id="{F4880A37-839A-4902-B70F-D27B5DF02F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751144" y="0"/>
            <a:ext cx="2440855" cy="2529191"/>
          </a:xfrm>
          <a:prstGeom prst="rect">
            <a:avLst/>
          </a:prstGeom>
        </p:spPr>
      </p:pic>
      <p:pic>
        <p:nvPicPr>
          <p:cNvPr id="27" name="그림 26">
            <a:extLst>
              <a:ext uri="{FF2B5EF4-FFF2-40B4-BE49-F238E27FC236}">
                <a16:creationId xmlns:a16="http://schemas.microsoft.com/office/drawing/2014/main" id="{B393B178-E046-4DF9-A1ED-5CD9B42818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 y="4621557"/>
            <a:ext cx="2964587" cy="2236443"/>
          </a:xfrm>
          <a:prstGeom prst="rect">
            <a:avLst/>
          </a:prstGeom>
        </p:spPr>
      </p:pic>
      <p:sp>
        <p:nvSpPr>
          <p:cNvPr id="6" name="그림 개체 틀 17">
            <a:extLst>
              <a:ext uri="{FF2B5EF4-FFF2-40B4-BE49-F238E27FC236}">
                <a16:creationId xmlns:a16="http://schemas.microsoft.com/office/drawing/2014/main" id="{7FB91165-3E10-4683-81DE-2DC070D6F745}"/>
              </a:ext>
            </a:extLst>
          </p:cNvPr>
          <p:cNvSpPr>
            <a:spLocks noGrp="1"/>
          </p:cNvSpPr>
          <p:nvPr>
            <p:ph type="pic" sz="quarter" idx="16" hasCustomPrompt="1"/>
          </p:nvPr>
        </p:nvSpPr>
        <p:spPr>
          <a:xfrm>
            <a:off x="2964587" y="1139145"/>
            <a:ext cx="1976212" cy="2828698"/>
          </a:xfrm>
          <a:prstGeom prst="roundRect">
            <a:avLst>
              <a:gd name="adj" fmla="val 8955"/>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7" name="그림 개체 틀 17">
            <a:extLst>
              <a:ext uri="{FF2B5EF4-FFF2-40B4-BE49-F238E27FC236}">
                <a16:creationId xmlns:a16="http://schemas.microsoft.com/office/drawing/2014/main" id="{5A14551D-6F37-459A-8F0E-CC0133E8D197}"/>
              </a:ext>
            </a:extLst>
          </p:cNvPr>
          <p:cNvSpPr>
            <a:spLocks noGrp="1"/>
          </p:cNvSpPr>
          <p:nvPr>
            <p:ph type="pic" sz="quarter" idx="17" hasCustomPrompt="1"/>
          </p:nvPr>
        </p:nvSpPr>
        <p:spPr>
          <a:xfrm>
            <a:off x="821461" y="4142015"/>
            <a:ext cx="4119337" cy="1712686"/>
          </a:xfrm>
          <a:prstGeom prst="roundRect">
            <a:avLst>
              <a:gd name="adj" fmla="val 8955"/>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571446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861199DC-A37A-491C-AA07-99E41DF73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10201317" y="-98383"/>
            <a:ext cx="1892300" cy="2089065"/>
          </a:xfrm>
          <a:prstGeom prst="rect">
            <a:avLst/>
          </a:prstGeom>
        </p:spPr>
      </p:pic>
      <p:pic>
        <p:nvPicPr>
          <p:cNvPr id="17" name="그림 16">
            <a:extLst>
              <a:ext uri="{FF2B5EF4-FFF2-40B4-BE49-F238E27FC236}">
                <a16:creationId xmlns:a16="http://schemas.microsoft.com/office/drawing/2014/main" id="{8056CEAC-D2BB-40D2-96DC-46D167BBBC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4756375"/>
            <a:ext cx="2290017" cy="2101625"/>
          </a:xfrm>
          <a:prstGeom prst="rect">
            <a:avLst/>
          </a:prstGeom>
        </p:spPr>
      </p:pic>
    </p:spTree>
    <p:extLst>
      <p:ext uri="{BB962C8B-B14F-4D97-AF65-F5344CB8AC3E}">
        <p14:creationId xmlns:p14="http://schemas.microsoft.com/office/powerpoint/2010/main" val="28756601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1C5DEFBC-45DE-4C56-8429-31C6FFE044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3416809" cy="2900848"/>
          </a:xfrm>
          <a:prstGeom prst="rect">
            <a:avLst/>
          </a:prstGeom>
        </p:spPr>
      </p:pic>
      <p:pic>
        <p:nvPicPr>
          <p:cNvPr id="14" name="그림 13">
            <a:extLst>
              <a:ext uri="{FF2B5EF4-FFF2-40B4-BE49-F238E27FC236}">
                <a16:creationId xmlns:a16="http://schemas.microsoft.com/office/drawing/2014/main" id="{4E8337EF-7005-4061-BCFD-546CE41C28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9196559" y="3862559"/>
            <a:ext cx="2832053" cy="3158829"/>
          </a:xfrm>
          <a:prstGeom prst="rect">
            <a:avLst/>
          </a:prstGeom>
        </p:spPr>
      </p:pic>
    </p:spTree>
    <p:extLst>
      <p:ext uri="{BB962C8B-B14F-4D97-AF65-F5344CB8AC3E}">
        <p14:creationId xmlns:p14="http://schemas.microsoft.com/office/powerpoint/2010/main" val="4232904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4C0DE2AB-F4A6-48A3-9F2E-DE234C677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그림 13">
            <a:extLst>
              <a:ext uri="{FF2B5EF4-FFF2-40B4-BE49-F238E27FC236}">
                <a16:creationId xmlns:a16="http://schemas.microsoft.com/office/drawing/2014/main" id="{DAB1FA77-AF5A-46FB-BC53-8D43EDEC94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4592" y="0"/>
            <a:ext cx="2337407" cy="1984443"/>
          </a:xfrm>
          <a:prstGeom prst="rect">
            <a:avLst/>
          </a:prstGeom>
        </p:spPr>
      </p:pic>
      <p:pic>
        <p:nvPicPr>
          <p:cNvPr id="18" name="그림 17">
            <a:extLst>
              <a:ext uri="{FF2B5EF4-FFF2-40B4-BE49-F238E27FC236}">
                <a16:creationId xmlns:a16="http://schemas.microsoft.com/office/drawing/2014/main" id="{72EE397D-50D7-4244-9B97-7CC2EC5997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2542183" cy="2524620"/>
          </a:xfrm>
          <a:prstGeom prst="rect">
            <a:avLst/>
          </a:prstGeom>
        </p:spPr>
      </p:pic>
      <p:pic>
        <p:nvPicPr>
          <p:cNvPr id="19" name="그림 18">
            <a:extLst>
              <a:ext uri="{FF2B5EF4-FFF2-40B4-BE49-F238E27FC236}">
                <a16:creationId xmlns:a16="http://schemas.microsoft.com/office/drawing/2014/main" id="{53C1D5AA-DAC2-471A-A201-F481F3E531E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667068"/>
            <a:ext cx="1984572" cy="2190932"/>
          </a:xfrm>
          <a:prstGeom prst="rect">
            <a:avLst/>
          </a:prstGeom>
        </p:spPr>
      </p:pic>
      <p:pic>
        <p:nvPicPr>
          <p:cNvPr id="21" name="그림 20">
            <a:extLst>
              <a:ext uri="{FF2B5EF4-FFF2-40B4-BE49-F238E27FC236}">
                <a16:creationId xmlns:a16="http://schemas.microsoft.com/office/drawing/2014/main" id="{5EB470DD-46D0-4E94-AD5C-84C91AB29E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46762" y="4889245"/>
            <a:ext cx="2145237" cy="1968755"/>
          </a:xfrm>
          <a:prstGeom prst="rect">
            <a:avLst/>
          </a:prstGeom>
        </p:spPr>
      </p:pic>
      <p:sp>
        <p:nvSpPr>
          <p:cNvPr id="9" name="그림 개체 틀 7">
            <a:extLst>
              <a:ext uri="{FF2B5EF4-FFF2-40B4-BE49-F238E27FC236}">
                <a16:creationId xmlns:a16="http://schemas.microsoft.com/office/drawing/2014/main" id="{575C5146-8842-45F8-8D3C-D8A9B814A2B0}"/>
              </a:ext>
            </a:extLst>
          </p:cNvPr>
          <p:cNvSpPr>
            <a:spLocks noGrp="1"/>
          </p:cNvSpPr>
          <p:nvPr>
            <p:ph type="pic" sz="quarter" idx="11" hasCustomPrompt="1"/>
          </p:nvPr>
        </p:nvSpPr>
        <p:spPr>
          <a:xfrm>
            <a:off x="798285"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10" name="그림 개체 틀 7">
            <a:extLst>
              <a:ext uri="{FF2B5EF4-FFF2-40B4-BE49-F238E27FC236}">
                <a16:creationId xmlns:a16="http://schemas.microsoft.com/office/drawing/2014/main" id="{EDAB79F3-2F6E-4BC0-AEA8-93F614BE265C}"/>
              </a:ext>
            </a:extLst>
          </p:cNvPr>
          <p:cNvSpPr>
            <a:spLocks noGrp="1"/>
          </p:cNvSpPr>
          <p:nvPr>
            <p:ph type="pic" sz="quarter" idx="12" hasCustomPrompt="1"/>
          </p:nvPr>
        </p:nvSpPr>
        <p:spPr>
          <a:xfrm>
            <a:off x="428171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3412927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7" name="그림 16">
            <a:extLst>
              <a:ext uri="{FF2B5EF4-FFF2-40B4-BE49-F238E27FC236}">
                <a16:creationId xmlns:a16="http://schemas.microsoft.com/office/drawing/2014/main" id="{6709723F-E831-443F-8143-AC2494D12A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그림 9">
            <a:extLst>
              <a:ext uri="{FF2B5EF4-FFF2-40B4-BE49-F238E27FC236}">
                <a16:creationId xmlns:a16="http://schemas.microsoft.com/office/drawing/2014/main" id="{B74E4F63-17F7-4E39-9B85-089EEEFFA7F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8507"/>
          <a:stretch/>
        </p:blipFill>
        <p:spPr>
          <a:xfrm flipH="1">
            <a:off x="4315811" y="4643541"/>
            <a:ext cx="2083669" cy="2214459"/>
          </a:xfrm>
          <a:prstGeom prst="rect">
            <a:avLst/>
          </a:prstGeom>
        </p:spPr>
      </p:pic>
      <p:pic>
        <p:nvPicPr>
          <p:cNvPr id="13" name="그림 12">
            <a:extLst>
              <a:ext uri="{FF2B5EF4-FFF2-40B4-BE49-F238E27FC236}">
                <a16:creationId xmlns:a16="http://schemas.microsoft.com/office/drawing/2014/main" id="{9606C628-9B55-43A3-ACBA-0F31CE89FF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19489" y="1"/>
            <a:ext cx="2172511" cy="2007472"/>
          </a:xfrm>
          <a:prstGeom prst="rect">
            <a:avLst/>
          </a:prstGeom>
        </p:spPr>
      </p:pic>
      <p:pic>
        <p:nvPicPr>
          <p:cNvPr id="14" name="그림 13">
            <a:extLst>
              <a:ext uri="{FF2B5EF4-FFF2-40B4-BE49-F238E27FC236}">
                <a16:creationId xmlns:a16="http://schemas.microsoft.com/office/drawing/2014/main" id="{10AE8630-9EBD-4C6C-A0E3-2CCED771D52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56271"/>
          <a:stretch/>
        </p:blipFill>
        <p:spPr>
          <a:xfrm flipH="1">
            <a:off x="8983132" y="5543868"/>
            <a:ext cx="3208867" cy="1314132"/>
          </a:xfrm>
          <a:prstGeom prst="rect">
            <a:avLst/>
          </a:prstGeom>
        </p:spPr>
      </p:pic>
      <p:pic>
        <p:nvPicPr>
          <p:cNvPr id="15" name="그림 14">
            <a:extLst>
              <a:ext uri="{FF2B5EF4-FFF2-40B4-BE49-F238E27FC236}">
                <a16:creationId xmlns:a16="http://schemas.microsoft.com/office/drawing/2014/main" id="{884F6EAD-25EC-4638-BED8-D0E10C5DF6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4526334" y="0"/>
            <a:ext cx="2539163" cy="2155732"/>
          </a:xfrm>
          <a:prstGeom prst="rect">
            <a:avLst/>
          </a:prstGeom>
        </p:spPr>
      </p:pic>
      <p:sp>
        <p:nvSpPr>
          <p:cNvPr id="11" name="그림 개체 틀 7">
            <a:extLst>
              <a:ext uri="{FF2B5EF4-FFF2-40B4-BE49-F238E27FC236}">
                <a16:creationId xmlns:a16="http://schemas.microsoft.com/office/drawing/2014/main" id="{1045F627-9EF9-4486-9F02-9C52DC3D6FA9}"/>
              </a:ext>
            </a:extLst>
          </p:cNvPr>
          <p:cNvSpPr>
            <a:spLocks noGrp="1"/>
          </p:cNvSpPr>
          <p:nvPr>
            <p:ph type="pic" sz="quarter" idx="11" hasCustomPrompt="1"/>
          </p:nvPr>
        </p:nvSpPr>
        <p:spPr>
          <a:xfrm>
            <a:off x="0" y="0"/>
            <a:ext cx="4584700" cy="6858000"/>
          </a:xfrm>
          <a:prstGeom prst="rect">
            <a:avLst/>
          </a:prstGeom>
          <a:pattFill prst="pct10">
            <a:fgClr>
              <a:schemeClr val="bg1">
                <a:lumMod val="75000"/>
              </a:schemeClr>
            </a:fgClr>
            <a:bgClr>
              <a:schemeClr val="bg1">
                <a:lumMod val="95000"/>
              </a:schemeClr>
            </a:bgClr>
          </a:pattFill>
        </p:spPr>
        <p:txBody>
          <a:bodyPr tIns="1008000" anchor="ctr" anchorCtr="1"/>
          <a:lstStyle>
            <a:lvl1pPr>
              <a:defRPr lang="ko-KR" altLang="en-US"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011412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F58F5C2-32CF-C578-155B-880D4D099D1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636336" y="180484"/>
            <a:ext cx="1412646" cy="1412646"/>
          </a:xfrm>
          <a:prstGeom prst="rect">
            <a:avLst/>
          </a:prstGeom>
        </p:spPr>
      </p:pic>
    </p:spTree>
    <p:extLst>
      <p:ext uri="{BB962C8B-B14F-4D97-AF65-F5344CB8AC3E}">
        <p14:creationId xmlns:p14="http://schemas.microsoft.com/office/powerpoint/2010/main" val="565520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g"/><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Hình chữ nhật: Góc Tròn 9">
            <a:extLst>
              <a:ext uri="{FF2B5EF4-FFF2-40B4-BE49-F238E27FC236}">
                <a16:creationId xmlns:a16="http://schemas.microsoft.com/office/drawing/2014/main" id="{C2FCCCA1-A54B-6173-1F51-6DAA0D816925}"/>
              </a:ext>
            </a:extLst>
          </p:cNvPr>
          <p:cNvSpPr/>
          <p:nvPr/>
        </p:nvSpPr>
        <p:spPr>
          <a:xfrm>
            <a:off x="2676319" y="906663"/>
            <a:ext cx="9268031" cy="3341487"/>
          </a:xfrm>
          <a:prstGeom prst="roundRect">
            <a:avLst/>
          </a:prstGeom>
          <a:solidFill>
            <a:schemeClr val="bg1"/>
          </a:solidFill>
          <a:ln w="69850">
            <a:solidFill>
              <a:srgbClr val="00B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edoka One"/>
              <a:ea typeface="Arial Unicode MS"/>
              <a:cs typeface="+mn-cs"/>
            </a:endParaRPr>
          </a:p>
        </p:txBody>
      </p:sp>
      <p:pic>
        <p:nvPicPr>
          <p:cNvPr id="3" name="Picture 2">
            <a:extLst>
              <a:ext uri="{FF2B5EF4-FFF2-40B4-BE49-F238E27FC236}">
                <a16:creationId xmlns:a16="http://schemas.microsoft.com/office/drawing/2014/main" id="{D8154C0C-A05B-4D3E-A5FF-34D3BC884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28756" y="1142994"/>
            <a:ext cx="6096012" cy="6096012"/>
          </a:xfrm>
          <a:prstGeom prst="rect">
            <a:avLst/>
          </a:prstGeom>
        </p:spPr>
      </p:pic>
      <p:pic>
        <p:nvPicPr>
          <p:cNvPr id="2" name="Picture 1">
            <a:extLst>
              <a:ext uri="{FF2B5EF4-FFF2-40B4-BE49-F238E27FC236}">
                <a16:creationId xmlns:a16="http://schemas.microsoft.com/office/drawing/2014/main" id="{5547887F-3F4E-BFFF-A129-C6133D38254B}"/>
              </a:ext>
            </a:extLst>
          </p:cNvPr>
          <p:cNvPicPr>
            <a:picLocks noChangeAspect="1"/>
          </p:cNvPicPr>
          <p:nvPr/>
        </p:nvPicPr>
        <p:blipFill>
          <a:blip r:embed="rId4"/>
          <a:stretch>
            <a:fillRect/>
          </a:stretch>
        </p:blipFill>
        <p:spPr>
          <a:xfrm>
            <a:off x="3023624" y="1497981"/>
            <a:ext cx="8602202" cy="2566638"/>
          </a:xfrm>
          <a:prstGeom prst="rect">
            <a:avLst/>
          </a:prstGeom>
        </p:spPr>
      </p:pic>
    </p:spTree>
    <p:extLst>
      <p:ext uri="{BB962C8B-B14F-4D97-AF65-F5344CB8AC3E}">
        <p14:creationId xmlns:p14="http://schemas.microsoft.com/office/powerpoint/2010/main" val="2106658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1131405" y="133351"/>
            <a:ext cx="9929191" cy="8953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ea typeface="Arial Unicode MS"/>
                <a:cs typeface="+mn-cs"/>
              </a:rPr>
              <a:t> </a:t>
            </a:r>
            <a:endParaRPr kumimoji="0" lang="en-US" sz="2400" b="0" i="0" u="none" strike="noStrike" kern="1200" cap="none" spc="0" normalizeH="0" baseline="0" noProof="0" dirty="0">
              <a:ln>
                <a:noFill/>
              </a:ln>
              <a:solidFill>
                <a:prstClr val="white"/>
              </a:solidFill>
              <a:effectLst/>
              <a:uLnTx/>
              <a:uFillTx/>
              <a:latin typeface="Fredoka One"/>
              <a:ea typeface="Arial Unicode MS"/>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277592" y="182901"/>
            <a:ext cx="9541565" cy="76944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 Unicode MS"/>
                <a:cs typeface="Calibri" panose="020F0502020204030204" pitchFamily="34" charset="0"/>
              </a:rPr>
              <a:t>3.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ea typeface="Arial Unicode MS"/>
                <a:cs typeface="Calibri" panose="020F0502020204030204" pitchFamily="34" charset="0"/>
              </a:rPr>
              <a:t>Đọc</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Arial Unicode MS"/>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Arial Unicode MS"/>
                <a:cs typeface="Calibri" panose="020F0502020204030204" pitchFamily="34" charset="0"/>
              </a:rPr>
              <a:t>soát</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Arial Unicode MS"/>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Arial Unicode MS"/>
                <a:cs typeface="Calibri" panose="020F0502020204030204" pitchFamily="34" charset="0"/>
              </a:rPr>
              <a:t>và</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Arial Unicode MS"/>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Arial Unicode MS"/>
                <a:cs typeface="Calibri" panose="020F0502020204030204" pitchFamily="34" charset="0"/>
              </a:rPr>
              <a:t>chỉnh</a:t>
            </a:r>
            <a:r>
              <a:rPr kumimoji="0" lang="en-US" sz="4400" b="1" i="0" u="none" strike="noStrike" kern="1200" cap="none" spc="0" normalizeH="0" noProof="0" dirty="0">
                <a:ln>
                  <a:noFill/>
                </a:ln>
                <a:solidFill>
                  <a:srgbClr val="FF0000"/>
                </a:solidFill>
                <a:effectLst/>
                <a:uLnTx/>
                <a:uFillTx/>
                <a:latin typeface="Calibri" panose="020F0502020204030204" pitchFamily="34" charset="0"/>
                <a:ea typeface="Arial Unicode MS"/>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ea typeface="Arial Unicode MS"/>
                <a:cs typeface="Calibri" panose="020F0502020204030204" pitchFamily="34" charset="0"/>
              </a:rPr>
              <a:t>sửa</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Arial Unicode MS"/>
              <a:cs typeface="Calibri" panose="020F0502020204030204" pitchFamily="34" charset="0"/>
            </a:endParaRP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342900" y="1326898"/>
            <a:ext cx="11468100" cy="540683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ea typeface="Arial Unicode MS"/>
              <a:cs typeface="+mn-cs"/>
            </a:endParaRPr>
          </a:p>
        </p:txBody>
      </p:sp>
      <p:sp>
        <p:nvSpPr>
          <p:cNvPr id="2" name="Rectangle 1">
            <a:extLst>
              <a:ext uri="{FF2B5EF4-FFF2-40B4-BE49-F238E27FC236}">
                <a16:creationId xmlns:a16="http://schemas.microsoft.com/office/drawing/2014/main" id="{25062FE0-7C2B-2836-F5AB-4B7BA33DEC62}"/>
              </a:ext>
            </a:extLst>
          </p:cNvPr>
          <p:cNvSpPr/>
          <p:nvPr/>
        </p:nvSpPr>
        <p:spPr>
          <a:xfrm>
            <a:off x="647700" y="2257425"/>
            <a:ext cx="2400300" cy="1190625"/>
          </a:xfrm>
          <a:prstGeom prst="rect">
            <a:avLst/>
          </a:prstGeom>
          <a:solidFill>
            <a:schemeClr val="accent5">
              <a:lumMod val="40000"/>
              <a:lumOff val="60000"/>
            </a:schemeClr>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Trình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các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bước</a:t>
            </a:r>
            <a:endParaRPr lang="en-US" sz="3600" b="1" dirty="0">
              <a:solidFill>
                <a:srgbClr val="002060"/>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7BAFEFE8-31DF-32D1-6B36-6105675249B3}"/>
              </a:ext>
            </a:extLst>
          </p:cNvPr>
          <p:cNvSpPr/>
          <p:nvPr/>
        </p:nvSpPr>
        <p:spPr>
          <a:xfrm>
            <a:off x="3352799" y="2257425"/>
            <a:ext cx="2943225" cy="1190625"/>
          </a:xfrm>
          <a:prstGeom prst="rect">
            <a:avLst/>
          </a:prstGeom>
          <a:solidFill>
            <a:schemeClr val="accent6">
              <a:lumMod val="20000"/>
              <a:lumOff val="80000"/>
            </a:schemeClr>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Cách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hướng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dẫn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dụng</a:t>
            </a:r>
            <a:endParaRPr lang="en-US" sz="3600" b="1" dirty="0">
              <a:solidFill>
                <a:srgbClr val="002060"/>
              </a:solidFill>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906DB29D-3C19-6206-7929-D44C0A24BAAE}"/>
              </a:ext>
            </a:extLst>
          </p:cNvPr>
          <p:cNvSpPr/>
          <p:nvPr/>
        </p:nvSpPr>
        <p:spPr>
          <a:xfrm>
            <a:off x="6515099" y="2257425"/>
            <a:ext cx="2943225" cy="1190625"/>
          </a:xfrm>
          <a:prstGeom prst="rect">
            <a:avLst/>
          </a:prstGeom>
          <a:solidFill>
            <a:schemeClr val="accent4">
              <a:lumMod val="20000"/>
              <a:lumOff val="80000"/>
            </a:schemeClr>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Cách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dùng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câu</a:t>
            </a:r>
            <a:endParaRPr lang="en-US" sz="3600" b="1" dirty="0">
              <a:solidFill>
                <a:srgbClr val="002060"/>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697C27A5-AD60-0FDE-A66A-F1A30A0BC72F}"/>
              </a:ext>
            </a:extLst>
          </p:cNvPr>
          <p:cNvSpPr/>
          <p:nvPr/>
        </p:nvSpPr>
        <p:spPr>
          <a:xfrm>
            <a:off x="9705974" y="2295525"/>
            <a:ext cx="1905001" cy="1190625"/>
          </a:xfrm>
          <a:prstGeom prst="rect">
            <a:avLst/>
          </a:prstGeom>
          <a:solidFill>
            <a:srgbClr val="FFFF00"/>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21156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Hình chữ nhật: Góc Tròn 9">
            <a:extLst>
              <a:ext uri="{FF2B5EF4-FFF2-40B4-BE49-F238E27FC236}">
                <a16:creationId xmlns:a16="http://schemas.microsoft.com/office/drawing/2014/main" id="{C2FCCCA1-A54B-6173-1F51-6DAA0D816925}"/>
              </a:ext>
            </a:extLst>
          </p:cNvPr>
          <p:cNvSpPr/>
          <p:nvPr/>
        </p:nvSpPr>
        <p:spPr>
          <a:xfrm>
            <a:off x="2676319" y="906663"/>
            <a:ext cx="9268031" cy="2827137"/>
          </a:xfrm>
          <a:prstGeom prst="roundRect">
            <a:avLst/>
          </a:prstGeom>
          <a:solidFill>
            <a:schemeClr val="bg1"/>
          </a:solidFill>
          <a:ln w="69850">
            <a:solidFill>
              <a:srgbClr val="00B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edoka One"/>
              <a:ea typeface="Arial Unicode MS"/>
              <a:cs typeface="+mn-cs"/>
            </a:endParaRPr>
          </a:p>
        </p:txBody>
      </p:sp>
      <p:pic>
        <p:nvPicPr>
          <p:cNvPr id="3" name="Picture 2">
            <a:extLst>
              <a:ext uri="{FF2B5EF4-FFF2-40B4-BE49-F238E27FC236}">
                <a16:creationId xmlns:a16="http://schemas.microsoft.com/office/drawing/2014/main" id="{D8154C0C-A05B-4D3E-A5FF-34D3BC884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28756" y="1142994"/>
            <a:ext cx="6096012" cy="6096012"/>
          </a:xfrm>
          <a:prstGeom prst="rect">
            <a:avLst/>
          </a:prstGeom>
        </p:spPr>
      </p:pic>
      <p:sp>
        <p:nvSpPr>
          <p:cNvPr id="2" name="TextBox 1">
            <a:extLst>
              <a:ext uri="{FF2B5EF4-FFF2-40B4-BE49-F238E27FC236}">
                <a16:creationId xmlns:a16="http://schemas.microsoft.com/office/drawing/2014/main" id="{C4D4E5FA-54F5-EEBB-BA0A-D28EB26FBD46}"/>
              </a:ext>
            </a:extLst>
          </p:cNvPr>
          <p:cNvSpPr txBox="1"/>
          <p:nvPr/>
        </p:nvSpPr>
        <p:spPr>
          <a:xfrm>
            <a:off x="3752850" y="1695450"/>
            <a:ext cx="8010525" cy="1446550"/>
          </a:xfrm>
          <a:prstGeom prst="rect">
            <a:avLst/>
          </a:prstGeom>
          <a:noFill/>
        </p:spPr>
        <p:txBody>
          <a:bodyPr wrap="square" rtlCol="0">
            <a:spAutoFit/>
          </a:bodyPr>
          <a:lstStyle/>
          <a:p>
            <a:pPr algn="ctr"/>
            <a:r>
              <a:rPr lang="en-US" sz="4400" b="0"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4. </a:t>
            </a:r>
            <a:r>
              <a:rPr lang="vi-VN" sz="4400" b="0"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Nghe thầy cô nhận xét và chỉnh sửa bài làm theo hướng dẫn. </a:t>
            </a:r>
            <a:endParaRPr lang="en-US" sz="4400"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55930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8" name="Hình ảnh 7" descr="Ảnh có chứa đồ chơi, búp bê, đồ họa véc-tơ, mẫu họa&#10;&#10;Mô tả được tạo tự động">
            <a:extLst>
              <a:ext uri="{FF2B5EF4-FFF2-40B4-BE49-F238E27FC236}">
                <a16:creationId xmlns:a16="http://schemas.microsoft.com/office/drawing/2014/main" id="{ECF4B238-42F3-50A4-C1FD-A59BF0A07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611" y="3031246"/>
            <a:ext cx="6737819" cy="4065744"/>
          </a:xfrm>
          <a:prstGeom prst="rect">
            <a:avLst/>
          </a:prstGeom>
        </p:spPr>
      </p:pic>
      <p:pic>
        <p:nvPicPr>
          <p:cNvPr id="2" name="Picture 1">
            <a:extLst>
              <a:ext uri="{FF2B5EF4-FFF2-40B4-BE49-F238E27FC236}">
                <a16:creationId xmlns:a16="http://schemas.microsoft.com/office/drawing/2014/main" id="{9640C6F2-CA4B-2598-D265-BAFAF8F9AAD4}"/>
              </a:ext>
            </a:extLst>
          </p:cNvPr>
          <p:cNvPicPr>
            <a:picLocks noChangeAspect="1"/>
          </p:cNvPicPr>
          <p:nvPr/>
        </p:nvPicPr>
        <p:blipFill>
          <a:blip r:embed="rId5"/>
          <a:stretch>
            <a:fillRect/>
          </a:stretch>
        </p:blipFill>
        <p:spPr>
          <a:xfrm>
            <a:off x="779801" y="1172963"/>
            <a:ext cx="11241998" cy="3121423"/>
          </a:xfrm>
          <a:prstGeom prst="rect">
            <a:avLst/>
          </a:prstGeom>
        </p:spPr>
      </p:pic>
    </p:spTree>
    <p:extLst>
      <p:ext uri="{BB962C8B-B14F-4D97-AF65-F5344CB8AC3E}">
        <p14:creationId xmlns:p14="http://schemas.microsoft.com/office/powerpoint/2010/main" val="344803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Nhóm 14">
            <a:extLst>
              <a:ext uri="{FF2B5EF4-FFF2-40B4-BE49-F238E27FC236}">
                <a16:creationId xmlns:a16="http://schemas.microsoft.com/office/drawing/2014/main" id="{36FD36AB-6011-AECB-A7F3-F652A818B22D}"/>
              </a:ext>
            </a:extLst>
          </p:cNvPr>
          <p:cNvGrpSpPr/>
          <p:nvPr/>
        </p:nvGrpSpPr>
        <p:grpSpPr>
          <a:xfrm>
            <a:off x="1316934" y="1172816"/>
            <a:ext cx="9700592" cy="4909931"/>
            <a:chOff x="1316934" y="1172816"/>
            <a:chExt cx="9700592" cy="4909931"/>
          </a:xfrm>
        </p:grpSpPr>
        <p:sp>
          <p:nvSpPr>
            <p:cNvPr id="2" name="Hình chữ nhật 1">
              <a:extLst>
                <a:ext uri="{FF2B5EF4-FFF2-40B4-BE49-F238E27FC236}">
                  <a16:creationId xmlns:a16="http://schemas.microsoft.com/office/drawing/2014/main" id="{51435C11-E63A-0C20-E3A4-CE14C9640DD0}"/>
                </a:ext>
              </a:extLst>
            </p:cNvPr>
            <p:cNvSpPr/>
            <p:nvPr/>
          </p:nvSpPr>
          <p:spPr>
            <a:xfrm>
              <a:off x="1401417" y="1451112"/>
              <a:ext cx="9531626" cy="4492487"/>
            </a:xfrm>
            <a:prstGeom prst="rect">
              <a:avLst/>
            </a:prstGeom>
            <a:solidFill>
              <a:srgbClr val="23CA7D"/>
            </a:solidFill>
            <a:ln w="698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3" name="Hình chữ nhật: Góc Tròn 2">
              <a:extLst>
                <a:ext uri="{FF2B5EF4-FFF2-40B4-BE49-F238E27FC236}">
                  <a16:creationId xmlns:a16="http://schemas.microsoft.com/office/drawing/2014/main" id="{E3273298-87C3-F573-79B2-9251683018CC}"/>
                </a:ext>
              </a:extLst>
            </p:cNvPr>
            <p:cNvSpPr/>
            <p:nvPr/>
          </p:nvSpPr>
          <p:spPr>
            <a:xfrm>
              <a:off x="1316934" y="1172816"/>
              <a:ext cx="9700592" cy="278296"/>
            </a:xfrm>
            <a:prstGeom prst="roundRect">
              <a:avLst>
                <a:gd name="adj" fmla="val 50000"/>
              </a:avLst>
            </a:prstGeom>
            <a:solidFill>
              <a:schemeClr val="accent2"/>
            </a:solidFill>
            <a:ln w="69850">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4" name="Hình chữ nhật: Góc Tròn 3">
              <a:extLst>
                <a:ext uri="{FF2B5EF4-FFF2-40B4-BE49-F238E27FC236}">
                  <a16:creationId xmlns:a16="http://schemas.microsoft.com/office/drawing/2014/main" id="{6C040542-FE27-5DBA-84AF-2925AE455BFD}"/>
                </a:ext>
              </a:extLst>
            </p:cNvPr>
            <p:cNvSpPr/>
            <p:nvPr/>
          </p:nvSpPr>
          <p:spPr>
            <a:xfrm>
              <a:off x="1316934" y="5804451"/>
              <a:ext cx="9700592" cy="278296"/>
            </a:xfrm>
            <a:prstGeom prst="roundRect">
              <a:avLst>
                <a:gd name="adj" fmla="val 50000"/>
              </a:avLst>
            </a:prstGeom>
            <a:solidFill>
              <a:schemeClr val="accent2"/>
            </a:solidFill>
            <a:ln w="69850">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grpSp>
      <p:sp>
        <p:nvSpPr>
          <p:cNvPr id="7" name="TextBox 43">
            <a:extLst>
              <a:ext uri="{FF2B5EF4-FFF2-40B4-BE49-F238E27FC236}">
                <a16:creationId xmlns:a16="http://schemas.microsoft.com/office/drawing/2014/main" id="{8721118E-FE1E-3674-6738-EA16E06607B6}"/>
              </a:ext>
            </a:extLst>
          </p:cNvPr>
          <p:cNvSpPr txBox="1"/>
          <p:nvPr/>
        </p:nvSpPr>
        <p:spPr>
          <a:xfrm>
            <a:off x="3161478" y="1416562"/>
            <a:ext cx="6188938" cy="78483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45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en-US" sz="45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45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en-US" sz="45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45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en-US" sz="45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45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p>
        </p:txBody>
      </p:sp>
      <p:pic>
        <p:nvPicPr>
          <p:cNvPr id="5" name="그림 8">
            <a:extLst>
              <a:ext uri="{FF2B5EF4-FFF2-40B4-BE49-F238E27FC236}">
                <a16:creationId xmlns:a16="http://schemas.microsoft.com/office/drawing/2014/main" id="{13DD03B6-5368-6DD9-6DE3-AA66555B6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379" y="-6225"/>
            <a:ext cx="4150621" cy="3835311"/>
          </a:xfrm>
          <a:prstGeom prst="rect">
            <a:avLst/>
          </a:prstGeom>
        </p:spPr>
      </p:pic>
      <p:pic>
        <p:nvPicPr>
          <p:cNvPr id="6" name="그림 14">
            <a:extLst>
              <a:ext uri="{FF2B5EF4-FFF2-40B4-BE49-F238E27FC236}">
                <a16:creationId xmlns:a16="http://schemas.microsoft.com/office/drawing/2014/main" id="{262CD109-2F2F-A73D-2F27-9538BFB0362D}"/>
              </a:ext>
            </a:extLst>
          </p:cNvPr>
          <p:cNvPicPr>
            <a:picLocks noChangeAspect="1"/>
          </p:cNvPicPr>
          <p:nvPr/>
        </p:nvPicPr>
        <p:blipFill rotWithShape="1">
          <a:blip r:embed="rId3">
            <a:extLst>
              <a:ext uri="{28A0092B-C50C-407E-A947-70E740481C1C}">
                <a14:useLocalDpi xmlns:a14="http://schemas.microsoft.com/office/drawing/2010/main" val="0"/>
              </a:ext>
            </a:extLst>
          </a:blip>
          <a:srcRect t="35389"/>
          <a:stretch/>
        </p:blipFill>
        <p:spPr>
          <a:xfrm>
            <a:off x="-71130" y="0"/>
            <a:ext cx="3009773" cy="2015029"/>
          </a:xfrm>
          <a:prstGeom prst="rect">
            <a:avLst/>
          </a:prstGeom>
        </p:spPr>
      </p:pic>
      <p:pic>
        <p:nvPicPr>
          <p:cNvPr id="11" name="그림 14">
            <a:extLst>
              <a:ext uri="{FF2B5EF4-FFF2-40B4-BE49-F238E27FC236}">
                <a16:creationId xmlns:a16="http://schemas.microsoft.com/office/drawing/2014/main" id="{E81E529A-34AD-E44D-BAB3-BE49079938E8}"/>
              </a:ext>
            </a:extLst>
          </p:cNvPr>
          <p:cNvPicPr>
            <a:picLocks noChangeAspect="1"/>
          </p:cNvPicPr>
          <p:nvPr/>
        </p:nvPicPr>
        <p:blipFill rotWithShape="1">
          <a:blip r:embed="rId3">
            <a:extLst>
              <a:ext uri="{28A0092B-C50C-407E-A947-70E740481C1C}">
                <a14:useLocalDpi xmlns:a14="http://schemas.microsoft.com/office/drawing/2010/main" val="0"/>
              </a:ext>
            </a:extLst>
          </a:blip>
          <a:srcRect t="-11769" b="63009"/>
          <a:stretch/>
        </p:blipFill>
        <p:spPr>
          <a:xfrm rot="18109068">
            <a:off x="-625275" y="5069791"/>
            <a:ext cx="3009773" cy="1520686"/>
          </a:xfrm>
          <a:prstGeom prst="rect">
            <a:avLst/>
          </a:prstGeom>
        </p:spPr>
      </p:pic>
      <p:pic>
        <p:nvPicPr>
          <p:cNvPr id="16" name="그림 14">
            <a:extLst>
              <a:ext uri="{FF2B5EF4-FFF2-40B4-BE49-F238E27FC236}">
                <a16:creationId xmlns:a16="http://schemas.microsoft.com/office/drawing/2014/main" id="{40765B2F-7EEA-520D-6AAB-A775D12FF82E}"/>
              </a:ext>
            </a:extLst>
          </p:cNvPr>
          <p:cNvPicPr>
            <a:picLocks noChangeAspect="1"/>
          </p:cNvPicPr>
          <p:nvPr/>
        </p:nvPicPr>
        <p:blipFill rotWithShape="1">
          <a:blip r:embed="rId3">
            <a:extLst>
              <a:ext uri="{28A0092B-C50C-407E-A947-70E740481C1C}">
                <a14:useLocalDpi xmlns:a14="http://schemas.microsoft.com/office/drawing/2010/main" val="0"/>
              </a:ext>
            </a:extLst>
          </a:blip>
          <a:srcRect t="-11769" b="63009"/>
          <a:stretch/>
        </p:blipFill>
        <p:spPr>
          <a:xfrm rot="3490932" flipH="1">
            <a:off x="9780980" y="4924841"/>
            <a:ext cx="3009773" cy="1520686"/>
          </a:xfrm>
          <a:prstGeom prst="rect">
            <a:avLst/>
          </a:prstGeom>
        </p:spPr>
      </p:pic>
      <p:pic>
        <p:nvPicPr>
          <p:cNvPr id="8" name="Picture 7">
            <a:extLst>
              <a:ext uri="{FF2B5EF4-FFF2-40B4-BE49-F238E27FC236}">
                <a16:creationId xmlns:a16="http://schemas.microsoft.com/office/drawing/2014/main" id="{618AB985-E5C2-7A94-0B25-3C6511995656}"/>
              </a:ext>
            </a:extLst>
          </p:cNvPr>
          <p:cNvPicPr>
            <a:picLocks noChangeAspect="1"/>
          </p:cNvPicPr>
          <p:nvPr/>
        </p:nvPicPr>
        <p:blipFill>
          <a:blip r:embed="rId4"/>
          <a:stretch>
            <a:fillRect/>
          </a:stretch>
        </p:blipFill>
        <p:spPr>
          <a:xfrm>
            <a:off x="4438649" y="2138117"/>
            <a:ext cx="5520949" cy="1188694"/>
          </a:xfrm>
          <a:prstGeom prst="rect">
            <a:avLst/>
          </a:prstGeom>
        </p:spPr>
      </p:pic>
      <p:pic>
        <p:nvPicPr>
          <p:cNvPr id="20" name="Picture 19">
            <a:extLst>
              <a:ext uri="{FF2B5EF4-FFF2-40B4-BE49-F238E27FC236}">
                <a16:creationId xmlns:a16="http://schemas.microsoft.com/office/drawing/2014/main" id="{FAD2AD79-68E5-B833-C0E5-AED6789C12A3}"/>
              </a:ext>
            </a:extLst>
          </p:cNvPr>
          <p:cNvPicPr>
            <a:picLocks noChangeAspect="1"/>
          </p:cNvPicPr>
          <p:nvPr/>
        </p:nvPicPr>
        <p:blipFill>
          <a:blip r:embed="rId5"/>
          <a:stretch>
            <a:fillRect/>
          </a:stretch>
        </p:blipFill>
        <p:spPr>
          <a:xfrm>
            <a:off x="1851682" y="3273092"/>
            <a:ext cx="8279086" cy="1816765"/>
          </a:xfrm>
          <a:prstGeom prst="rect">
            <a:avLst/>
          </a:prstGeom>
        </p:spPr>
      </p:pic>
    </p:spTree>
    <p:extLst>
      <p:ext uri="{BB962C8B-B14F-4D97-AF65-F5344CB8AC3E}">
        <p14:creationId xmlns:p14="http://schemas.microsoft.com/office/powerpoint/2010/main" val="2249069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 name="Hình chữ nhật: Góc Tròn 5">
            <a:extLst>
              <a:ext uri="{FF2B5EF4-FFF2-40B4-BE49-F238E27FC236}">
                <a16:creationId xmlns:a16="http://schemas.microsoft.com/office/drawing/2014/main" id="{637CB8BC-B189-71BB-611A-7068B79B8C4D}"/>
              </a:ext>
            </a:extLst>
          </p:cNvPr>
          <p:cNvSpPr/>
          <p:nvPr/>
        </p:nvSpPr>
        <p:spPr>
          <a:xfrm>
            <a:off x="2254526" y="0"/>
            <a:ext cx="7682948" cy="1202635"/>
          </a:xfrm>
          <a:prstGeom prst="roundRect">
            <a:avLst/>
          </a:prstGeom>
          <a:solidFill>
            <a:schemeClr val="bg1"/>
          </a:solidFill>
          <a:ln w="698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Đề bài: </a:t>
            </a: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9" name="Hình chữ nhật 8">
            <a:extLst>
              <a:ext uri="{FF2B5EF4-FFF2-40B4-BE49-F238E27FC236}">
                <a16:creationId xmlns:a16="http://schemas.microsoft.com/office/drawing/2014/main" id="{5CDE45C7-1531-EDBA-5226-97B05913B2E1}"/>
              </a:ext>
            </a:extLst>
          </p:cNvPr>
          <p:cNvSpPr/>
          <p:nvPr/>
        </p:nvSpPr>
        <p:spPr>
          <a:xfrm>
            <a:off x="0" y="1749287"/>
            <a:ext cx="12192000" cy="4363278"/>
          </a:xfrm>
          <a:prstGeom prst="rect">
            <a:avLst/>
          </a:prstGeom>
          <a:solidFill>
            <a:schemeClr val="bg1"/>
          </a:solidFill>
          <a:ln w="57150" cap="rnd"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58775" algn="ctr" latinLnBrk="1"/>
            <a:r>
              <a:rPr lang="vi-VN" sz="6000" b="1" dirty="0">
                <a:solidFill>
                  <a:prstClr val="black"/>
                </a:solidFill>
                <a:latin typeface="Calibri" panose="020F0502020204030204" pitchFamily="34" charset="0"/>
                <a:cs typeface="Calibri" panose="020F0502020204030204" pitchFamily="34" charset="0"/>
              </a:rPr>
              <a:t>Đề bài: </a:t>
            </a:r>
            <a:r>
              <a:rPr lang="vi-VN" sz="6000" dirty="0">
                <a:solidFill>
                  <a:prstClr val="black"/>
                </a:solidFill>
                <a:latin typeface="Calibri" panose="020F0502020204030204" pitchFamily="34" charset="0"/>
                <a:cs typeface="Calibri" panose="020F0502020204030204" pitchFamily="34" charset="0"/>
              </a:rPr>
              <a:t>Viết hướng dẫn sử dụng một đồ dùng quen thuộc với em.</a:t>
            </a:r>
            <a:endParaRPr kumimoji="0" lang="en-US" sz="6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5" name="Hình ảnh 14" descr="Ảnh có chứa văn bản&#10;&#10;Mô tả được tạo tự động">
            <a:extLst>
              <a:ext uri="{FF2B5EF4-FFF2-40B4-BE49-F238E27FC236}">
                <a16:creationId xmlns:a16="http://schemas.microsoft.com/office/drawing/2014/main" id="{8D7BD8E6-96F9-9FE9-CFAE-D39135537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17" y="13424"/>
            <a:ext cx="2524581" cy="1571382"/>
          </a:xfrm>
          <a:prstGeom prst="rect">
            <a:avLst/>
          </a:prstGeom>
        </p:spPr>
      </p:pic>
      <p:pic>
        <p:nvPicPr>
          <p:cNvPr id="17" name="Hình ảnh 16">
            <a:extLst>
              <a:ext uri="{FF2B5EF4-FFF2-40B4-BE49-F238E27FC236}">
                <a16:creationId xmlns:a16="http://schemas.microsoft.com/office/drawing/2014/main" id="{15F8F9A7-71A3-6779-DF9E-5C8C7361453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19069" y="-55393"/>
            <a:ext cx="2440123" cy="1722440"/>
          </a:xfrm>
          <a:prstGeom prst="rect">
            <a:avLst/>
          </a:prstGeom>
        </p:spPr>
      </p:pic>
    </p:spTree>
    <p:extLst>
      <p:ext uri="{BB962C8B-B14F-4D97-AF65-F5344CB8AC3E}">
        <p14:creationId xmlns:p14="http://schemas.microsoft.com/office/powerpoint/2010/main" val="2765140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4086225" y="95251"/>
            <a:ext cx="3324225" cy="7810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cs typeface="+mn-cs"/>
              </a:rPr>
              <a:t> </a:t>
            </a: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098273" y="86163"/>
            <a:ext cx="9541565" cy="76944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Chuẩn</a:t>
            </a:r>
            <a:r>
              <a:rPr kumimoji="0" lang="en-US" sz="44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rPr>
              <a:t>bị</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200025" y="1133476"/>
            <a:ext cx="11782425" cy="56002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cs typeface="+mn-cs"/>
            </a:endParaRPr>
          </a:p>
        </p:txBody>
      </p:sp>
      <p:sp>
        <p:nvSpPr>
          <p:cNvPr id="2" name="TextBox 1">
            <a:extLst>
              <a:ext uri="{FF2B5EF4-FFF2-40B4-BE49-F238E27FC236}">
                <a16:creationId xmlns:a16="http://schemas.microsoft.com/office/drawing/2014/main" id="{4BC66FCE-3CBB-028E-A6ED-51FB618F2479}"/>
              </a:ext>
            </a:extLst>
          </p:cNvPr>
          <p:cNvSpPr txBox="1"/>
          <p:nvPr/>
        </p:nvSpPr>
        <p:spPr>
          <a:xfrm>
            <a:off x="1419226" y="1352550"/>
            <a:ext cx="9086850" cy="646331"/>
          </a:xfrm>
          <a:prstGeom prst="rect">
            <a:avLst/>
          </a:prstGeom>
          <a:noFill/>
        </p:spPr>
        <p:txBody>
          <a:bodyPr wrap="square" rtlCol="0">
            <a:spAutoFit/>
          </a:bodyPr>
          <a:lstStyle/>
          <a:p>
            <a:r>
              <a:rPr lang="en-US" sz="3600" b="1" i="0" dirty="0">
                <a:solidFill>
                  <a:srgbClr val="000000"/>
                </a:solidFill>
                <a:effectLst/>
                <a:latin typeface="Calibri" panose="020F0502020204030204" pitchFamily="34" charset="0"/>
                <a:cs typeface="Calibri" panose="020F0502020204030204" pitchFamily="34" charset="0"/>
              </a:rPr>
              <a:t>- </a:t>
            </a:r>
            <a:r>
              <a:rPr lang="vi-VN" sz="3600" b="1" i="0" dirty="0">
                <a:solidFill>
                  <a:srgbClr val="000000"/>
                </a:solidFill>
                <a:effectLst/>
                <a:latin typeface="Calibri" panose="020F0502020204030204" pitchFamily="34" charset="0"/>
                <a:cs typeface="Calibri" panose="020F0502020204030204" pitchFamily="34" charset="0"/>
              </a:rPr>
              <a:t>Chọn một đồ dùng để hướng dẫn sử dụng.</a:t>
            </a:r>
            <a:endParaRPr lang="en-US" sz="3600" b="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D943634-6D53-EA08-86D7-2BC14258882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538287" y="2505074"/>
            <a:ext cx="8362098" cy="2600325"/>
          </a:xfrm>
          <a:prstGeom prst="rect">
            <a:avLst/>
          </a:prstGeom>
        </p:spPr>
      </p:pic>
    </p:spTree>
    <p:extLst>
      <p:ext uri="{BB962C8B-B14F-4D97-AF65-F5344CB8AC3E}">
        <p14:creationId xmlns:p14="http://schemas.microsoft.com/office/powerpoint/2010/main" val="2504189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4086225" y="95251"/>
            <a:ext cx="3324225" cy="7810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cs typeface="+mn-cs"/>
              </a:rPr>
              <a:t> </a:t>
            </a: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098273" y="86163"/>
            <a:ext cx="9541565" cy="76944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Chuẩn</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bị</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200025" y="1133476"/>
            <a:ext cx="11782425" cy="56002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cs typeface="+mn-cs"/>
            </a:endParaRPr>
          </a:p>
        </p:txBody>
      </p:sp>
      <p:sp>
        <p:nvSpPr>
          <p:cNvPr id="2" name="TextBox 1">
            <a:extLst>
              <a:ext uri="{FF2B5EF4-FFF2-40B4-BE49-F238E27FC236}">
                <a16:creationId xmlns:a16="http://schemas.microsoft.com/office/drawing/2014/main" id="{4BC66FCE-3CBB-028E-A6ED-51FB618F2479}"/>
              </a:ext>
            </a:extLst>
          </p:cNvPr>
          <p:cNvSpPr txBox="1"/>
          <p:nvPr/>
        </p:nvSpPr>
        <p:spPr>
          <a:xfrm>
            <a:off x="1419226" y="1352550"/>
            <a:ext cx="9048749" cy="646331"/>
          </a:xfrm>
          <a:prstGeom prst="rect">
            <a:avLst/>
          </a:prstGeom>
          <a:noFill/>
        </p:spPr>
        <p:txBody>
          <a:bodyPr wrap="square" rtlCol="0">
            <a:spAutoFit/>
          </a:bodyPr>
          <a:lstStyle/>
          <a:p>
            <a:pPr lvl="0" algn="ctr"/>
            <a:r>
              <a:rPr lang="vi-VN" sz="3600" b="1" dirty="0">
                <a:solidFill>
                  <a:srgbClr val="000000"/>
                </a:solidFill>
                <a:latin typeface="Calibri" panose="020F0502020204030204" pitchFamily="34" charset="0"/>
                <a:cs typeface="Calibri" panose="020F0502020204030204" pitchFamily="34" charset="0"/>
              </a:rPr>
              <a:t>- Xác định nội dung hướng dẫn.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83131207-B417-46D3-D383-18384B6E0986}"/>
              </a:ext>
            </a:extLst>
          </p:cNvPr>
          <p:cNvGrpSpPr/>
          <p:nvPr/>
        </p:nvGrpSpPr>
        <p:grpSpPr>
          <a:xfrm>
            <a:off x="667911" y="3847554"/>
            <a:ext cx="1865739" cy="810171"/>
            <a:chOff x="678552" y="2135897"/>
            <a:chExt cx="5756598" cy="4518230"/>
          </a:xfrm>
        </p:grpSpPr>
        <p:sp>
          <p:nvSpPr>
            <p:cNvPr id="6" name="Rectangle: Rounded Corners 5">
              <a:extLst>
                <a:ext uri="{FF2B5EF4-FFF2-40B4-BE49-F238E27FC236}">
                  <a16:creationId xmlns:a16="http://schemas.microsoft.com/office/drawing/2014/main" id="{03046564-290C-1EA3-4014-469A16916B77}"/>
                </a:ext>
              </a:extLst>
            </p:cNvPr>
            <p:cNvSpPr/>
            <p:nvPr/>
          </p:nvSpPr>
          <p:spPr>
            <a:xfrm>
              <a:off x="678552" y="2135897"/>
              <a:ext cx="5756598" cy="4518230"/>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solidFill>
                  <a:srgbClr val="002060"/>
                </a:solidFill>
              </a:endParaRPr>
            </a:p>
          </p:txBody>
        </p:sp>
        <p:sp>
          <p:nvSpPr>
            <p:cNvPr id="8" name="Rectangle 5">
              <a:extLst>
                <a:ext uri="{FF2B5EF4-FFF2-40B4-BE49-F238E27FC236}">
                  <a16:creationId xmlns:a16="http://schemas.microsoft.com/office/drawing/2014/main" id="{1BAF3037-C89D-3DB0-4C52-C39DE9784025}"/>
                </a:ext>
              </a:extLst>
            </p:cNvPr>
            <p:cNvSpPr>
              <a:spLocks noChangeArrowheads="1"/>
            </p:cNvSpPr>
            <p:nvPr/>
          </p:nvSpPr>
          <p:spPr bwMode="auto">
            <a:xfrm>
              <a:off x="826396" y="2270082"/>
              <a:ext cx="5338470" cy="429108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en-US" altLang="en-US" sz="4400" dirty="0" err="1">
                  <a:solidFill>
                    <a:srgbClr val="002060"/>
                  </a:solidFill>
                  <a:latin typeface="Arial" panose="020B0604020202020204" pitchFamily="34" charset="0"/>
                  <a:cs typeface="Arial" panose="020B0604020202020204" pitchFamily="34" charset="0"/>
                </a:rPr>
                <a:t>Gợi</a:t>
              </a:r>
              <a:r>
                <a:rPr lang="en-US" altLang="en-US" sz="4400" dirty="0">
                  <a:solidFill>
                    <a:srgbClr val="002060"/>
                  </a:solidFill>
                  <a:latin typeface="Arial" panose="020B0604020202020204" pitchFamily="34" charset="0"/>
                  <a:cs typeface="Arial" panose="020B0604020202020204" pitchFamily="34" charset="0"/>
                </a:rPr>
                <a:t> ý:</a:t>
              </a:r>
              <a:endParaRPr lang="vi-VN" altLang="en-US" sz="4400" dirty="0">
                <a:solidFill>
                  <a:srgbClr val="002060"/>
                </a:solidFill>
                <a:latin typeface="Arial" panose="020B0604020202020204" pitchFamily="34" charset="0"/>
                <a:cs typeface="Arial" panose="020B0604020202020204" pitchFamily="34" charset="0"/>
              </a:endParaRPr>
            </a:p>
          </p:txBody>
        </p:sp>
      </p:grpSp>
      <p:cxnSp>
        <p:nvCxnSpPr>
          <p:cNvPr id="10" name="Straight Connector 9">
            <a:extLst>
              <a:ext uri="{FF2B5EF4-FFF2-40B4-BE49-F238E27FC236}">
                <a16:creationId xmlns:a16="http://schemas.microsoft.com/office/drawing/2014/main" id="{BE9C9BF4-38A9-22C1-73AF-B5E61360AAA4}"/>
              </a:ext>
            </a:extLst>
          </p:cNvPr>
          <p:cNvCxnSpPr>
            <a:stCxn id="6" idx="3"/>
          </p:cNvCxnSpPr>
          <p:nvPr/>
        </p:nvCxnSpPr>
        <p:spPr>
          <a:xfrm flipV="1">
            <a:off x="2533650" y="3086100"/>
            <a:ext cx="457200" cy="11665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0B93A08-3BB3-E74F-69D8-E4F6375AC6A7}"/>
              </a:ext>
            </a:extLst>
          </p:cNvPr>
          <p:cNvSpPr/>
          <p:nvPr/>
        </p:nvSpPr>
        <p:spPr>
          <a:xfrm>
            <a:off x="3019424" y="2236464"/>
            <a:ext cx="8877301" cy="1200329"/>
          </a:xfrm>
          <a:prstGeom prst="roundRect">
            <a:avLst/>
          </a:prstGeom>
          <a:solidFill>
            <a:srgbClr val="FFFFCC"/>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a:ea typeface="+mn-ea"/>
                <a:cs typeface="+mn-cs"/>
              </a:rPr>
              <a:t>Trước khi sử dụng sản phẩm: </a:t>
            </a:r>
            <a:r>
              <a:rPr kumimoji="0" lang="vi-VN" sz="2800" b="0" i="0" u="none" strike="noStrike" kern="1200" cap="none" spc="0" normalizeH="0" baseline="0" noProof="0" dirty="0">
                <a:ln>
                  <a:noFill/>
                </a:ln>
                <a:solidFill>
                  <a:srgbClr val="002060"/>
                </a:solidFill>
                <a:effectLst/>
                <a:uLnTx/>
                <a:uFillTx/>
                <a:latin typeface="Calibri"/>
                <a:ea typeface="+mn-ea"/>
                <a:cs typeface="+mn-cs"/>
              </a:rPr>
              <a:t>Hướng dẫn kiểm tra sản phẩm trước khi sử dụng (để đảm bảo an toàn và hiệu quả).</a:t>
            </a:r>
            <a:endParaRPr kumimoji="0" lang="en-US" sz="2800" b="0" i="0" u="none" strike="noStrike" kern="1200" cap="none" spc="0" normalizeH="0" baseline="0" noProof="0" dirty="0">
              <a:ln>
                <a:noFill/>
              </a:ln>
              <a:solidFill>
                <a:srgbClr val="002060"/>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id="{A021D3D9-A8AC-448A-3673-16028E310811}"/>
              </a:ext>
            </a:extLst>
          </p:cNvPr>
          <p:cNvCxnSpPr>
            <a:cxnSpLocks/>
            <a:stCxn id="6" idx="3"/>
          </p:cNvCxnSpPr>
          <p:nvPr/>
        </p:nvCxnSpPr>
        <p:spPr>
          <a:xfrm>
            <a:off x="2533650" y="4252640"/>
            <a:ext cx="561975" cy="3765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A4BC2F62-DA0A-D182-8FF4-5FC8767D6306}"/>
              </a:ext>
            </a:extLst>
          </p:cNvPr>
          <p:cNvSpPr/>
          <p:nvPr/>
        </p:nvSpPr>
        <p:spPr>
          <a:xfrm>
            <a:off x="3124199" y="3779514"/>
            <a:ext cx="8877301" cy="1200329"/>
          </a:xfrm>
          <a:prstGeom prst="roundRect">
            <a:avLst/>
          </a:prstGeom>
          <a:solidFill>
            <a:srgbClr val="FFFFCC"/>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libri"/>
              </a:rPr>
              <a:t>Khi sử dụng sản phẩm: </a:t>
            </a:r>
            <a:r>
              <a:rPr lang="vi-VN" sz="2800" dirty="0">
                <a:solidFill>
                  <a:srgbClr val="002060"/>
                </a:solidFill>
                <a:latin typeface="Calibri"/>
              </a:rPr>
              <a:t>Chỉ ra các bước sử dụng sản phẩm theo đúng trình tự.</a:t>
            </a:r>
            <a:endParaRPr kumimoji="0" lang="en-US" sz="2800" i="0" u="none" strike="noStrike" kern="1200" cap="none" spc="0" normalizeH="0" baseline="0" noProof="0" dirty="0">
              <a:ln>
                <a:noFill/>
              </a:ln>
              <a:solidFill>
                <a:srgbClr val="002060"/>
              </a:solidFill>
              <a:effectLst/>
              <a:uLnTx/>
              <a:uFillTx/>
              <a:latin typeface="Calibri"/>
            </a:endParaRPr>
          </a:p>
        </p:txBody>
      </p:sp>
      <p:cxnSp>
        <p:nvCxnSpPr>
          <p:cNvPr id="17" name="Straight Connector 16">
            <a:extLst>
              <a:ext uri="{FF2B5EF4-FFF2-40B4-BE49-F238E27FC236}">
                <a16:creationId xmlns:a16="http://schemas.microsoft.com/office/drawing/2014/main" id="{33769477-8C39-CD49-481B-FB077DB5AAD1}"/>
              </a:ext>
            </a:extLst>
          </p:cNvPr>
          <p:cNvCxnSpPr>
            <a:cxnSpLocks/>
            <a:stCxn id="6" idx="3"/>
          </p:cNvCxnSpPr>
          <p:nvPr/>
        </p:nvCxnSpPr>
        <p:spPr>
          <a:xfrm>
            <a:off x="2533650" y="4252640"/>
            <a:ext cx="571500" cy="18338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349CDB9A-8AF0-2C5D-4C0D-0510034BD9DF}"/>
              </a:ext>
            </a:extLst>
          </p:cNvPr>
          <p:cNvSpPr/>
          <p:nvPr/>
        </p:nvSpPr>
        <p:spPr>
          <a:xfrm>
            <a:off x="3133724" y="5236839"/>
            <a:ext cx="8877301" cy="1200329"/>
          </a:xfrm>
          <a:prstGeom prst="roundRect">
            <a:avLst/>
          </a:prstGeom>
          <a:solidFill>
            <a:srgbClr val="FFFFCC"/>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libri"/>
              </a:rPr>
              <a:t>Sau khi sử dụng sản phẩm: </a:t>
            </a:r>
            <a:r>
              <a:rPr lang="vi-VN" sz="2800" dirty="0">
                <a:solidFill>
                  <a:srgbClr val="002060"/>
                </a:solidFill>
                <a:latin typeface="Calibri"/>
              </a:rPr>
              <a:t>Hướng dẫn cách cất giữ, bảo quản sản phẩm. </a:t>
            </a:r>
            <a:endParaRPr kumimoji="0" lang="en-US" sz="2800" i="0" u="none" strike="noStrike" kern="1200" cap="none" spc="0" normalizeH="0" baseline="0" noProof="0" dirty="0">
              <a:ln>
                <a:noFill/>
              </a:ln>
              <a:solidFill>
                <a:srgbClr val="002060"/>
              </a:solidFill>
              <a:effectLst/>
              <a:uLnTx/>
              <a:uFillTx/>
              <a:latin typeface="Calibri"/>
            </a:endParaRPr>
          </a:p>
        </p:txBody>
      </p:sp>
    </p:spTree>
    <p:extLst>
      <p:ext uri="{BB962C8B-B14F-4D97-AF65-F5344CB8AC3E}">
        <p14:creationId xmlns:p14="http://schemas.microsoft.com/office/powerpoint/2010/main" val="3381886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
                                        <p:tgtEl>
                                          <p:spTgt spid="3"/>
                                        </p:tgtEl>
                                      </p:cBhvr>
                                    </p:animEffect>
                                    <p:anim calcmode="lin" valueType="num">
                                      <p:cBhvr>
                                        <p:cTn id="25" dur="400" fill="hold"/>
                                        <p:tgtEl>
                                          <p:spTgt spid="3"/>
                                        </p:tgtEl>
                                        <p:attrNameLst>
                                          <p:attrName>ppt_x</p:attrName>
                                        </p:attrNameLst>
                                      </p:cBhvr>
                                      <p:tavLst>
                                        <p:tav tm="0">
                                          <p:val>
                                            <p:strVal val="#ppt_x"/>
                                          </p:val>
                                        </p:tav>
                                        <p:tav tm="100000">
                                          <p:val>
                                            <p:strVal val="#ppt_x"/>
                                          </p:val>
                                        </p:tav>
                                      </p:tavLst>
                                    </p:anim>
                                    <p:anim calcmode="lin" valueType="num">
                                      <p:cBhvr>
                                        <p:cTn id="26" dur="400" fill="hold"/>
                                        <p:tgtEl>
                                          <p:spTgt spid="3"/>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P spid="12" grpId="0" animBg="1"/>
      <p:bldP spid="14"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3409951" y="95251"/>
            <a:ext cx="5267324" cy="7810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cs typeface="+mn-cs"/>
              </a:rPr>
              <a:t> </a:t>
            </a: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288773" y="0"/>
            <a:ext cx="9541565" cy="769441"/>
          </a:xfrm>
          <a:prstGeom prst="rect">
            <a:avLst/>
          </a:prstGeom>
          <a:noFill/>
        </p:spPr>
        <p:txBody>
          <a:bodyPr wrap="square" rtlCol="0">
            <a:spAutoFit/>
          </a:bodyPr>
          <a:lstStyle/>
          <a:p>
            <a:pPr lvl="0" algn="ctr" latinLnBrk="1"/>
            <a:r>
              <a:rPr lang="en-US" sz="4400" b="1" dirty="0" err="1">
                <a:solidFill>
                  <a:srgbClr val="FF0000"/>
                </a:solidFill>
                <a:latin typeface="Calibri" panose="020F0502020204030204" pitchFamily="34" charset="0"/>
                <a:cs typeface="Calibri" panose="020F0502020204030204" pitchFamily="34" charset="0"/>
              </a:rPr>
              <a:t>Bài</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tham</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khảo</a:t>
            </a:r>
            <a:r>
              <a:rPr lang="en-US" sz="4400" b="1" dirty="0">
                <a:solidFill>
                  <a:srgbClr val="FF0000"/>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200025" y="1133476"/>
            <a:ext cx="11782425" cy="56002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cs typeface="+mn-cs"/>
            </a:endParaRPr>
          </a:p>
        </p:txBody>
      </p:sp>
      <p:sp>
        <p:nvSpPr>
          <p:cNvPr id="3" name="TextBox 2">
            <a:extLst>
              <a:ext uri="{FF2B5EF4-FFF2-40B4-BE49-F238E27FC236}">
                <a16:creationId xmlns:a16="http://schemas.microsoft.com/office/drawing/2014/main" id="{031B4948-3D3C-95FC-1DA5-B8BF01E399F9}"/>
              </a:ext>
            </a:extLst>
          </p:cNvPr>
          <p:cNvSpPr txBox="1"/>
          <p:nvPr/>
        </p:nvSpPr>
        <p:spPr>
          <a:xfrm>
            <a:off x="790575" y="1348800"/>
            <a:ext cx="10325100" cy="5016758"/>
          </a:xfrm>
          <a:prstGeom prst="rect">
            <a:avLst/>
          </a:prstGeom>
          <a:noFill/>
        </p:spPr>
        <p:txBody>
          <a:bodyPr wrap="square" rtlCol="0">
            <a:spAutoFit/>
          </a:bodyPr>
          <a:lstStyle/>
          <a:p>
            <a:pPr algn="just" rtl="0" latinLnBrk="0"/>
            <a:r>
              <a:rPr lang="vi-VN" sz="3200" b="1" i="0" dirty="0">
                <a:solidFill>
                  <a:srgbClr val="000000"/>
                </a:solidFill>
                <a:effectLst/>
                <a:latin typeface="Calibri" panose="020F0502020204030204" pitchFamily="34" charset="0"/>
                <a:cs typeface="Calibri" panose="020F0502020204030204" pitchFamily="34" charset="0"/>
              </a:rPr>
              <a:t>- Chọn một đồ dùng: </a:t>
            </a:r>
            <a:r>
              <a:rPr lang="vi-VN" sz="3200" b="0" i="0" dirty="0">
                <a:solidFill>
                  <a:srgbClr val="000000"/>
                </a:solidFill>
                <a:effectLst/>
                <a:latin typeface="Calibri" panose="020F0502020204030204" pitchFamily="34" charset="0"/>
                <a:cs typeface="Calibri" panose="020F0502020204030204" pitchFamily="34" charset="0"/>
              </a:rPr>
              <a:t>máy sấy tóc</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 Xác dịnh nội dung hướng dẫn:</a:t>
            </a:r>
          </a:p>
          <a:p>
            <a:pPr marL="457200" indent="-457200" algn="just" rtl="0" latinLnBrk="0">
              <a:buFont typeface="Arial" panose="020B0604020202020204" pitchFamily="34" charset="0"/>
              <a:buChar char="•"/>
            </a:pPr>
            <a:r>
              <a:rPr lang="vi-VN" sz="3200" b="0" i="0" dirty="0">
                <a:solidFill>
                  <a:srgbClr val="000000"/>
                </a:solidFill>
                <a:effectLst/>
                <a:latin typeface="Calibri" panose="020F0502020204030204" pitchFamily="34" charset="0"/>
                <a:cs typeface="Calibri" panose="020F0502020204030204" pitchFamily="34" charset="0"/>
              </a:rPr>
              <a:t>Trước khi sử dụng: Kiểm tra máy sấy: dây diện có bị đứt, hở,....</a:t>
            </a:r>
          </a:p>
          <a:p>
            <a:pPr marL="457200" indent="-457200" algn="just" rtl="0" latinLnBrk="0">
              <a:buFont typeface="Arial" panose="020B0604020202020204" pitchFamily="34" charset="0"/>
              <a:buChar char="•"/>
            </a:pPr>
            <a:r>
              <a:rPr lang="vi-VN" sz="3200" b="0" i="0" dirty="0">
                <a:solidFill>
                  <a:srgbClr val="000000"/>
                </a:solidFill>
                <a:effectLst/>
                <a:latin typeface="Calibri" panose="020F0502020204030204" pitchFamily="34" charset="0"/>
                <a:cs typeface="Calibri" panose="020F0502020204030204" pitchFamily="34" charset="0"/>
              </a:rPr>
              <a:t>Trong khi sử dụng:</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Bước 1: Bật máy sấy, lựa chọn chế độ sấy vừa phải.</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Bước 2: Duy trì khoảng cách giữa máy sấy và tóc.</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Bước 3: Liên tục đảo chiều luồng sấy khí sấy.</a:t>
            </a:r>
          </a:p>
          <a:p>
            <a:pPr algn="just" rtl="0" latinLnBrk="0"/>
            <a:r>
              <a:rPr lang="vi-VN" sz="3200" b="0" i="0" dirty="0">
                <a:solidFill>
                  <a:srgbClr val="000000"/>
                </a:solidFill>
                <a:effectLst/>
                <a:latin typeface="Calibri" panose="020F0502020204030204" pitchFamily="34" charset="0"/>
                <a:cs typeface="Calibri" panose="020F0502020204030204" pitchFamily="34" charset="0"/>
              </a:rPr>
              <a:t>Bước 4: Tắt máy sấy.</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 Sau khi sử dụng: </a:t>
            </a:r>
            <a:r>
              <a:rPr lang="vi-VN" sz="3200" b="0" i="0" dirty="0">
                <a:solidFill>
                  <a:srgbClr val="000000"/>
                </a:solidFill>
                <a:effectLst/>
                <a:latin typeface="Calibri" panose="020F0502020204030204" pitchFamily="34" charset="0"/>
                <a:cs typeface="Calibri" panose="020F0502020204030204" pitchFamily="34" charset="0"/>
              </a:rPr>
              <a:t>Vệ sinh máy sấy</a:t>
            </a:r>
          </a:p>
        </p:txBody>
      </p:sp>
    </p:spTree>
    <p:extLst>
      <p:ext uri="{BB962C8B-B14F-4D97-AF65-F5344CB8AC3E}">
        <p14:creationId xmlns:p14="http://schemas.microsoft.com/office/powerpoint/2010/main" val="3371026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4086225" y="95251"/>
            <a:ext cx="3324225" cy="7810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cs typeface="+mn-cs"/>
              </a:rPr>
              <a:t> </a:t>
            </a: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098274" y="86163"/>
            <a:ext cx="9179202" cy="923330"/>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5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Viết</a:t>
            </a:r>
            <a:endParaRPr kumimoji="0" lang="en-US" sz="5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200025" y="1133476"/>
            <a:ext cx="11782425" cy="56002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cs typeface="+mn-cs"/>
            </a:endParaRPr>
          </a:p>
        </p:txBody>
      </p:sp>
      <p:grpSp>
        <p:nvGrpSpPr>
          <p:cNvPr id="7" name="Group 6">
            <a:extLst>
              <a:ext uri="{FF2B5EF4-FFF2-40B4-BE49-F238E27FC236}">
                <a16:creationId xmlns:a16="http://schemas.microsoft.com/office/drawing/2014/main" id="{DDB877FA-2C58-B1AB-B3ED-9FCC7C290251}"/>
              </a:ext>
            </a:extLst>
          </p:cNvPr>
          <p:cNvGrpSpPr/>
          <p:nvPr/>
        </p:nvGrpSpPr>
        <p:grpSpPr>
          <a:xfrm>
            <a:off x="1258461" y="1524000"/>
            <a:ext cx="9828639" cy="2575679"/>
            <a:chOff x="678552" y="2135897"/>
            <a:chExt cx="5756598" cy="7514849"/>
          </a:xfrm>
        </p:grpSpPr>
        <p:sp>
          <p:nvSpPr>
            <p:cNvPr id="9" name="Rectangle: Rounded Corners 8">
              <a:extLst>
                <a:ext uri="{FF2B5EF4-FFF2-40B4-BE49-F238E27FC236}">
                  <a16:creationId xmlns:a16="http://schemas.microsoft.com/office/drawing/2014/main" id="{76109726-A524-7672-68F5-861ED15CB0C9}"/>
                </a:ext>
              </a:extLst>
            </p:cNvPr>
            <p:cNvSpPr/>
            <p:nvPr/>
          </p:nvSpPr>
          <p:spPr>
            <a:xfrm>
              <a:off x="678552" y="2135897"/>
              <a:ext cx="5756598" cy="4518230"/>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solidFill>
                  <a:srgbClr val="002060"/>
                </a:solidFill>
              </a:endParaRPr>
            </a:p>
          </p:txBody>
        </p:sp>
        <p:sp>
          <p:nvSpPr>
            <p:cNvPr id="11" name="Rectangle 5">
              <a:extLst>
                <a:ext uri="{FF2B5EF4-FFF2-40B4-BE49-F238E27FC236}">
                  <a16:creationId xmlns:a16="http://schemas.microsoft.com/office/drawing/2014/main" id="{34A61606-2047-8647-F9A8-19E126833815}"/>
                </a:ext>
              </a:extLst>
            </p:cNvPr>
            <p:cNvSpPr>
              <a:spLocks noChangeArrowheads="1"/>
            </p:cNvSpPr>
            <p:nvPr/>
          </p:nvSpPr>
          <p:spPr bwMode="auto">
            <a:xfrm>
              <a:off x="826396" y="2270082"/>
              <a:ext cx="5338470" cy="738066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just" eaLnBrk="1" hangingPunct="1">
                <a:spcBef>
                  <a:spcPct val="20000"/>
                </a:spcBef>
              </a:pPr>
              <a:r>
                <a:rPr lang="vi-VN" sz="4000" b="0" i="0" dirty="0">
                  <a:solidFill>
                    <a:srgbClr val="000000"/>
                  </a:solidFill>
                  <a:effectLst/>
                  <a:latin typeface="Calibri" panose="020F0502020204030204" pitchFamily="34" charset="0"/>
                  <a:cs typeface="Calibri" panose="020F0502020204030204" pitchFamily="34" charset="0"/>
                </a:rPr>
                <a:t>Lưu ý: Có thể chỉ ra những việc nên làm và không nên làm khi sử dụng sản phẩm.</a:t>
              </a:r>
              <a:endParaRPr lang="vi-VN" altLang="en-US" sz="6600" dirty="0">
                <a:solidFill>
                  <a:srgbClr val="002060"/>
                </a:solidFill>
                <a:latin typeface="Calibri" panose="020F0502020204030204" pitchFamily="34" charset="0"/>
                <a:cs typeface="Calibri" panose="020F0502020204030204" pitchFamily="34" charset="0"/>
              </a:endParaRPr>
            </a:p>
          </p:txBody>
        </p:sp>
      </p:grpSp>
      <p:pic>
        <p:nvPicPr>
          <p:cNvPr id="16" name="Picture 2">
            <a:extLst>
              <a:ext uri="{FF2B5EF4-FFF2-40B4-BE49-F238E27FC236}">
                <a16:creationId xmlns:a16="http://schemas.microsoft.com/office/drawing/2014/main" id="{16E8C71A-F378-BB73-4FE1-10F733F0F2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2507927" y="2994092"/>
            <a:ext cx="7098805" cy="4782079"/>
          </a:xfrm>
          <a:prstGeom prst="rect">
            <a:avLst/>
          </a:prstGeom>
        </p:spPr>
      </p:pic>
    </p:spTree>
    <p:extLst>
      <p:ext uri="{BB962C8B-B14F-4D97-AF65-F5344CB8AC3E}">
        <p14:creationId xmlns:p14="http://schemas.microsoft.com/office/powerpoint/2010/main" val="90624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518343CF-9FE0-C389-3A06-9856B744D2A4}"/>
              </a:ext>
            </a:extLst>
          </p:cNvPr>
          <p:cNvSpPr/>
          <p:nvPr/>
        </p:nvSpPr>
        <p:spPr>
          <a:xfrm>
            <a:off x="3409951" y="95251"/>
            <a:ext cx="5267324" cy="781050"/>
          </a:xfrm>
          <a:prstGeom prst="roundRect">
            <a:avLst/>
          </a:prstGeom>
          <a:solidFill>
            <a:schemeClr val="bg1"/>
          </a:solidFill>
          <a:ln w="698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edoka One"/>
                <a:cs typeface="+mn-cs"/>
              </a:rPr>
              <a:t> </a:t>
            </a:r>
            <a:endParaRPr kumimoji="0" lang="en-US" sz="2400" b="0" i="0" u="none" strike="noStrike" kern="1200" cap="none" spc="0" normalizeH="0" baseline="0" noProof="0" dirty="0">
              <a:ln>
                <a:noFill/>
              </a:ln>
              <a:solidFill>
                <a:prstClr val="white"/>
              </a:solidFill>
              <a:effectLst/>
              <a:uLnTx/>
              <a:uFillTx/>
              <a:latin typeface="Fredoka One"/>
              <a:cs typeface="+mn-cs"/>
            </a:endParaRPr>
          </a:p>
        </p:txBody>
      </p:sp>
      <p:sp>
        <p:nvSpPr>
          <p:cNvPr id="5" name="Hộp Văn bản 4">
            <a:extLst>
              <a:ext uri="{FF2B5EF4-FFF2-40B4-BE49-F238E27FC236}">
                <a16:creationId xmlns:a16="http://schemas.microsoft.com/office/drawing/2014/main" id="{24DB55B4-8F71-63BF-B92F-9D7AE099E29B}"/>
              </a:ext>
            </a:extLst>
          </p:cNvPr>
          <p:cNvSpPr txBox="1"/>
          <p:nvPr/>
        </p:nvSpPr>
        <p:spPr>
          <a:xfrm>
            <a:off x="1288773" y="0"/>
            <a:ext cx="9541565" cy="76944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Bài</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tham</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khảo</a:t>
            </a:r>
            <a:r>
              <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sp>
        <p:nvSpPr>
          <p:cNvPr id="15" name="Hình chữ nhật: Góc Tròn 14">
            <a:extLst>
              <a:ext uri="{FF2B5EF4-FFF2-40B4-BE49-F238E27FC236}">
                <a16:creationId xmlns:a16="http://schemas.microsoft.com/office/drawing/2014/main" id="{B76ED77C-3B0B-A18A-B571-5CEB9C2E3E4E}"/>
              </a:ext>
            </a:extLst>
          </p:cNvPr>
          <p:cNvSpPr/>
          <p:nvPr/>
        </p:nvSpPr>
        <p:spPr>
          <a:xfrm>
            <a:off x="200025" y="1133476"/>
            <a:ext cx="11782425" cy="56002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Fredoka One"/>
              <a:cs typeface="+mn-cs"/>
            </a:endParaRPr>
          </a:p>
        </p:txBody>
      </p:sp>
      <p:sp>
        <p:nvSpPr>
          <p:cNvPr id="3" name="TextBox 2">
            <a:extLst>
              <a:ext uri="{FF2B5EF4-FFF2-40B4-BE49-F238E27FC236}">
                <a16:creationId xmlns:a16="http://schemas.microsoft.com/office/drawing/2014/main" id="{031B4948-3D3C-95FC-1DA5-B8BF01E399F9}"/>
              </a:ext>
            </a:extLst>
          </p:cNvPr>
          <p:cNvSpPr txBox="1"/>
          <p:nvPr/>
        </p:nvSpPr>
        <p:spPr>
          <a:xfrm>
            <a:off x="514350" y="1186875"/>
            <a:ext cx="11468100" cy="5509200"/>
          </a:xfrm>
          <a:prstGeom prst="rect">
            <a:avLst/>
          </a:prstGeom>
          <a:noFill/>
        </p:spPr>
        <p:txBody>
          <a:bodyPr wrap="square" rtlCol="0">
            <a:spAutoFit/>
          </a:bodyPr>
          <a:lstStyle/>
          <a:p>
            <a:pPr algn="ctr"/>
            <a:r>
              <a:rPr lang="vi-VN" sz="1600" b="1" dirty="0">
                <a:latin typeface="Calibri" panose="020F0502020204030204" pitchFamily="34" charset="0"/>
                <a:cs typeface="Calibri" panose="020F0502020204030204" pitchFamily="34" charset="0"/>
              </a:rPr>
              <a:t>Hướng dẫn sử dụng máy sấy tóc</a:t>
            </a:r>
          </a:p>
          <a:p>
            <a:r>
              <a:rPr lang="vi-VN" sz="1600" b="1" dirty="0">
                <a:latin typeface="Calibri" panose="020F0502020204030204" pitchFamily="34" charset="0"/>
                <a:cs typeface="Calibri" panose="020F0502020204030204" pitchFamily="34" charset="0"/>
              </a:rPr>
              <a:t>- Trước khi sử dụng: </a:t>
            </a:r>
            <a:r>
              <a:rPr lang="vi-VN" sz="1600" dirty="0">
                <a:latin typeface="Calibri" panose="020F0502020204030204" pitchFamily="34" charset="0"/>
                <a:cs typeface="Calibri" panose="020F0502020204030204" pitchFamily="34" charset="0"/>
              </a:rPr>
              <a:t>Kiểm tra máy sấy: dây diện có bị đứt, hở,....</a:t>
            </a:r>
          </a:p>
          <a:p>
            <a:r>
              <a:rPr lang="vi-VN" sz="1600" b="1" dirty="0">
                <a:latin typeface="Calibri" panose="020F0502020204030204" pitchFamily="34" charset="0"/>
                <a:cs typeface="Calibri" panose="020F0502020204030204" pitchFamily="34" charset="0"/>
              </a:rPr>
              <a:t>- Trong khi sử dụng:</a:t>
            </a:r>
          </a:p>
          <a:p>
            <a:r>
              <a:rPr lang="vi-VN" sz="1600" dirty="0">
                <a:latin typeface="Calibri" panose="020F0502020204030204" pitchFamily="34" charset="0"/>
                <a:cs typeface="Calibri" panose="020F0502020204030204" pitchFamily="34" charset="0"/>
              </a:rPr>
              <a:t>Bước 1: Bật máy sấy, lựa chọn chế độ sấy vừa phải.</a:t>
            </a:r>
          </a:p>
          <a:p>
            <a:r>
              <a:rPr lang="vi-VN" sz="1600" dirty="0">
                <a:latin typeface="Calibri" panose="020F0502020204030204" pitchFamily="34" charset="0"/>
                <a:cs typeface="Calibri" panose="020F0502020204030204" pitchFamily="34" charset="0"/>
              </a:rPr>
              <a:t>+ Thông thường máy sấy thường có 3 chế độ nhiệt: sấy mát, sấy ấm, sấy nóng. Và 3 chế độ gió: nhẹ, vừa, mạnh. Sử dụng các nút bấm trên thân máy để lựa chọn chế độ sấy phù hợp.</a:t>
            </a:r>
          </a:p>
          <a:p>
            <a:r>
              <a:rPr lang="vi-VN" sz="1600" dirty="0">
                <a:latin typeface="Calibri" panose="020F0502020204030204" pitchFamily="34" charset="0"/>
                <a:cs typeface="Calibri" panose="020F0502020204030204" pitchFamily="34" charset="0"/>
              </a:rPr>
              <a:t>+ Không nên sấy tóc ngay sau khi vừa gội đầu xong. Tốt nhất nên lau khô tóc bằng khăn mềm trước rồi mới sấy.</a:t>
            </a:r>
          </a:p>
          <a:p>
            <a:r>
              <a:rPr lang="vi-VN" sz="1600" dirty="0">
                <a:latin typeface="Calibri" panose="020F0502020204030204" pitchFamily="34" charset="0"/>
                <a:cs typeface="Calibri" panose="020F0502020204030204" pitchFamily="34" charset="0"/>
              </a:rPr>
              <a:t>+ Nên sử dụng tốc độ thấp nhất khi sấy khô tóc, tầm 57 độ là tốt nhất. Nhiệt độ này sẽ giúp tóc vẫn còn duy trì độ ẩm thích hợp, tóc sẽ mềm mượt và không bị gãy rụng. Nếu máy sấy có chế độ thổi mát thì nên sử dụng chế độ này.</a:t>
            </a:r>
          </a:p>
          <a:p>
            <a:r>
              <a:rPr lang="vi-VN" sz="1600" dirty="0">
                <a:latin typeface="Calibri" panose="020F0502020204030204" pitchFamily="34" charset="0"/>
                <a:cs typeface="Calibri" panose="020F0502020204030204" pitchFamily="34" charset="0"/>
              </a:rPr>
              <a:t>Bước 2: Duy trì khoảng cách giữa máy sấy và tóc.</a:t>
            </a:r>
          </a:p>
          <a:p>
            <a:r>
              <a:rPr lang="vi-VN" sz="1600" dirty="0">
                <a:latin typeface="Calibri" panose="020F0502020204030204" pitchFamily="34" charset="0"/>
                <a:cs typeface="Calibri" panose="020F0502020204030204" pitchFamily="34" charset="0"/>
              </a:rPr>
              <a:t>Nên để máy cách xa tóc từ 15-20cm và để máy nghiêng một góc từ 30-45 độ để tránh luồng hơi nóng từ máy trực tiếp tác động đến tóc.</a:t>
            </a:r>
          </a:p>
          <a:p>
            <a:r>
              <a:rPr lang="vi-VN" sz="1600" dirty="0">
                <a:latin typeface="Calibri" panose="020F0502020204030204" pitchFamily="34" charset="0"/>
                <a:cs typeface="Calibri" panose="020F0502020204030204" pitchFamily="34" charset="0"/>
              </a:rPr>
              <a:t>Bước 3: Liên tục đảo chiều luồng sấy khí sấy.</a:t>
            </a:r>
          </a:p>
          <a:p>
            <a:r>
              <a:rPr lang="vi-VN" sz="1600" dirty="0">
                <a:latin typeface="Calibri" panose="020F0502020204030204" pitchFamily="34" charset="0"/>
                <a:cs typeface="Calibri" panose="020F0502020204030204" pitchFamily="34" charset="0"/>
              </a:rPr>
              <a:t>Để tóc luôn thẳng mềm và óng mượt, tốt nhất không nên tập trung sấy một chổ quá lâu mà nên sấy đều xung quanh theo từng phần (đoạn) tóc.</a:t>
            </a:r>
          </a:p>
          <a:p>
            <a:r>
              <a:rPr lang="vi-VN" sz="1600" dirty="0">
                <a:latin typeface="Calibri" panose="020F0502020204030204" pitchFamily="34" charset="0"/>
                <a:cs typeface="Calibri" panose="020F0502020204030204" pitchFamily="34" charset="0"/>
              </a:rPr>
              <a:t>Lưu ý:</a:t>
            </a:r>
          </a:p>
          <a:p>
            <a:r>
              <a:rPr lang="vi-VN" sz="1600" dirty="0">
                <a:latin typeface="Calibri" panose="020F0502020204030204" pitchFamily="34" charset="0"/>
                <a:cs typeface="Calibri" panose="020F0502020204030204" pitchFamily="34" charset="0"/>
              </a:rPr>
              <a:t>+ Đa phần các loại mấy sấy tóc có trang bị bộ phận bảo vệ chống quá nhiệt, sẽ tự động tắt khi máy quá nóng. Lúc xảy ra tình trạng này, nên tắt máy, tháo phích điện và để máy nguội trong vài phút rồi mới sử dụng lại.</a:t>
            </a:r>
          </a:p>
          <a:p>
            <a:r>
              <a:rPr lang="vi-VN" sz="1600" dirty="0">
                <a:latin typeface="Calibri" panose="020F0502020204030204" pitchFamily="34" charset="0"/>
                <a:cs typeface="Calibri" panose="020F0502020204030204" pitchFamily="34" charset="0"/>
              </a:rPr>
              <a:t>Bước 4: Tắt máy sấy.</a:t>
            </a:r>
          </a:p>
          <a:p>
            <a:r>
              <a:rPr lang="vi-VN" sz="1600" dirty="0">
                <a:latin typeface="Calibri" panose="020F0502020204030204" pitchFamily="34" charset="0"/>
                <a:cs typeface="Calibri" panose="020F0502020204030204" pitchFamily="34" charset="0"/>
              </a:rPr>
              <a:t>Bấm các nút bấm về vị trí ban đầu.</a:t>
            </a:r>
          </a:p>
          <a:p>
            <a:r>
              <a:rPr lang="vi-VN" sz="1600" b="1" dirty="0">
                <a:latin typeface="Calibri" panose="020F0502020204030204" pitchFamily="34" charset="0"/>
                <a:cs typeface="Calibri" panose="020F0502020204030204" pitchFamily="34" charset="0"/>
              </a:rPr>
              <a:t>- Sau khi sử dụng: </a:t>
            </a:r>
            <a:r>
              <a:rPr lang="vi-VN" sz="1600" dirty="0">
                <a:latin typeface="Calibri" panose="020F0502020204030204" pitchFamily="34" charset="0"/>
                <a:cs typeface="Calibri" panose="020F0502020204030204" pitchFamily="34" charset="0"/>
              </a:rPr>
              <a:t>Vệ sinh máy sấy</a:t>
            </a:r>
          </a:p>
          <a:p>
            <a:r>
              <a:rPr lang="vi-VN" sz="1600" dirty="0">
                <a:latin typeface="Calibri" panose="020F0502020204030204" pitchFamily="34" charset="0"/>
                <a:cs typeface="Calibri" panose="020F0502020204030204" pitchFamily="34" charset="0"/>
              </a:rPr>
              <a:t>Dùng bàn chải vệ sinh bộ phận thổi khí và bộ phận hút khí mỗi tháng một lần vì bụi bẩn hay tóc mắc kẹt lại sẽ làm giảm hiệu suất làm khô hay sấy, dễ gây hư hỏng máy.</a:t>
            </a:r>
          </a:p>
        </p:txBody>
      </p:sp>
    </p:spTree>
    <p:extLst>
      <p:ext uri="{BB962C8B-B14F-4D97-AF65-F5344CB8AC3E}">
        <p14:creationId xmlns:p14="http://schemas.microsoft.com/office/powerpoint/2010/main" val="2939585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5"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 name="Gợn sóng Kép 4">
            <a:extLst>
              <a:ext uri="{FF2B5EF4-FFF2-40B4-BE49-F238E27FC236}">
                <a16:creationId xmlns:a16="http://schemas.microsoft.com/office/drawing/2014/main" id="{9B83B82E-4781-24AC-6C8E-29015FFA0A7D}"/>
              </a:ext>
            </a:extLst>
          </p:cNvPr>
          <p:cNvSpPr/>
          <p:nvPr/>
        </p:nvSpPr>
        <p:spPr>
          <a:xfrm>
            <a:off x="3896139" y="3429000"/>
            <a:ext cx="4611756" cy="3309730"/>
          </a:xfrm>
          <a:prstGeom prst="doubleWave">
            <a:avLst/>
          </a:prstGeom>
          <a:solidFill>
            <a:schemeClr val="accent4">
              <a:lumMod val="20000"/>
              <a:lumOff val="80000"/>
            </a:schemeClr>
          </a:solidFill>
          <a:ln w="69850">
            <a:solidFill>
              <a:srgbClr val="B2D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Fredoka One"/>
              <a:ea typeface="Arial Unicode MS"/>
              <a:cs typeface="+mn-cs"/>
            </a:endParaRPr>
          </a:p>
        </p:txBody>
      </p:sp>
      <p:pic>
        <p:nvPicPr>
          <p:cNvPr id="8" name="Picture 7">
            <a:extLst>
              <a:ext uri="{FF2B5EF4-FFF2-40B4-BE49-F238E27FC236}">
                <a16:creationId xmlns:a16="http://schemas.microsoft.com/office/drawing/2014/main" id="{4FF96DEB-EA3E-D456-A403-BED5504F5728}"/>
              </a:ext>
            </a:extLst>
          </p:cNvPr>
          <p:cNvPicPr>
            <a:picLocks noChangeAspect="1"/>
          </p:cNvPicPr>
          <p:nvPr/>
        </p:nvPicPr>
        <p:blipFill>
          <a:blip r:embed="rId3"/>
          <a:stretch>
            <a:fillRect/>
          </a:stretch>
        </p:blipFill>
        <p:spPr>
          <a:xfrm>
            <a:off x="1056402" y="1529634"/>
            <a:ext cx="2554445" cy="5328366"/>
          </a:xfrm>
          <a:prstGeom prst="rect">
            <a:avLst/>
          </a:prstGeom>
        </p:spPr>
      </p:pic>
      <p:pic>
        <p:nvPicPr>
          <p:cNvPr id="9" name="Picture 8">
            <a:extLst>
              <a:ext uri="{FF2B5EF4-FFF2-40B4-BE49-F238E27FC236}">
                <a16:creationId xmlns:a16="http://schemas.microsoft.com/office/drawing/2014/main" id="{DD2637CE-99A6-5BCE-04D0-C22FA3C6A6E5}"/>
              </a:ext>
            </a:extLst>
          </p:cNvPr>
          <p:cNvPicPr>
            <a:picLocks noChangeAspect="1"/>
          </p:cNvPicPr>
          <p:nvPr/>
        </p:nvPicPr>
        <p:blipFill>
          <a:blip r:embed="rId4"/>
          <a:stretch>
            <a:fillRect/>
          </a:stretch>
        </p:blipFill>
        <p:spPr>
          <a:xfrm>
            <a:off x="9183502" y="1571780"/>
            <a:ext cx="2816596" cy="5200339"/>
          </a:xfrm>
          <a:prstGeom prst="rect">
            <a:avLst/>
          </a:prstGeom>
        </p:spPr>
      </p:pic>
      <p:pic>
        <p:nvPicPr>
          <p:cNvPr id="10" name="Picture 9">
            <a:extLst>
              <a:ext uri="{FF2B5EF4-FFF2-40B4-BE49-F238E27FC236}">
                <a16:creationId xmlns:a16="http://schemas.microsoft.com/office/drawing/2014/main" id="{AE24428B-1339-4259-1F80-8381D7C3C5EE}"/>
              </a:ext>
            </a:extLst>
          </p:cNvPr>
          <p:cNvPicPr>
            <a:picLocks noChangeAspect="1"/>
          </p:cNvPicPr>
          <p:nvPr/>
        </p:nvPicPr>
        <p:blipFill>
          <a:blip r:embed="rId5"/>
          <a:stretch>
            <a:fillRect/>
          </a:stretch>
        </p:blipFill>
        <p:spPr>
          <a:xfrm>
            <a:off x="3893999" y="3893338"/>
            <a:ext cx="4651651" cy="2328874"/>
          </a:xfrm>
          <a:prstGeom prst="rect">
            <a:avLst/>
          </a:prstGeom>
        </p:spPr>
      </p:pic>
    </p:spTree>
    <p:extLst>
      <p:ext uri="{BB962C8B-B14F-4D97-AF65-F5344CB8AC3E}">
        <p14:creationId xmlns:p14="http://schemas.microsoft.com/office/powerpoint/2010/main" val="257110680"/>
      </p:ext>
    </p:extLst>
  </p:cSld>
  <p:clrMapOvr>
    <a:masterClrMapping/>
  </p:clrMapOvr>
  <p:transition>
    <p:fade/>
  </p:transition>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edoka One - Rubik Light">
      <a:majorFont>
        <a:latin typeface="Fredoka One"/>
        <a:ea typeface="Arial Unicode MS"/>
        <a:cs typeface=""/>
      </a:majorFont>
      <a:minorFont>
        <a:latin typeface="Rubik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BB"/>
        </a:solidFill>
        <a:ln w="69850">
          <a:noFill/>
        </a:ln>
      </a:spPr>
      <a:bodyPr rtlCol="0" anchor="ctr"/>
      <a:lstStyle>
        <a:defPPr algn="ctr">
          <a:defRPr sz="2400"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595</Words>
  <Application>Microsoft Office PowerPoint</Application>
  <PresentationFormat>Widescreen</PresentationFormat>
  <Paragraphs>54</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맑은 고딕</vt:lpstr>
      <vt:lpstr>Arial</vt:lpstr>
      <vt:lpstr>Arial Unicode MS</vt:lpstr>
      <vt:lpstr>Calibri</vt:lpstr>
      <vt:lpstr>Cambria</vt:lpstr>
      <vt:lpstr>Fredoka One</vt:lpstr>
      <vt:lpstr>Rubik Light</vt:lpstr>
      <vt:lpstr>PPTMON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25</cp:revision>
  <dcterms:created xsi:type="dcterms:W3CDTF">2023-12-08T01:54:41Z</dcterms:created>
  <dcterms:modified xsi:type="dcterms:W3CDTF">2025-02-22T02:54:41Z</dcterms:modified>
</cp:coreProperties>
</file>