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8" r:id="rId2"/>
    <p:sldMasterId id="2147483720" r:id="rId3"/>
  </p:sldMasterIdLst>
  <p:notesMasterIdLst>
    <p:notesMasterId r:id="rId27"/>
  </p:notesMasterIdLst>
  <p:sldIdLst>
    <p:sldId id="257" r:id="rId4"/>
    <p:sldId id="259" r:id="rId5"/>
    <p:sldId id="377" r:id="rId6"/>
    <p:sldId id="285" r:id="rId7"/>
    <p:sldId id="378" r:id="rId8"/>
    <p:sldId id="379" r:id="rId9"/>
    <p:sldId id="380" r:id="rId10"/>
    <p:sldId id="277" r:id="rId11"/>
    <p:sldId id="381" r:id="rId12"/>
    <p:sldId id="368" r:id="rId13"/>
    <p:sldId id="342" r:id="rId14"/>
    <p:sldId id="344" r:id="rId15"/>
    <p:sldId id="354" r:id="rId16"/>
    <p:sldId id="346" r:id="rId17"/>
    <p:sldId id="343" r:id="rId18"/>
    <p:sldId id="361" r:id="rId19"/>
    <p:sldId id="382" r:id="rId20"/>
    <p:sldId id="383" r:id="rId21"/>
    <p:sldId id="376" r:id="rId22"/>
    <p:sldId id="366" r:id="rId23"/>
    <p:sldId id="384" r:id="rId24"/>
    <p:sldId id="261" r:id="rId25"/>
    <p:sldId id="273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3792" autoAdjust="0"/>
  </p:normalViewPr>
  <p:slideViewPr>
    <p:cSldViewPr snapToGrid="0">
      <p:cViewPr varScale="1">
        <p:scale>
          <a:sx n="83" d="100"/>
          <a:sy n="83" d="100"/>
        </p:scale>
        <p:origin x="58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2025/2/8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5BAFCB0C-406B-386F-6FF9-08EA9C636F4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2975" y="171450"/>
            <a:ext cx="1238250" cy="1238250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2E435072-97D4-8A14-A015-61FC536FB0D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5081" y="8449177"/>
            <a:ext cx="1238250" cy="123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2/8/2025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6.png"/><Relationship Id="rId5" Type="http://schemas.openxmlformats.org/officeDocument/2006/relationships/image" Target="../media/image15.jpg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7.png"/><Relationship Id="rId4" Type="http://schemas.openxmlformats.org/officeDocument/2006/relationships/image" Target="../media/image15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8.png"/><Relationship Id="rId4" Type="http://schemas.openxmlformats.org/officeDocument/2006/relationships/image" Target="../media/image15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9.png"/><Relationship Id="rId4" Type="http://schemas.openxmlformats.org/officeDocument/2006/relationships/image" Target="../media/image15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0.png"/><Relationship Id="rId4" Type="http://schemas.openxmlformats.org/officeDocument/2006/relationships/image" Target="../media/image15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9.png"/><Relationship Id="rId4" Type="http://schemas.openxmlformats.org/officeDocument/2006/relationships/image" Target="../media/image15.jp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23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media1.mp3"/><Relationship Id="rId7" Type="http://schemas.openxmlformats.org/officeDocument/2006/relationships/image" Target="../media/image31.png"/><Relationship Id="rId2" Type="http://schemas.microsoft.com/office/2007/relationships/media" Target="../media/media1.mp3"/><Relationship Id="rId1" Type="http://schemas.openxmlformats.org/officeDocument/2006/relationships/tags" Target="../tags/tag7.xml"/><Relationship Id="rId6" Type="http://schemas.openxmlformats.org/officeDocument/2006/relationships/image" Target="../media/image3.png"/><Relationship Id="rId11" Type="http://schemas.openxmlformats.org/officeDocument/2006/relationships/image" Target="../media/image33.png"/><Relationship Id="rId5" Type="http://schemas.openxmlformats.org/officeDocument/2006/relationships/image" Target="../media/image2.png"/><Relationship Id="rId10" Type="http://schemas.openxmlformats.org/officeDocument/2006/relationships/image" Target="../media/image32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9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2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7"/>
            <a:ext cx="5625967" cy="2115466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Hoàn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bài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tập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8"/>
            <a:ext cx="5625967" cy="2199186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130</TotalTime>
  <Words>987</Words>
  <Application>Microsoft Office PowerPoint</Application>
  <PresentationFormat>Widescreen</PresentationFormat>
  <Paragraphs>301</Paragraphs>
  <Slides>23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23</vt:i4>
      </vt:variant>
    </vt:vector>
  </HeadingPairs>
  <TitlesOfParts>
    <vt:vector size="32" baseType="lpstr">
      <vt:lpstr>微软雅黑</vt:lpstr>
      <vt:lpstr>Arial</vt:lpstr>
      <vt:lpstr>Calibri</vt:lpstr>
      <vt:lpstr>Calibri Light</vt:lpstr>
      <vt:lpstr>Cambria</vt:lpstr>
      <vt:lpstr>华康方圆体W7(P)</vt:lpstr>
      <vt:lpstr>Office 主题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LINH</cp:lastModifiedBy>
  <cp:revision>59</cp:revision>
  <dcterms:created xsi:type="dcterms:W3CDTF">2023-10-27T11:23:56Z</dcterms:created>
  <dcterms:modified xsi:type="dcterms:W3CDTF">2025-02-08T03:30:40Z</dcterms:modified>
</cp:coreProperties>
</file>