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6" r:id="rId4"/>
    <p:sldMasterId id="2147483697" r:id="rId5"/>
    <p:sldMasterId id="2147483708" r:id="rId6"/>
    <p:sldMasterId id="2147483724" r:id="rId7"/>
  </p:sldMasterIdLst>
  <p:notesMasterIdLst>
    <p:notesMasterId r:id="rId37"/>
  </p:notesMasterIdLst>
  <p:sldIdLst>
    <p:sldId id="310" r:id="rId8"/>
    <p:sldId id="306" r:id="rId9"/>
    <p:sldId id="257" r:id="rId10"/>
    <p:sldId id="256" r:id="rId11"/>
    <p:sldId id="261" r:id="rId12"/>
    <p:sldId id="2007577189" r:id="rId13"/>
    <p:sldId id="343" r:id="rId14"/>
    <p:sldId id="327" r:id="rId15"/>
    <p:sldId id="265" r:id="rId16"/>
    <p:sldId id="2007577191" r:id="rId17"/>
    <p:sldId id="344" r:id="rId18"/>
    <p:sldId id="345" r:id="rId19"/>
    <p:sldId id="346" r:id="rId20"/>
    <p:sldId id="2007577190" r:id="rId21"/>
    <p:sldId id="294" r:id="rId22"/>
    <p:sldId id="333" r:id="rId23"/>
    <p:sldId id="334" r:id="rId24"/>
    <p:sldId id="2007577192" r:id="rId25"/>
    <p:sldId id="335" r:id="rId26"/>
    <p:sldId id="336" r:id="rId27"/>
    <p:sldId id="349" r:id="rId28"/>
    <p:sldId id="2007577193" r:id="rId29"/>
    <p:sldId id="299" r:id="rId30"/>
    <p:sldId id="350" r:id="rId31"/>
    <p:sldId id="295" r:id="rId32"/>
    <p:sldId id="354" r:id="rId33"/>
    <p:sldId id="2007577194" r:id="rId34"/>
    <p:sldId id="277" r:id="rId35"/>
    <p:sldId id="28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84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29</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2025/2/8</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248129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2025/2/8</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2/8/2025</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2/8/2025</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31.w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32.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33.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jpe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gif"/><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gif"/><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spid="2050"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6735960" imgH="1082160"/>
        </mc:Choice>
        <mc:Fallback>
          <p:control name="TextBox1" r:id="rId2" imgW="6735960" imgH="108216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1822</Words>
  <Application>Microsoft Office PowerPoint</Application>
  <PresentationFormat>Widescreen</PresentationFormat>
  <Paragraphs>101</Paragraphs>
  <Slides>29</Slides>
  <Notes>8</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29</vt:i4>
      </vt:variant>
    </vt:vector>
  </HeadingPairs>
  <TitlesOfParts>
    <vt:vector size="47" baseType="lpstr">
      <vt:lpstr>Amatic SC</vt:lpstr>
      <vt:lpstr>Arial</vt:lpstr>
      <vt:lpstr>Calibri</vt:lpstr>
      <vt:lpstr>Calibri Light</vt:lpstr>
      <vt:lpstr>Cambria</vt:lpstr>
      <vt:lpstr>等线</vt:lpstr>
      <vt:lpstr>等线 Light</vt:lpstr>
      <vt:lpstr>Montserrat</vt:lpstr>
      <vt:lpstr>Roboto</vt:lpstr>
      <vt:lpstr>Times New Roman</vt:lpstr>
      <vt:lpstr>字魂17号-萌趣果冻体</vt:lpstr>
      <vt:lpstr>Office Theme</vt:lpstr>
      <vt:lpstr>1_Office 主题​​</vt:lpstr>
      <vt:lpstr>Mini Theme With Doodle Gifs by Slidesgo</vt:lpstr>
      <vt:lpstr>1_Mini Theme With Doodle Gifs by Slidesgo</vt:lpstr>
      <vt:lpstr>2_Mini Theme With Doodle Gifs by Slidesgo</vt:lpstr>
      <vt:lpstr>2_Office 主题​​</vt:lpstr>
      <vt:lpstr>3_Mini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48</cp:revision>
  <dcterms:created xsi:type="dcterms:W3CDTF">2023-11-30T06:38:33Z</dcterms:created>
  <dcterms:modified xsi:type="dcterms:W3CDTF">2025-02-08T03:59:07Z</dcterms:modified>
</cp:coreProperties>
</file>