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3" r:id="rId2"/>
    <p:sldId id="311" r:id="rId3"/>
    <p:sldId id="3183" r:id="rId4"/>
    <p:sldId id="3190" r:id="rId5"/>
    <p:sldId id="3200" r:id="rId6"/>
    <p:sldId id="3201" r:id="rId7"/>
    <p:sldId id="3196" r:id="rId8"/>
    <p:sldId id="3198" r:id="rId9"/>
    <p:sldId id="31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07F1C-EB32-4B2F-9F2F-665480518597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0E5A-1B2F-41E1-AD47-DC3A5906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3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5F7B11-203F-F7C4-1970-0E46E25AF1F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72" y="202176"/>
            <a:ext cx="1154676" cy="115467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C5143A-B3A2-9B6B-17EF-B533908B1A6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17" y="-3102498"/>
            <a:ext cx="1154676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60" y="1535611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243" y="1020680"/>
            <a:ext cx="2627604" cy="1079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09E532-F30B-CBC6-8565-728A7979C5EC}"/>
              </a:ext>
            </a:extLst>
          </p:cNvPr>
          <p:cNvSpPr txBox="1"/>
          <p:nvPr/>
        </p:nvSpPr>
        <p:spPr>
          <a:xfrm>
            <a:off x="5761704" y="4385187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EA1F9-713F-1B16-9AB1-A956DFF8E9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8957" y="1908696"/>
            <a:ext cx="757798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CBB74-7C12-8D9B-1F77-7D7B489B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60" y="2035250"/>
            <a:ext cx="540762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40235" y="541389"/>
            <a:ext cx="104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8E4579-DC7B-1A32-09FC-7383F272D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8473"/>
              </p:ext>
            </p:extLst>
          </p:nvPr>
        </p:nvGraphicFramePr>
        <p:xfrm>
          <a:off x="1146175" y="1795991"/>
          <a:ext cx="9798050" cy="29822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9610">
                  <a:extLst>
                    <a:ext uri="{9D8B030D-6E8A-4147-A177-3AD203B41FA5}">
                      <a16:colId xmlns:a16="http://schemas.microsoft.com/office/drawing/2014/main" val="1219114249"/>
                    </a:ext>
                  </a:extLst>
                </a:gridCol>
                <a:gridCol w="1959610">
                  <a:extLst>
                    <a:ext uri="{9D8B030D-6E8A-4147-A177-3AD203B41FA5}">
                      <a16:colId xmlns:a16="http://schemas.microsoft.com/office/drawing/2014/main" val="5586606"/>
                    </a:ext>
                  </a:extLst>
                </a:gridCol>
                <a:gridCol w="1959610">
                  <a:extLst>
                    <a:ext uri="{9D8B030D-6E8A-4147-A177-3AD203B41FA5}">
                      <a16:colId xmlns:a16="http://schemas.microsoft.com/office/drawing/2014/main" val="944696503"/>
                    </a:ext>
                  </a:extLst>
                </a:gridCol>
                <a:gridCol w="1959610">
                  <a:extLst>
                    <a:ext uri="{9D8B030D-6E8A-4147-A177-3AD203B41FA5}">
                      <a16:colId xmlns:a16="http://schemas.microsoft.com/office/drawing/2014/main" val="55939373"/>
                    </a:ext>
                  </a:extLst>
                </a:gridCol>
                <a:gridCol w="1959610">
                  <a:extLst>
                    <a:ext uri="{9D8B030D-6E8A-4147-A177-3AD203B41FA5}">
                      <a16:colId xmlns:a16="http://schemas.microsoft.com/office/drawing/2014/main" val="3024803381"/>
                    </a:ext>
                  </a:extLst>
                </a:gridCol>
              </a:tblGrid>
              <a:tr h="8967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150131"/>
                  </a:ext>
                </a:extLst>
              </a:tr>
              <a:tr h="896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70772"/>
                  </a:ext>
                </a:extLst>
              </a:tr>
              <a:tr h="8967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4 080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3 828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13095"/>
                  </a:ext>
                </a:extLst>
              </a:tr>
            </a:tbl>
          </a:graphicData>
        </a:graphic>
      </p:graphicFrame>
      <p:pic>
        <p:nvPicPr>
          <p:cNvPr id="9" name="Google Shape;137;p8" descr="Powerpuff Girls Box Sticker by Cartoon Network for iOS &amp; Android | GIPHY">
            <a:extLst>
              <a:ext uri="{FF2B5EF4-FFF2-40B4-BE49-F238E27FC236}">
                <a16:creationId xmlns:a16="http://schemas.microsoft.com/office/drawing/2014/main" id="{B8C539FB-F599-27A8-2150-F46090AFE3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84110" y="2847975"/>
            <a:ext cx="2926340" cy="262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8;p8" descr="Animated illustration of a gift | UGOKAWA">
            <a:extLst>
              <a:ext uri="{FF2B5EF4-FFF2-40B4-BE49-F238E27FC236}">
                <a16:creationId xmlns:a16="http://schemas.microsoft.com/office/drawing/2014/main" id="{7F13080B-F12A-6E50-2262-1B9851A2C4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1895" y="3409949"/>
            <a:ext cx="211543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9;p8" descr="Ôn tập các số đến 100 000 (tiep theo) - Quizizz">
            <a:extLst>
              <a:ext uri="{FF2B5EF4-FFF2-40B4-BE49-F238E27FC236}">
                <a16:creationId xmlns:a16="http://schemas.microsoft.com/office/drawing/2014/main" id="{BA48AAA5-8ECB-5EEB-7838-E728846857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5748" y="3419474"/>
            <a:ext cx="1849902" cy="142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3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40235" y="541389"/>
            <a:ext cx="104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2B0B3-55E4-CC31-4848-6AF7817B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57337"/>
            <a:ext cx="11068812" cy="852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60AE7-F9EF-7092-170F-D75B3C3A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99" y="2652712"/>
            <a:ext cx="8042279" cy="9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32F58-338B-BD2E-B3B8-BB2C3127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57337"/>
            <a:ext cx="11068812" cy="852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7B793-8A37-DCB9-FD98-D37309FECE03}"/>
              </a:ext>
            </a:extLst>
          </p:cNvPr>
          <p:cNvSpPr txBox="1"/>
          <p:nvPr/>
        </p:nvSpPr>
        <p:spPr>
          <a:xfrm>
            <a:off x="3486150" y="2406134"/>
            <a:ext cx="2733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(36 x 4) x 10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1 440 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2FC3D-7814-58BB-49B0-378BF120ECE0}"/>
              </a:ext>
            </a:extLst>
          </p:cNvPr>
          <p:cNvSpPr txBox="1"/>
          <p:nvPr/>
        </p:nvSpPr>
        <p:spPr>
          <a:xfrm>
            <a:off x="6200775" y="2387084"/>
            <a:ext cx="2733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(72 x 6) x 10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4 320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6AC6A-891F-F9A3-393A-8A7A89B1EFF0}"/>
              </a:ext>
            </a:extLst>
          </p:cNvPr>
          <p:cNvSpPr txBox="1"/>
          <p:nvPr/>
        </p:nvSpPr>
        <p:spPr>
          <a:xfrm>
            <a:off x="9115425" y="2415659"/>
            <a:ext cx="2733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(89 x 5) x 10 = 4 450</a:t>
            </a:r>
          </a:p>
        </p:txBody>
      </p:sp>
    </p:spTree>
    <p:extLst>
      <p:ext uri="{BB962C8B-B14F-4D97-AF65-F5344CB8AC3E}">
        <p14:creationId xmlns:p14="http://schemas.microsoft.com/office/powerpoint/2010/main" val="887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S của hình chữ nhật có chiều dài a và chiều rộng b theo công thức: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5D815-C4EB-0040-C421-5CC95D3E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036" y="1313223"/>
            <a:ext cx="4078577" cy="1926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C3ACE9-1108-DD5A-BC73-CC9E9762BC87}"/>
              </a:ext>
            </a:extLst>
          </p:cNvPr>
          <p:cNvSpPr txBox="1"/>
          <p:nvPr/>
        </p:nvSpPr>
        <p:spPr>
          <a:xfrm>
            <a:off x="1123950" y="1828800"/>
            <a:ext cx="570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 = a x b (a, b cùng đơn vị đo)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D7AE0-B8B5-942F-DCFA-B99F46CE4C6F}"/>
              </a:ext>
            </a:extLst>
          </p:cNvPr>
          <p:cNvSpPr txBox="1"/>
          <p:nvPr/>
        </p:nvSpPr>
        <p:spPr>
          <a:xfrm>
            <a:off x="1143000" y="2600325"/>
            <a:ext cx="5705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a = 30 cm, b = 24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Với a = 25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m, b = 18 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41647-2C11-4C6B-E222-33ED3FCBF24D}"/>
              </a:ext>
            </a:extLst>
          </p:cNvPr>
          <p:cNvSpPr txBox="1"/>
          <p:nvPr/>
        </p:nvSpPr>
        <p:spPr>
          <a:xfrm>
            <a:off x="1295400" y="3314700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 = a x b = 30 x 24 = 720 (cm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8CB5B-28B2-E632-645F-55BBE6F0352C}"/>
              </a:ext>
            </a:extLst>
          </p:cNvPr>
          <p:cNvSpPr txBox="1"/>
          <p:nvPr/>
        </p:nvSpPr>
        <p:spPr>
          <a:xfrm>
            <a:off x="1266825" y="5067300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= a x b = 25 x 18 = 450 (m</a:t>
            </a:r>
            <a:r>
              <a:rPr lang="en-US" sz="32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40235" y="388989"/>
            <a:ext cx="1045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hoa quả bán được 12 kg xoài và 20 kg cam. Biết 1 kg xoài giá 30 000 đồng, 1 kg cam giá 25 000 đồng. Hỏi cửa hàng đó bán xoài và cam được bao nhiêu tiền?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FE8B6-F8E8-DDB1-10A0-3AAC12E5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37" y="1685925"/>
            <a:ext cx="3819525" cy="22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D7D987-6C4D-C91F-58F8-CE8718DA4D2A}"/>
              </a:ext>
            </a:extLst>
          </p:cNvPr>
          <p:cNvSpPr txBox="1"/>
          <p:nvPr/>
        </p:nvSpPr>
        <p:spPr>
          <a:xfrm>
            <a:off x="0" y="1838325"/>
            <a:ext cx="5353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1kg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30 000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kg cam: 25 000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kg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 kg cam: …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7072C-F520-3374-C4D2-6CC9309F03F7}"/>
              </a:ext>
            </a:extLst>
          </p:cNvPr>
          <p:cNvSpPr txBox="1"/>
          <p:nvPr/>
        </p:nvSpPr>
        <p:spPr>
          <a:xfrm>
            <a:off x="3057525" y="3295650"/>
            <a:ext cx="746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 x 12 = 360 000 (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 x 20 = 500 000 (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360 000 + 500 000 = 860 000 (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860 000 </a:t>
            </a:r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95879-11B5-6630-89F4-BF262A8A4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8AB16-301A-6819-AF2B-43BEAE6B7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5D7B3-9B6E-8AE2-873B-1D47F6718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2471" y="1590384"/>
            <a:ext cx="540762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281</Words>
  <Application>Microsoft Office PowerPoint</Application>
  <PresentationFormat>Widescreen</PresentationFormat>
  <Paragraphs>53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Cambria</vt:lpstr>
      <vt:lpstr>等线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20</cp:revision>
  <dcterms:created xsi:type="dcterms:W3CDTF">2023-12-04T05:49:20Z</dcterms:created>
  <dcterms:modified xsi:type="dcterms:W3CDTF">2025-02-08T03:39:44Z</dcterms:modified>
</cp:coreProperties>
</file>