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71" r:id="rId4"/>
    <p:sldId id="273" r:id="rId5"/>
    <p:sldId id="281" r:id="rId6"/>
    <p:sldId id="282" r:id="rId7"/>
    <p:sldId id="283" r:id="rId8"/>
    <p:sldId id="284" r:id="rId9"/>
    <p:sldId id="274" r:id="rId10"/>
    <p:sldId id="276" r:id="rId11"/>
    <p:sldId id="27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8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0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14019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4827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86417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62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821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2021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0594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142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2379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769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92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11183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8149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4728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97504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881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3704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3347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0177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4494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57230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6874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6829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99625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8018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800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39483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935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08/02/2025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9932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D1C96EEA-BD2F-9CB1-55F3-A7209C392BC8}"/>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extLst>
      <p:ext uri="{BB962C8B-B14F-4D97-AF65-F5344CB8AC3E}">
        <p14:creationId xmlns:p14="http://schemas.microsoft.com/office/powerpoint/2010/main" val="223471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17.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7.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6.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150945" y="1179919"/>
            <a:ext cx="1597290" cy="859611"/>
          </a:xfrm>
          <a:prstGeom prst="rect">
            <a:avLst/>
          </a:prstGeom>
        </p:spPr>
      </p:pic>
      <p:pic>
        <p:nvPicPr>
          <p:cNvPr id="3" name="Picture 2">
            <a:extLst>
              <a:ext uri="{FF2B5EF4-FFF2-40B4-BE49-F238E27FC236}">
                <a16:creationId xmlns:a16="http://schemas.microsoft.com/office/drawing/2014/main" id="{C90A96C5-374B-0230-4749-FEB218BA52A3}"/>
              </a:ext>
            </a:extLst>
          </p:cNvPr>
          <p:cNvPicPr>
            <a:picLocks noChangeAspect="1"/>
          </p:cNvPicPr>
          <p:nvPr/>
        </p:nvPicPr>
        <p:blipFill>
          <a:blip r:embed="rId9"/>
          <a:stretch>
            <a:fillRect/>
          </a:stretch>
        </p:blipFill>
        <p:spPr>
          <a:xfrm>
            <a:off x="2329717" y="166441"/>
            <a:ext cx="2255716" cy="1286367"/>
          </a:xfrm>
          <a:prstGeom prst="rect">
            <a:avLst/>
          </a:prstGeom>
        </p:spPr>
      </p:pic>
      <p:pic>
        <p:nvPicPr>
          <p:cNvPr id="17" name="Picture 16">
            <a:extLst>
              <a:ext uri="{FF2B5EF4-FFF2-40B4-BE49-F238E27FC236}">
                <a16:creationId xmlns:a16="http://schemas.microsoft.com/office/drawing/2014/main" id="{0F551376-327F-899B-CC33-55D6E5F99B87}"/>
              </a:ext>
            </a:extLst>
          </p:cNvPr>
          <p:cNvPicPr>
            <a:picLocks noChangeAspect="1"/>
          </p:cNvPicPr>
          <p:nvPr/>
        </p:nvPicPr>
        <p:blipFill>
          <a:blip r:embed="rId10"/>
          <a:stretch>
            <a:fillRect/>
          </a:stretch>
        </p:blipFill>
        <p:spPr>
          <a:xfrm>
            <a:off x="3920148" y="1507453"/>
            <a:ext cx="7895004" cy="3785944"/>
          </a:xfrm>
          <a:prstGeom prst="rect">
            <a:avLst/>
          </a:prstGeom>
        </p:spPr>
      </p:pic>
      <p:pic>
        <p:nvPicPr>
          <p:cNvPr id="19" name="Picture 18">
            <a:extLst>
              <a:ext uri="{FF2B5EF4-FFF2-40B4-BE49-F238E27FC236}">
                <a16:creationId xmlns:a16="http://schemas.microsoft.com/office/drawing/2014/main" id="{4E1C24DE-0A37-4BC5-51DA-1C946543D86D}"/>
              </a:ext>
            </a:extLst>
          </p:cNvPr>
          <p:cNvPicPr>
            <a:picLocks noChangeAspect="1"/>
          </p:cNvPicPr>
          <p:nvPr/>
        </p:nvPicPr>
        <p:blipFill>
          <a:blip r:embed="rId11"/>
          <a:stretch>
            <a:fillRect/>
          </a:stretch>
        </p:blipFill>
        <p:spPr>
          <a:xfrm>
            <a:off x="6258160" y="4910265"/>
            <a:ext cx="3371380" cy="1457070"/>
          </a:xfrm>
          <a:prstGeom prst="rect">
            <a:avLst/>
          </a:prstGeom>
        </p:spPr>
      </p:pic>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val="349184560"/>
                    </a:ext>
                  </a:extLst>
                </a:gridCol>
                <a:gridCol w="876300">
                  <a:extLst>
                    <a:ext uri="{9D8B030D-6E8A-4147-A177-3AD203B41FA5}">
                      <a16:colId xmlns:a16="http://schemas.microsoft.com/office/drawing/2014/main" val="2504058190"/>
                    </a:ext>
                  </a:extLst>
                </a:gridCol>
                <a:gridCol w="838200">
                  <a:extLst>
                    <a:ext uri="{9D8B030D-6E8A-4147-A177-3AD203B41FA5}">
                      <a16:colId xmlns:a16="http://schemas.microsoft.com/office/drawing/2014/main" val="939388263"/>
                    </a:ext>
                  </a:extLst>
                </a:gridCol>
                <a:gridCol w="1466850">
                  <a:extLst>
                    <a:ext uri="{9D8B030D-6E8A-4147-A177-3AD203B41FA5}">
                      <a16:colId xmlns:a16="http://schemas.microsoft.com/office/drawing/2014/main" val="2233500579"/>
                    </a:ext>
                  </a:extLst>
                </a:gridCol>
                <a:gridCol w="1590675">
                  <a:extLst>
                    <a:ext uri="{9D8B030D-6E8A-4147-A177-3AD203B41FA5}">
                      <a16:colId xmlns:a16="http://schemas.microsoft.com/office/drawing/2014/main" val="2353608137"/>
                    </a:ext>
                  </a:extLst>
                </a:gridCol>
                <a:gridCol w="2162175">
                  <a:extLst>
                    <a:ext uri="{9D8B030D-6E8A-4147-A177-3AD203B41FA5}">
                      <a16:colId xmlns:a16="http://schemas.microsoft.com/office/drawing/2014/main" val="1402256873"/>
                    </a:ext>
                  </a:extLst>
                </a:gridCol>
                <a:gridCol w="2419351">
                  <a:extLst>
                    <a:ext uri="{9D8B030D-6E8A-4147-A177-3AD203B41FA5}">
                      <a16:colId xmlns:a16="http://schemas.microsoft.com/office/drawing/2014/main"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46809"/>
                  </a:ext>
                </a:extLst>
              </a:tr>
            </a:tbl>
          </a:graphicData>
        </a:graphic>
      </p:graphicFrame>
      <p:sp>
        <p:nvSpPr>
          <p:cNvPr id="3" name="Rectangle: Rounded Corners 2">
            <a:extLst>
              <a:ext uri="{FF2B5EF4-FFF2-40B4-BE49-F238E27FC236}">
                <a16:creationId xmlns:a16="http://schemas.microsoft.com/office/drawing/2014/main"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528042500"/>
                    </a:ext>
                  </a:extLst>
                </a:gridCol>
                <a:gridCol w="1016000">
                  <a:extLst>
                    <a:ext uri="{9D8B030D-6E8A-4147-A177-3AD203B41FA5}">
                      <a16:colId xmlns:a16="http://schemas.microsoft.com/office/drawing/2014/main" val="4004641680"/>
                    </a:ext>
                  </a:extLst>
                </a:gridCol>
                <a:gridCol w="1016000">
                  <a:extLst>
                    <a:ext uri="{9D8B030D-6E8A-4147-A177-3AD203B41FA5}">
                      <a16:colId xmlns:a16="http://schemas.microsoft.com/office/drawing/2014/main" val="3037707042"/>
                    </a:ext>
                  </a:extLst>
                </a:gridCol>
                <a:gridCol w="1016000">
                  <a:extLst>
                    <a:ext uri="{9D8B030D-6E8A-4147-A177-3AD203B41FA5}">
                      <a16:colId xmlns:a16="http://schemas.microsoft.com/office/drawing/2014/main" val="759362761"/>
                    </a:ext>
                  </a:extLst>
                </a:gridCol>
                <a:gridCol w="1016000">
                  <a:extLst>
                    <a:ext uri="{9D8B030D-6E8A-4147-A177-3AD203B41FA5}">
                      <a16:colId xmlns:a16="http://schemas.microsoft.com/office/drawing/2014/main" val="779737372"/>
                    </a:ext>
                  </a:extLst>
                </a:gridCol>
                <a:gridCol w="1016000">
                  <a:extLst>
                    <a:ext uri="{9D8B030D-6E8A-4147-A177-3AD203B41FA5}">
                      <a16:colId xmlns:a16="http://schemas.microsoft.com/office/drawing/2014/main" val="3931166951"/>
                    </a:ext>
                  </a:extLst>
                </a:gridCol>
                <a:gridCol w="1016000">
                  <a:extLst>
                    <a:ext uri="{9D8B030D-6E8A-4147-A177-3AD203B41FA5}">
                      <a16:colId xmlns:a16="http://schemas.microsoft.com/office/drawing/2014/main" val="133864977"/>
                    </a:ext>
                  </a:extLst>
                </a:gridCol>
                <a:gridCol w="1016000">
                  <a:extLst>
                    <a:ext uri="{9D8B030D-6E8A-4147-A177-3AD203B41FA5}">
                      <a16:colId xmlns:a16="http://schemas.microsoft.com/office/drawing/2014/main"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94394"/>
                  </a:ext>
                </a:extLst>
              </a:tr>
            </a:tbl>
          </a:graphicData>
        </a:graphic>
      </p:graphicFrame>
      <p:sp>
        <p:nvSpPr>
          <p:cNvPr id="21" name="Rectangle 20">
            <a:extLst>
              <a:ext uri="{FF2B5EF4-FFF2-40B4-BE49-F238E27FC236}">
                <a16:creationId xmlns:a16="http://schemas.microsoft.com/office/drawing/2014/main"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5" y="1905000"/>
            <a:ext cx="4206240" cy="262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0B211-93DE-0557-19D7-7F8D8D7C5827}"/>
              </a:ext>
            </a:extLst>
          </p:cNvPr>
          <p:cNvSpPr txBox="1"/>
          <p:nvPr/>
        </p:nvSpPr>
        <p:spPr>
          <a:xfrm>
            <a:off x="5534025" y="1466850"/>
            <a:ext cx="5810250" cy="3539430"/>
          </a:xfrm>
          <a:prstGeom prst="rect">
            <a:avLst/>
          </a:prstGeom>
          <a:noFill/>
        </p:spPr>
        <p:txBody>
          <a:bodyPr wrap="square" rtlCol="0">
            <a:spAutoFit/>
          </a:bodyPr>
          <a:lstStyle/>
          <a:p>
            <a:pPr algn="just"/>
            <a:r>
              <a:rPr lang="vi-VN" sz="3200" b="1" i="0" dirty="0">
                <a:solidFill>
                  <a:srgbClr val="002060"/>
                </a:solidFill>
                <a:effectLst/>
                <a:latin typeface="Cambria" panose="02040503050406030204" pitchFamily="18" charset="0"/>
                <a:ea typeface="Cambria" panose="02040503050406030204" pitchFamily="18" charset="0"/>
              </a:rPr>
              <a:t>Lê 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69</a:t>
            </a:r>
          </a:p>
        </p:txBody>
      </p:sp>
      <p:sp>
        <p:nvSpPr>
          <p:cNvPr id="26" name="Rectangle 25">
            <a:extLst>
              <a:ext uri="{FF2B5EF4-FFF2-40B4-BE49-F238E27FC236}">
                <a16:creationId xmlns:a16="http://schemas.microsoft.com/office/drawing/2014/main"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421</Words>
  <Application>Microsoft Office PowerPoint</Application>
  <PresentationFormat>Widescreen</PresentationFormat>
  <Paragraphs>107</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LINH</cp:lastModifiedBy>
  <cp:revision>37</cp:revision>
  <dcterms:created xsi:type="dcterms:W3CDTF">2023-11-02T08:01:01Z</dcterms:created>
  <dcterms:modified xsi:type="dcterms:W3CDTF">2025-02-08T03:35:59Z</dcterms:modified>
</cp:coreProperties>
</file>