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63" r:id="rId3"/>
    <p:sldId id="257" r:id="rId4"/>
    <p:sldId id="294" r:id="rId5"/>
    <p:sldId id="288" r:id="rId6"/>
    <p:sldId id="268" r:id="rId7"/>
    <p:sldId id="269" r:id="rId8"/>
    <p:sldId id="300" r:id="rId9"/>
    <p:sldId id="265" r:id="rId10"/>
    <p:sldId id="272" r:id="rId11"/>
    <p:sldId id="301" r:id="rId12"/>
    <p:sldId id="295" r:id="rId13"/>
    <p:sldId id="275" r:id="rId14"/>
    <p:sldId id="274" r:id="rId15"/>
    <p:sldId id="283"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a:t>
            </a:fld>
            <a:endParaRPr lang="en-US"/>
          </a:p>
        </p:txBody>
      </p:sp>
    </p:spTree>
    <p:extLst>
      <p:ext uri="{BB962C8B-B14F-4D97-AF65-F5344CB8AC3E}">
        <p14:creationId xmlns:p14="http://schemas.microsoft.com/office/powerpoint/2010/main" val="20006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11</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40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565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37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74240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110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1028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10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91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7101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1409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376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23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653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34644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474744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410882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6818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887780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3184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719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36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99226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474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00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436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0185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01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540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68924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843570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2623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70336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81252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42065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69566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679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1475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4054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56702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5080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11993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135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989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60855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9822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866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6020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61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4927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08/02/2025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4670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94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89883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15.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a:extLst>
              <a:ext uri="{FF2B5EF4-FFF2-40B4-BE49-F238E27FC236}">
                <a16:creationId xmlns:a16="http://schemas.microsoft.com/office/drawing/2014/main" id="{E6959EF6-C3B2-8793-C82D-ED6196D08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a:extLst>
              <a:ext uri="{FF2B5EF4-FFF2-40B4-BE49-F238E27FC236}">
                <a16:creationId xmlns:a16="http://schemas.microsoft.com/office/drawing/2014/main" id="{FDF60ABC-B91C-0DD0-82FA-7755B986281F}"/>
              </a:ext>
            </a:extLst>
          </p:cNvPr>
          <p:cNvPicPr>
            <a:picLocks noChangeAspect="1"/>
          </p:cNvPicPr>
          <p:nvPr/>
        </p:nvPicPr>
        <p:blipFill>
          <a:blip r:embed="rId8"/>
          <a:stretch>
            <a:fillRect/>
          </a:stretch>
        </p:blipFill>
        <p:spPr>
          <a:xfrm>
            <a:off x="4462758" y="4117395"/>
            <a:ext cx="6352583" cy="1652159"/>
          </a:xfrm>
          <a:prstGeom prst="rect">
            <a:avLst/>
          </a:prstGeom>
        </p:spPr>
      </p:pic>
    </p:spTree>
    <p:extLst>
      <p:ext uri="{BB962C8B-B14F-4D97-AF65-F5344CB8AC3E}">
        <p14:creationId xmlns:p14="http://schemas.microsoft.com/office/powerpoint/2010/main" val="3323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id="{3059E053-A1F3-CFC1-19EB-BFCDEC8A51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id="{907F6892-4F60-BB6E-5515-6F8519983A8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id="{7AEE7C96-9347-BEF7-07FC-9AF0B52044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id="{EDFA1AA2-EF9B-8D0E-F7B6-F9334F43F9B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id="{19EF5757-494E-DD75-EED1-E4FB2DC8467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id="{579B5F31-24E3-F86F-F174-7063FADEF04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id="{B7702876-BC58-56E9-2B84-2B01D9C690C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id="{CC7CE1B7-A228-AB25-7D95-A8A0E5E850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id="{E76D80E6-32E4-C281-9BA1-4F28EDDC7922}"/>
              </a:ext>
            </a:extLst>
          </p:cNvPr>
          <p:cNvPicPr>
            <a:picLocks noChangeAspect="1"/>
          </p:cNvPicPr>
          <p:nvPr/>
        </p:nvPicPr>
        <p:blipFill>
          <a:blip r:embed="rId8"/>
          <a:stretch>
            <a:fillRect/>
          </a:stretch>
        </p:blipFill>
        <p:spPr>
          <a:xfrm>
            <a:off x="4186646" y="338258"/>
            <a:ext cx="3761558" cy="1609483"/>
          </a:xfrm>
          <a:prstGeom prst="rect">
            <a:avLst/>
          </a:prstGeom>
        </p:spPr>
      </p:pic>
      <p:pic>
        <p:nvPicPr>
          <p:cNvPr id="9" name="Picture 8">
            <a:extLst>
              <a:ext uri="{FF2B5EF4-FFF2-40B4-BE49-F238E27FC236}">
                <a16:creationId xmlns:a16="http://schemas.microsoft.com/office/drawing/2014/main"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id="{1B381291-6D6E-B6BB-560C-10AB24726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xmln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id="{1F2FFB2D-4860-2787-70A6-A4E0C07776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id="{3060CB27-6BC6-0D3E-3A33-CFF0F95D08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id="{9D780ED0-902A-9C9A-E8BB-5B2D776B2B2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4CE562F-236A-3FC2-E0B6-92C4F25E6600}"/>
              </a:ext>
            </a:extLst>
          </p:cNvPr>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id="{28EB349A-8DEB-8F14-CF3B-ADA1CC64EABA}"/>
              </a:ext>
            </a:extLst>
          </p:cNvPr>
          <p:cNvPicPr>
            <a:picLocks noChangeAspect="1"/>
          </p:cNvPicPr>
          <p:nvPr/>
        </p:nvPicPr>
        <p:blipFill>
          <a:blip r:embed="rId7"/>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754</Words>
  <Application>Microsoft Office PowerPoint</Application>
  <PresentationFormat>Widescreen</PresentationFormat>
  <Paragraphs>40</Paragraphs>
  <Slides>15</Slides>
  <Notes>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15</vt:i4>
      </vt:variant>
    </vt:vector>
  </HeadingPairs>
  <TitlesOfParts>
    <vt:vector size="33" baseType="lpstr">
      <vt:lpstr>Arial</vt:lpstr>
      <vt:lpstr>Calibri</vt:lpstr>
      <vt:lpstr>Calibri Light</vt:lpstr>
      <vt:lpstr>Cambria</vt:lpstr>
      <vt:lpstr>等线</vt:lpstr>
      <vt:lpstr>Fredoka One</vt:lpstr>
      <vt:lpstr>inpin heiti</vt:lpstr>
      <vt:lpstr>Itim</vt:lpstr>
      <vt:lpstr>Lato</vt:lpstr>
      <vt:lpstr>Livvic</vt:lpstr>
      <vt:lpstr>LNTH-LuoLuoNotangYuanTi 1</vt:lpstr>
      <vt:lpstr>Patrick Hand</vt:lpstr>
      <vt:lpstr>Roboto</vt:lpstr>
      <vt:lpstr>Roboto Condensed Light</vt:lpstr>
      <vt:lpstr>Times New Roman</vt:lpstr>
      <vt:lpstr>思源黑体 Medium</vt:lpstr>
      <vt:lpstr>1_Office Theme</vt:lpstr>
      <vt:lpstr>World Bee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39</cp:revision>
  <dcterms:created xsi:type="dcterms:W3CDTF">2023-08-17T02:06:08Z</dcterms:created>
  <dcterms:modified xsi:type="dcterms:W3CDTF">2025-02-08T03:56:37Z</dcterms:modified>
</cp:coreProperties>
</file>