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7" r:id="rId3"/>
    <p:sldId id="265" r:id="rId4"/>
    <p:sldId id="270" r:id="rId5"/>
    <p:sldId id="482" r:id="rId6"/>
    <p:sldId id="483" r:id="rId7"/>
    <p:sldId id="315" r:id="rId8"/>
    <p:sldId id="484" r:id="rId9"/>
    <p:sldId id="485" r:id="rId10"/>
    <p:sldId id="486" r:id="rId11"/>
    <p:sldId id="487" r:id="rId12"/>
    <p:sldId id="488"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29DB-0D4C-4FCC-B7E5-2B27E99297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BE856E-499F-402A-AF17-0E2BBCFFA9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10543B-F3DA-4256-891D-9E066498BEC2}"/>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11/5/2025</a:t>
            </a:fld>
            <a:endParaRPr lang="en-US"/>
          </a:p>
        </p:txBody>
      </p:sp>
      <p:sp>
        <p:nvSpPr>
          <p:cNvPr id="5" name="Footer Placeholder 4">
            <a:extLst>
              <a:ext uri="{FF2B5EF4-FFF2-40B4-BE49-F238E27FC236}">
                <a16:creationId xmlns:a16="http://schemas.microsoft.com/office/drawing/2014/main" id="{442AD153-0790-42FD-A2D1-6E1CCB9B9C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B079A0-0A04-4674-A9B0-FE6301322B3B}"/>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5587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50FF-CB8B-484D-AAA4-652A8ABC86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B2C072-1DE8-4E58-B033-D606141B4B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3EF8F-EE6B-4B7E-B6BD-52DB9F206EAA}"/>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11/5/2025</a:t>
            </a:fld>
            <a:endParaRPr lang="en-US"/>
          </a:p>
        </p:txBody>
      </p:sp>
      <p:sp>
        <p:nvSpPr>
          <p:cNvPr id="5" name="Footer Placeholder 4">
            <a:extLst>
              <a:ext uri="{FF2B5EF4-FFF2-40B4-BE49-F238E27FC236}">
                <a16:creationId xmlns:a16="http://schemas.microsoft.com/office/drawing/2014/main" id="{851E9ECE-EDB7-474B-A339-6082F3DF78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A24E30-CB83-4631-BAB7-594DAE93282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78869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50FDB-17A8-40F2-9A2A-B5B6B515E47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CF59F-EE93-44A7-8EFE-18A9A5FD0EC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11B7C-9353-4C3B-A7D7-116598EE17E0}"/>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11/5/2025</a:t>
            </a:fld>
            <a:endParaRPr lang="en-US"/>
          </a:p>
        </p:txBody>
      </p:sp>
      <p:sp>
        <p:nvSpPr>
          <p:cNvPr id="5" name="Footer Placeholder 4">
            <a:extLst>
              <a:ext uri="{FF2B5EF4-FFF2-40B4-BE49-F238E27FC236}">
                <a16:creationId xmlns:a16="http://schemas.microsoft.com/office/drawing/2014/main" id="{95997DBD-92C0-4744-AA56-327FA37BF7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70FF-C326-4F4A-8804-B80AD4A3330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58752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4186-F941-49C6-8092-9883DE317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0FD56-D565-4021-BABF-85D627101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37A61-0118-4212-B886-590A6FE95E16}"/>
              </a:ext>
            </a:extLst>
          </p:cNvPr>
          <p:cNvSpPr>
            <a:spLocks noGrp="1"/>
          </p:cNvSpPr>
          <p:nvPr>
            <p:ph type="dt" sz="half" idx="10"/>
          </p:nvPr>
        </p:nvSpPr>
        <p:spPr/>
        <p:txBody>
          <a:bodyPr/>
          <a:lstStyle/>
          <a:p>
            <a:fld id="{F82E2219-D87A-4392-9884-26F64AC56481}" type="datetimeFigureOut">
              <a:rPr lang="en-US" smtClean="0"/>
              <a:t>11/5/2025</a:t>
            </a:fld>
            <a:endParaRPr lang="en-US"/>
          </a:p>
        </p:txBody>
      </p:sp>
      <p:sp>
        <p:nvSpPr>
          <p:cNvPr id="5" name="Footer Placeholder 4">
            <a:extLst>
              <a:ext uri="{FF2B5EF4-FFF2-40B4-BE49-F238E27FC236}">
                <a16:creationId xmlns:a16="http://schemas.microsoft.com/office/drawing/2014/main" id="{76A12B47-8B05-4870-988A-D83861219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206CB-4317-4DD0-99B7-7D6B63ED1AB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82605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28D8-632D-406B-BFF7-3BF5A8279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F4E93-CB6B-426D-8BB7-CB8D27892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E929B-C401-4F2E-9F91-B70780865E92}"/>
              </a:ext>
            </a:extLst>
          </p:cNvPr>
          <p:cNvSpPr>
            <a:spLocks noGrp="1"/>
          </p:cNvSpPr>
          <p:nvPr>
            <p:ph type="dt" sz="half" idx="10"/>
          </p:nvPr>
        </p:nvSpPr>
        <p:spPr/>
        <p:txBody>
          <a:bodyPr/>
          <a:lstStyle/>
          <a:p>
            <a:fld id="{F82E2219-D87A-4392-9884-26F64AC56481}" type="datetimeFigureOut">
              <a:rPr lang="en-US" smtClean="0"/>
              <a:t>11/5/2025</a:t>
            </a:fld>
            <a:endParaRPr lang="en-US"/>
          </a:p>
        </p:txBody>
      </p:sp>
      <p:sp>
        <p:nvSpPr>
          <p:cNvPr id="5" name="Footer Placeholder 4">
            <a:extLst>
              <a:ext uri="{FF2B5EF4-FFF2-40B4-BE49-F238E27FC236}">
                <a16:creationId xmlns:a16="http://schemas.microsoft.com/office/drawing/2014/main" id="{16B6BB31-9B1B-41C2-BA20-ACD944CAE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F014D-2DD6-4495-A425-EEB0235555D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30224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8670-DE0D-480A-98C2-DC66C7D21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EE315-8142-49C6-8574-D66CF4A25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B5527-3C87-4B18-AC58-2F276597F35A}"/>
              </a:ext>
            </a:extLst>
          </p:cNvPr>
          <p:cNvSpPr>
            <a:spLocks noGrp="1"/>
          </p:cNvSpPr>
          <p:nvPr>
            <p:ph type="dt" sz="half" idx="10"/>
          </p:nvPr>
        </p:nvSpPr>
        <p:spPr/>
        <p:txBody>
          <a:bodyPr/>
          <a:lstStyle/>
          <a:p>
            <a:fld id="{F82E2219-D87A-4392-9884-26F64AC56481}" type="datetimeFigureOut">
              <a:rPr lang="en-US" smtClean="0"/>
              <a:t>11/5/2025</a:t>
            </a:fld>
            <a:endParaRPr lang="en-US"/>
          </a:p>
        </p:txBody>
      </p:sp>
      <p:sp>
        <p:nvSpPr>
          <p:cNvPr id="5" name="Footer Placeholder 4">
            <a:extLst>
              <a:ext uri="{FF2B5EF4-FFF2-40B4-BE49-F238E27FC236}">
                <a16:creationId xmlns:a16="http://schemas.microsoft.com/office/drawing/2014/main" id="{4D749269-FF14-41E4-A2A2-5784088F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E9EED-B935-4BF7-A0AE-E73B788C69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80769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D05E-6F29-4162-9D04-47445BF93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1FE33-63CF-4CAD-B3A9-470FE9D88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2B12A-749A-4C9A-A03D-F3E384401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30BA3-B350-4C3C-AD47-8F6D9664C3B4}"/>
              </a:ext>
            </a:extLst>
          </p:cNvPr>
          <p:cNvSpPr>
            <a:spLocks noGrp="1"/>
          </p:cNvSpPr>
          <p:nvPr>
            <p:ph type="dt" sz="half" idx="10"/>
          </p:nvPr>
        </p:nvSpPr>
        <p:spPr/>
        <p:txBody>
          <a:bodyPr/>
          <a:lstStyle/>
          <a:p>
            <a:fld id="{F82E2219-D87A-4392-9884-26F64AC56481}" type="datetimeFigureOut">
              <a:rPr lang="en-US" smtClean="0"/>
              <a:t>11/5/2025</a:t>
            </a:fld>
            <a:endParaRPr lang="en-US"/>
          </a:p>
        </p:txBody>
      </p:sp>
      <p:sp>
        <p:nvSpPr>
          <p:cNvPr id="6" name="Footer Placeholder 5">
            <a:extLst>
              <a:ext uri="{FF2B5EF4-FFF2-40B4-BE49-F238E27FC236}">
                <a16:creationId xmlns:a16="http://schemas.microsoft.com/office/drawing/2014/main" id="{92EF0321-8BC9-43A1-8B66-E8D8FCB63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55CED-A6AE-4CC1-BC1D-CA1521CCC05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73430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B410-1F26-40B3-8885-9BDCB2C6D1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7F361-4CAB-4D64-9C5F-3900DA516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5311A9-571A-47CC-B887-981D1AE7F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89206-3428-4441-8537-2218A7FED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386CE-90F6-40B8-81A1-41A96D143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152FD-3EBA-4785-8123-01317A72A4D0}"/>
              </a:ext>
            </a:extLst>
          </p:cNvPr>
          <p:cNvSpPr>
            <a:spLocks noGrp="1"/>
          </p:cNvSpPr>
          <p:nvPr>
            <p:ph type="dt" sz="half" idx="10"/>
          </p:nvPr>
        </p:nvSpPr>
        <p:spPr/>
        <p:txBody>
          <a:bodyPr/>
          <a:lstStyle/>
          <a:p>
            <a:fld id="{F82E2219-D87A-4392-9884-26F64AC56481}" type="datetimeFigureOut">
              <a:rPr lang="en-US" smtClean="0"/>
              <a:t>11/5/2025</a:t>
            </a:fld>
            <a:endParaRPr lang="en-US"/>
          </a:p>
        </p:txBody>
      </p:sp>
      <p:sp>
        <p:nvSpPr>
          <p:cNvPr id="8" name="Footer Placeholder 7">
            <a:extLst>
              <a:ext uri="{FF2B5EF4-FFF2-40B4-BE49-F238E27FC236}">
                <a16:creationId xmlns:a16="http://schemas.microsoft.com/office/drawing/2014/main" id="{47D2EE85-5790-4ADD-B4C8-486E3B5739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7ACD1-2304-4503-A759-34D7CDFE98F8}"/>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87789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39B9-8031-4EAC-A9D8-CDB4FC70F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F1D7CF-94E7-4B9D-92F1-67107149F8CC}"/>
              </a:ext>
            </a:extLst>
          </p:cNvPr>
          <p:cNvSpPr>
            <a:spLocks noGrp="1"/>
          </p:cNvSpPr>
          <p:nvPr>
            <p:ph type="dt" sz="half" idx="10"/>
          </p:nvPr>
        </p:nvSpPr>
        <p:spPr/>
        <p:txBody>
          <a:bodyPr/>
          <a:lstStyle/>
          <a:p>
            <a:fld id="{F82E2219-D87A-4392-9884-26F64AC56481}" type="datetimeFigureOut">
              <a:rPr lang="en-US" smtClean="0"/>
              <a:t>11/5/2025</a:t>
            </a:fld>
            <a:endParaRPr lang="en-US"/>
          </a:p>
        </p:txBody>
      </p:sp>
      <p:sp>
        <p:nvSpPr>
          <p:cNvPr id="4" name="Footer Placeholder 3">
            <a:extLst>
              <a:ext uri="{FF2B5EF4-FFF2-40B4-BE49-F238E27FC236}">
                <a16:creationId xmlns:a16="http://schemas.microsoft.com/office/drawing/2014/main" id="{C81F5D4D-29F4-4828-A021-016094EB0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84435-9BE7-4ED1-AA9E-EC8F72BB30A4}"/>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72020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AAD7C-879A-4C98-8E6D-635C35B6B26B}"/>
              </a:ext>
            </a:extLst>
          </p:cNvPr>
          <p:cNvSpPr>
            <a:spLocks noGrp="1"/>
          </p:cNvSpPr>
          <p:nvPr>
            <p:ph type="dt" sz="half" idx="10"/>
          </p:nvPr>
        </p:nvSpPr>
        <p:spPr/>
        <p:txBody>
          <a:bodyPr/>
          <a:lstStyle/>
          <a:p>
            <a:fld id="{F82E2219-D87A-4392-9884-26F64AC56481}" type="datetimeFigureOut">
              <a:rPr lang="en-US" smtClean="0"/>
              <a:t>11/5/2025</a:t>
            </a:fld>
            <a:endParaRPr lang="en-US"/>
          </a:p>
        </p:txBody>
      </p:sp>
      <p:sp>
        <p:nvSpPr>
          <p:cNvPr id="3" name="Footer Placeholder 2">
            <a:extLst>
              <a:ext uri="{FF2B5EF4-FFF2-40B4-BE49-F238E27FC236}">
                <a16:creationId xmlns:a16="http://schemas.microsoft.com/office/drawing/2014/main" id="{03446E53-1E74-4E00-95BE-59A45470F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DAB8C1-5E47-4A6E-8F6A-CFD5AD82B10A}"/>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79391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83C6-C40E-4F41-92FE-B43667827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D3B5AB-29AF-455D-86EA-61360F1F0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7CEC6-8553-4362-AAA7-0D1B352A7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4E3B9-D5FF-4D6F-88BD-AB93F62FC332}"/>
              </a:ext>
            </a:extLst>
          </p:cNvPr>
          <p:cNvSpPr>
            <a:spLocks noGrp="1"/>
          </p:cNvSpPr>
          <p:nvPr>
            <p:ph type="dt" sz="half" idx="10"/>
          </p:nvPr>
        </p:nvSpPr>
        <p:spPr/>
        <p:txBody>
          <a:bodyPr/>
          <a:lstStyle/>
          <a:p>
            <a:fld id="{F82E2219-D87A-4392-9884-26F64AC56481}" type="datetimeFigureOut">
              <a:rPr lang="en-US" smtClean="0"/>
              <a:t>11/5/2025</a:t>
            </a:fld>
            <a:endParaRPr lang="en-US"/>
          </a:p>
        </p:txBody>
      </p:sp>
      <p:sp>
        <p:nvSpPr>
          <p:cNvPr id="6" name="Footer Placeholder 5">
            <a:extLst>
              <a:ext uri="{FF2B5EF4-FFF2-40B4-BE49-F238E27FC236}">
                <a16:creationId xmlns:a16="http://schemas.microsoft.com/office/drawing/2014/main" id="{DE8B4C8D-B710-45F7-A989-CB4033B0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84EF3-EDF5-44D1-A12C-97883E8EDE45}"/>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79945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3B4C-45A2-4212-9710-4CF2639E6A9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2832116-5264-40C2-A662-81EBABDD1F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06550-C4DE-473C-93DA-D32CFE8CCD24}"/>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11/5/2025</a:t>
            </a:fld>
            <a:endParaRPr lang="en-US"/>
          </a:p>
        </p:txBody>
      </p:sp>
      <p:sp>
        <p:nvSpPr>
          <p:cNvPr id="5" name="Footer Placeholder 4">
            <a:extLst>
              <a:ext uri="{FF2B5EF4-FFF2-40B4-BE49-F238E27FC236}">
                <a16:creationId xmlns:a16="http://schemas.microsoft.com/office/drawing/2014/main" id="{41021831-5FA8-4DC6-AC53-36541854E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4E68F3-F322-4BBE-8916-165B1256AD75}"/>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437920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C658-B2F1-4FA7-856E-843A865E9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6C426-F8B1-48B0-9F71-E0E0E6950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7D68F-BFB0-432C-A1E2-4754DBA1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B43E4-3CF4-48CF-8B7C-66EA2763D825}"/>
              </a:ext>
            </a:extLst>
          </p:cNvPr>
          <p:cNvSpPr>
            <a:spLocks noGrp="1"/>
          </p:cNvSpPr>
          <p:nvPr>
            <p:ph type="dt" sz="half" idx="10"/>
          </p:nvPr>
        </p:nvSpPr>
        <p:spPr/>
        <p:txBody>
          <a:bodyPr/>
          <a:lstStyle/>
          <a:p>
            <a:fld id="{F82E2219-D87A-4392-9884-26F64AC56481}" type="datetimeFigureOut">
              <a:rPr lang="en-US" smtClean="0"/>
              <a:t>11/5/2025</a:t>
            </a:fld>
            <a:endParaRPr lang="en-US"/>
          </a:p>
        </p:txBody>
      </p:sp>
      <p:sp>
        <p:nvSpPr>
          <p:cNvPr id="6" name="Footer Placeholder 5">
            <a:extLst>
              <a:ext uri="{FF2B5EF4-FFF2-40B4-BE49-F238E27FC236}">
                <a16:creationId xmlns:a16="http://schemas.microsoft.com/office/drawing/2014/main" id="{CFB8DAD7-BA70-4AA8-968F-2E2524EF4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B4E1B-D983-47BB-8A99-32FBC11DBC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705657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C499-ABE6-4ED1-98A7-8FFF5BA59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BEFBA-B666-48A4-9CD5-68A41561E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E842-CCAD-478A-9C50-3C1FD08ABD3B}"/>
              </a:ext>
            </a:extLst>
          </p:cNvPr>
          <p:cNvSpPr>
            <a:spLocks noGrp="1"/>
          </p:cNvSpPr>
          <p:nvPr>
            <p:ph type="dt" sz="half" idx="10"/>
          </p:nvPr>
        </p:nvSpPr>
        <p:spPr/>
        <p:txBody>
          <a:bodyPr/>
          <a:lstStyle/>
          <a:p>
            <a:fld id="{F82E2219-D87A-4392-9884-26F64AC56481}" type="datetimeFigureOut">
              <a:rPr lang="en-US" smtClean="0"/>
              <a:t>11/5/2025</a:t>
            </a:fld>
            <a:endParaRPr lang="en-US"/>
          </a:p>
        </p:txBody>
      </p:sp>
      <p:sp>
        <p:nvSpPr>
          <p:cNvPr id="5" name="Footer Placeholder 4">
            <a:extLst>
              <a:ext uri="{FF2B5EF4-FFF2-40B4-BE49-F238E27FC236}">
                <a16:creationId xmlns:a16="http://schemas.microsoft.com/office/drawing/2014/main" id="{19F5093A-6150-48B9-BCE5-F7967471D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8129C-B4C9-408F-B596-C25B2AD56A1C}"/>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483463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33AF4-3578-473D-8459-45ABC81C1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05487-DFF6-4E86-ABC0-F095B5E20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7B89-7DFF-4F8F-B25C-EF4642B89440}"/>
              </a:ext>
            </a:extLst>
          </p:cNvPr>
          <p:cNvSpPr>
            <a:spLocks noGrp="1"/>
          </p:cNvSpPr>
          <p:nvPr>
            <p:ph type="dt" sz="half" idx="10"/>
          </p:nvPr>
        </p:nvSpPr>
        <p:spPr/>
        <p:txBody>
          <a:bodyPr/>
          <a:lstStyle/>
          <a:p>
            <a:fld id="{F82E2219-D87A-4392-9884-26F64AC56481}" type="datetimeFigureOut">
              <a:rPr lang="en-US" smtClean="0"/>
              <a:t>11/5/2025</a:t>
            </a:fld>
            <a:endParaRPr lang="en-US"/>
          </a:p>
        </p:txBody>
      </p:sp>
      <p:sp>
        <p:nvSpPr>
          <p:cNvPr id="5" name="Footer Placeholder 4">
            <a:extLst>
              <a:ext uri="{FF2B5EF4-FFF2-40B4-BE49-F238E27FC236}">
                <a16:creationId xmlns:a16="http://schemas.microsoft.com/office/drawing/2014/main" id="{4F36769A-F998-4570-9DC8-7BB36CF71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584EA-6739-4712-807F-F6123D98D6C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22078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9DA3-A08B-4878-91ED-4A92332A76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B0BE6-266D-4EB9-8910-99170C6375C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AEA689-DB39-4AC3-AD6D-4155CC1F93AC}"/>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11/5/2025</a:t>
            </a:fld>
            <a:endParaRPr lang="en-US"/>
          </a:p>
        </p:txBody>
      </p:sp>
      <p:sp>
        <p:nvSpPr>
          <p:cNvPr id="5" name="Footer Placeholder 4">
            <a:extLst>
              <a:ext uri="{FF2B5EF4-FFF2-40B4-BE49-F238E27FC236}">
                <a16:creationId xmlns:a16="http://schemas.microsoft.com/office/drawing/2014/main" id="{30759132-DE11-4766-9FC2-FCC6040DD9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B7A6EB8-F572-47CF-A563-FB1EAFD6B922}"/>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78719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B0E2-146E-4CEB-8B2F-35C2E6C5FD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A2019A9-EC37-42E6-8961-008DB10832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46043-04B2-46C3-9FC0-D97F1B178DF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D53F26-55DD-461E-915B-937AEB41E000}"/>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11/5/2025</a:t>
            </a:fld>
            <a:endParaRPr lang="en-US"/>
          </a:p>
        </p:txBody>
      </p:sp>
      <p:sp>
        <p:nvSpPr>
          <p:cNvPr id="6" name="Footer Placeholder 5">
            <a:extLst>
              <a:ext uri="{FF2B5EF4-FFF2-40B4-BE49-F238E27FC236}">
                <a16:creationId xmlns:a16="http://schemas.microsoft.com/office/drawing/2014/main" id="{31B08F93-7AB7-4D8D-8A77-21C790B95B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01A5971-21D6-4D9B-9010-68A3C96B5B46}"/>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123557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766E-B729-478F-9184-DE38A77D4FF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99D74BD-5A1C-4A42-8AFB-5F29EC29C3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A1FFD9-B002-4296-8A02-DB606240E4E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E8FC10-5880-46F2-8991-5014EEC0A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CAE28C-C6C9-4652-887F-781576FD89A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AC6B1-13BC-4D86-A740-3C1E3DEA1296}"/>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11/5/2025</a:t>
            </a:fld>
            <a:endParaRPr lang="en-US"/>
          </a:p>
        </p:txBody>
      </p:sp>
      <p:sp>
        <p:nvSpPr>
          <p:cNvPr id="8" name="Footer Placeholder 7">
            <a:extLst>
              <a:ext uri="{FF2B5EF4-FFF2-40B4-BE49-F238E27FC236}">
                <a16:creationId xmlns:a16="http://schemas.microsoft.com/office/drawing/2014/main" id="{2FD96ACF-C087-487A-9763-BDB655D438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D08F51-AF9D-4AC6-8A37-01D8C817C99B}"/>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56849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4D14-8DB5-4186-9AB8-DD5A697F2D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5144FFA-1233-404C-A80D-706DAA54B6A1}"/>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11/5/2025</a:t>
            </a:fld>
            <a:endParaRPr lang="en-US"/>
          </a:p>
        </p:txBody>
      </p:sp>
      <p:sp>
        <p:nvSpPr>
          <p:cNvPr id="4" name="Footer Placeholder 3">
            <a:extLst>
              <a:ext uri="{FF2B5EF4-FFF2-40B4-BE49-F238E27FC236}">
                <a16:creationId xmlns:a16="http://schemas.microsoft.com/office/drawing/2014/main" id="{3266BCF1-9340-44A7-8891-AEA021696C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307F11D-E93C-4279-9943-5D0C562EFAD4}"/>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260549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A8572-82D8-46C8-81DD-53B6D6065304}"/>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11/5/2025</a:t>
            </a:fld>
            <a:endParaRPr lang="en-US"/>
          </a:p>
        </p:txBody>
      </p:sp>
      <p:sp>
        <p:nvSpPr>
          <p:cNvPr id="3" name="Footer Placeholder 2">
            <a:extLst>
              <a:ext uri="{FF2B5EF4-FFF2-40B4-BE49-F238E27FC236}">
                <a16:creationId xmlns:a16="http://schemas.microsoft.com/office/drawing/2014/main" id="{92F88F93-B158-4B9E-82EE-6A58AAE819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38687D8-796F-4BE9-9F62-C8CFF63A6E69}"/>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68393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2071-B000-4E99-9E02-8C24EAA2C5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62F3C7-F44C-46B5-8BEC-CEC8515865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8B2F20-280F-4B32-94F1-C422433FCF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B20263-8266-40D5-A003-74BCC51426B3}"/>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11/5/2025</a:t>
            </a:fld>
            <a:endParaRPr lang="en-US"/>
          </a:p>
        </p:txBody>
      </p:sp>
      <p:sp>
        <p:nvSpPr>
          <p:cNvPr id="6" name="Footer Placeholder 5">
            <a:extLst>
              <a:ext uri="{FF2B5EF4-FFF2-40B4-BE49-F238E27FC236}">
                <a16:creationId xmlns:a16="http://schemas.microsoft.com/office/drawing/2014/main" id="{A0A92B62-148A-4734-AC01-B192888286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C3AEE3-22EB-4C8C-9F3E-77B171849ACF}"/>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93239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92A-101B-46ED-B4F8-CFB9381FE5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ED867-31EE-4180-B74B-E8E9E32C2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494923-8923-487E-9D46-B281B8C734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53991-0F9B-4EAE-8362-932993210803}"/>
              </a:ext>
            </a:extLst>
          </p:cNvPr>
          <p:cNvSpPr>
            <a:spLocks noGrp="1"/>
          </p:cNvSpPr>
          <p:nvPr>
            <p:ph type="dt" sz="half" idx="10"/>
          </p:nvPr>
        </p:nvSpPr>
        <p:spPr>
          <a:xfrm>
            <a:off x="838200" y="6356350"/>
            <a:ext cx="2743200" cy="365125"/>
          </a:xfrm>
          <a:prstGeom prst="rect">
            <a:avLst/>
          </a:prstGeom>
        </p:spPr>
        <p:txBody>
          <a:bodyPr/>
          <a:lstStyle/>
          <a:p>
            <a:fld id="{F708F07E-0CC3-402F-B805-7BFF494381DB}" type="datetimeFigureOut">
              <a:rPr lang="en-US" smtClean="0"/>
              <a:t>11/5/2025</a:t>
            </a:fld>
            <a:endParaRPr lang="en-US"/>
          </a:p>
        </p:txBody>
      </p:sp>
      <p:sp>
        <p:nvSpPr>
          <p:cNvPr id="6" name="Footer Placeholder 5">
            <a:extLst>
              <a:ext uri="{FF2B5EF4-FFF2-40B4-BE49-F238E27FC236}">
                <a16:creationId xmlns:a16="http://schemas.microsoft.com/office/drawing/2014/main" id="{04C39D7F-3846-426A-A155-ADCD91A30B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A49805-74CB-4F68-83E5-E4D592D01275}"/>
              </a:ext>
            </a:extLst>
          </p:cNvPr>
          <p:cNvSpPr>
            <a:spLocks noGrp="1"/>
          </p:cNvSpPr>
          <p:nvPr>
            <p:ph type="sldNum" sz="quarter" idx="12"/>
          </p:nvPr>
        </p:nvSpPr>
        <p:spPr>
          <a:xfrm>
            <a:off x="8610600" y="6356350"/>
            <a:ext cx="2743200" cy="365125"/>
          </a:xfrm>
          <a:prstGeom prst="rect">
            <a:avLst/>
          </a:prstGeom>
        </p:spPr>
        <p:txBody>
          <a:bodyPr/>
          <a:lstStyle/>
          <a:p>
            <a:fld id="{96600A5F-4C30-4207-9AE9-99FFAD454619}" type="slidenum">
              <a:rPr lang="en-US" smtClean="0"/>
              <a:t>‹#›</a:t>
            </a:fld>
            <a:endParaRPr lang="en-US"/>
          </a:p>
        </p:txBody>
      </p:sp>
    </p:spTree>
    <p:extLst>
      <p:ext uri="{BB962C8B-B14F-4D97-AF65-F5344CB8AC3E}">
        <p14:creationId xmlns:p14="http://schemas.microsoft.com/office/powerpoint/2010/main" val="382231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0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3A6D3FD-9F5D-FDD2-D54A-C0EAA549F53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947426B-AE24-4FF4-B4E3-84E474FF5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C8EE1-76B0-4514-A4DE-B58F4D268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0E73E-1D2A-45E3-B0B7-A7A5D06FB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E2219-D87A-4392-9884-26F64AC56481}" type="datetimeFigureOut">
              <a:rPr lang="en-US" smtClean="0"/>
              <a:t>11/5/2025</a:t>
            </a:fld>
            <a:endParaRPr lang="en-US"/>
          </a:p>
        </p:txBody>
      </p:sp>
      <p:sp>
        <p:nvSpPr>
          <p:cNvPr id="5" name="Footer Placeholder 4">
            <a:extLst>
              <a:ext uri="{FF2B5EF4-FFF2-40B4-BE49-F238E27FC236}">
                <a16:creationId xmlns:a16="http://schemas.microsoft.com/office/drawing/2014/main" id="{72DACDBA-4660-432D-8300-EB29B3482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FCF41-0EDA-40ED-8425-AABF904A9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730E-31BC-405F-8108-2B50EA88C013}" type="slidenum">
              <a:rPr lang="en-US" smtClean="0"/>
              <a:t>‹#›</a:t>
            </a:fld>
            <a:endParaRPr lang="en-US"/>
          </a:p>
        </p:txBody>
      </p:sp>
      <p:grpSp>
        <p:nvGrpSpPr>
          <p:cNvPr id="8" name="Group 7">
            <a:extLst>
              <a:ext uri="{FF2B5EF4-FFF2-40B4-BE49-F238E27FC236}">
                <a16:creationId xmlns:a16="http://schemas.microsoft.com/office/drawing/2014/main" id="{DECB491D-DDE0-467D-B13C-63B868B66AD0}"/>
              </a:ext>
            </a:extLst>
          </p:cNvPr>
          <p:cNvGrpSpPr/>
          <p:nvPr userDrawn="1"/>
        </p:nvGrpSpPr>
        <p:grpSpPr>
          <a:xfrm>
            <a:off x="-3613467" y="604818"/>
            <a:ext cx="3958661" cy="2171739"/>
            <a:chOff x="6278216" y="1917262"/>
            <a:chExt cx="4339742" cy="2928084"/>
          </a:xfrm>
        </p:grpSpPr>
        <p:pic>
          <p:nvPicPr>
            <p:cNvPr id="9" name="Picture 8">
              <a:extLst>
                <a:ext uri="{FF2B5EF4-FFF2-40B4-BE49-F238E27FC236}">
                  <a16:creationId xmlns:a16="http://schemas.microsoft.com/office/drawing/2014/main" id="{FBD2E504-EA59-9FED-95D3-9E0A017B5F1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10" name="Freeform: Shape 9">
              <a:extLst>
                <a:ext uri="{FF2B5EF4-FFF2-40B4-BE49-F238E27FC236}">
                  <a16:creationId xmlns:a16="http://schemas.microsoft.com/office/drawing/2014/main" id="{C38BC9B1-B2E4-1F0B-1649-4D7B09AB25F1}"/>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67D53686-4762-A60B-5E18-F11249DCC0F0}"/>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12" name="TextBox 11">
              <a:extLst>
                <a:ext uri="{FF2B5EF4-FFF2-40B4-BE49-F238E27FC236}">
                  <a16:creationId xmlns:a16="http://schemas.microsoft.com/office/drawing/2014/main" id="{A13E34D2-BD53-A519-274C-4452519688A0}"/>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1546175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2" name="Rectangle: Rounded Corners 1">
            <a:extLst>
              <a:ext uri="{FF2B5EF4-FFF2-40B4-BE49-F238E27FC236}">
                <a16:creationId xmlns:a16="http://schemas.microsoft.com/office/drawing/2014/main" id="{A99623D9-270D-4B3F-BDFC-1BA201282566}"/>
              </a:ext>
            </a:extLst>
          </p:cNvPr>
          <p:cNvSpPr/>
          <p:nvPr/>
        </p:nvSpPr>
        <p:spPr>
          <a:xfrm>
            <a:off x="409575" y="1724024"/>
            <a:ext cx="8334375" cy="4124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301A921-6927-CE40-D843-FF51711C7CA7}"/>
              </a:ext>
            </a:extLst>
          </p:cNvPr>
          <p:cNvPicPr>
            <a:picLocks noChangeAspect="1"/>
          </p:cNvPicPr>
          <p:nvPr/>
        </p:nvPicPr>
        <p:blipFill>
          <a:blip r:embed="rId3"/>
          <a:stretch>
            <a:fillRect/>
          </a:stretch>
        </p:blipFill>
        <p:spPr>
          <a:xfrm flipH="1">
            <a:off x="7901682" y="2575650"/>
            <a:ext cx="3831823" cy="3870924"/>
          </a:xfrm>
          <a:prstGeom prst="rect">
            <a:avLst/>
          </a:prstGeom>
        </p:spPr>
      </p:pic>
      <p:pic>
        <p:nvPicPr>
          <p:cNvPr id="3" name="Picture 2">
            <a:extLst>
              <a:ext uri="{FF2B5EF4-FFF2-40B4-BE49-F238E27FC236}">
                <a16:creationId xmlns:a16="http://schemas.microsoft.com/office/drawing/2014/main" id="{461F185E-0D7F-8B98-14A1-1757C6C45E78}"/>
              </a:ext>
            </a:extLst>
          </p:cNvPr>
          <p:cNvPicPr>
            <a:picLocks noChangeAspect="1"/>
          </p:cNvPicPr>
          <p:nvPr/>
        </p:nvPicPr>
        <p:blipFill>
          <a:blip r:embed="rId4"/>
          <a:stretch>
            <a:fillRect/>
          </a:stretch>
        </p:blipFill>
        <p:spPr>
          <a:xfrm>
            <a:off x="3342795" y="1609292"/>
            <a:ext cx="2267909" cy="1201016"/>
          </a:xfrm>
          <a:prstGeom prst="rect">
            <a:avLst/>
          </a:prstGeom>
        </p:spPr>
      </p:pic>
      <p:pic>
        <p:nvPicPr>
          <p:cNvPr id="15" name="Picture 14">
            <a:extLst>
              <a:ext uri="{FF2B5EF4-FFF2-40B4-BE49-F238E27FC236}">
                <a16:creationId xmlns:a16="http://schemas.microsoft.com/office/drawing/2014/main" id="{E6521831-16E2-D7F3-D5F2-2083996CAA0C}"/>
              </a:ext>
            </a:extLst>
          </p:cNvPr>
          <p:cNvPicPr>
            <a:picLocks noChangeAspect="1"/>
          </p:cNvPicPr>
          <p:nvPr/>
        </p:nvPicPr>
        <p:blipFill>
          <a:blip r:embed="rId5"/>
          <a:stretch>
            <a:fillRect/>
          </a:stretch>
        </p:blipFill>
        <p:spPr>
          <a:xfrm>
            <a:off x="604307" y="2831861"/>
            <a:ext cx="7840136" cy="2584928"/>
          </a:xfrm>
          <a:prstGeom prst="rect">
            <a:avLst/>
          </a:prstGeom>
        </p:spPr>
      </p:pic>
    </p:spTree>
    <p:extLst>
      <p:ext uri="{BB962C8B-B14F-4D97-AF65-F5344CB8AC3E}">
        <p14:creationId xmlns:p14="http://schemas.microsoft.com/office/powerpoint/2010/main" val="345657537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E8D70A89-7706-6B57-02C6-33491208E719}"/>
              </a:ext>
            </a:extLst>
          </p:cNvPr>
          <p:cNvSpPr txBox="1"/>
          <p:nvPr/>
        </p:nvSpPr>
        <p:spPr>
          <a:xfrm>
            <a:off x="619125" y="619125"/>
            <a:ext cx="108108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Calibri" panose="020F0502020204030204"/>
                <a:ea typeface="+mn-ea"/>
                <a:cs typeface="+mn-cs"/>
              </a:rPr>
              <a:t>Rô-bốt đã thực hiện 30 lần lấy bóng như trên và ghi được kết quả xuất hiện màu của mỗi quả bóng như bảng sau:</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51F511D9-845B-B693-C7E3-29D86A613D68}"/>
              </a:ext>
            </a:extLst>
          </p:cNvPr>
          <p:cNvGraphicFramePr>
            <a:graphicFrameLocks noGrp="1"/>
          </p:cNvGraphicFramePr>
          <p:nvPr>
            <p:extLst>
              <p:ext uri="{D42A27DB-BD31-4B8C-83A1-F6EECF244321}">
                <p14:modId xmlns:p14="http://schemas.microsoft.com/office/powerpoint/2010/main" val="144430008"/>
              </p:ext>
            </p:extLst>
          </p:nvPr>
        </p:nvGraphicFramePr>
        <p:xfrm>
          <a:off x="504825" y="1785779"/>
          <a:ext cx="10953751" cy="1676400"/>
        </p:xfrm>
        <a:graphic>
          <a:graphicData uri="http://schemas.openxmlformats.org/drawingml/2006/table">
            <a:tbl>
              <a:tblPr/>
              <a:tblGrid>
                <a:gridCol w="1695450">
                  <a:extLst>
                    <a:ext uri="{9D8B030D-6E8A-4147-A177-3AD203B41FA5}">
                      <a16:colId xmlns:a16="http://schemas.microsoft.com/office/drawing/2014/main" val="2497748181"/>
                    </a:ext>
                  </a:extLst>
                </a:gridCol>
                <a:gridCol w="619125">
                  <a:extLst>
                    <a:ext uri="{9D8B030D-6E8A-4147-A177-3AD203B41FA5}">
                      <a16:colId xmlns:a16="http://schemas.microsoft.com/office/drawing/2014/main" val="470286320"/>
                    </a:ext>
                  </a:extLst>
                </a:gridCol>
                <a:gridCol w="572612">
                  <a:extLst>
                    <a:ext uri="{9D8B030D-6E8A-4147-A177-3AD203B41FA5}">
                      <a16:colId xmlns:a16="http://schemas.microsoft.com/office/drawing/2014/main" val="1130089037"/>
                    </a:ext>
                  </a:extLst>
                </a:gridCol>
                <a:gridCol w="770567">
                  <a:extLst>
                    <a:ext uri="{9D8B030D-6E8A-4147-A177-3AD203B41FA5}">
                      <a16:colId xmlns:a16="http://schemas.microsoft.com/office/drawing/2014/main" val="1507786949"/>
                    </a:ext>
                  </a:extLst>
                </a:gridCol>
                <a:gridCol w="790075">
                  <a:extLst>
                    <a:ext uri="{9D8B030D-6E8A-4147-A177-3AD203B41FA5}">
                      <a16:colId xmlns:a16="http://schemas.microsoft.com/office/drawing/2014/main" val="307139080"/>
                    </a:ext>
                  </a:extLst>
                </a:gridCol>
                <a:gridCol w="829091">
                  <a:extLst>
                    <a:ext uri="{9D8B030D-6E8A-4147-A177-3AD203B41FA5}">
                      <a16:colId xmlns:a16="http://schemas.microsoft.com/office/drawing/2014/main" val="1541485661"/>
                    </a:ext>
                  </a:extLst>
                </a:gridCol>
                <a:gridCol w="887615">
                  <a:extLst>
                    <a:ext uri="{9D8B030D-6E8A-4147-A177-3AD203B41FA5}">
                      <a16:colId xmlns:a16="http://schemas.microsoft.com/office/drawing/2014/main" val="306043376"/>
                    </a:ext>
                  </a:extLst>
                </a:gridCol>
                <a:gridCol w="936385">
                  <a:extLst>
                    <a:ext uri="{9D8B030D-6E8A-4147-A177-3AD203B41FA5}">
                      <a16:colId xmlns:a16="http://schemas.microsoft.com/office/drawing/2014/main" val="573921178"/>
                    </a:ext>
                  </a:extLst>
                </a:gridCol>
                <a:gridCol w="692535">
                  <a:extLst>
                    <a:ext uri="{9D8B030D-6E8A-4147-A177-3AD203B41FA5}">
                      <a16:colId xmlns:a16="http://schemas.microsoft.com/office/drawing/2014/main" val="1272147733"/>
                    </a:ext>
                  </a:extLst>
                </a:gridCol>
                <a:gridCol w="770567">
                  <a:extLst>
                    <a:ext uri="{9D8B030D-6E8A-4147-A177-3AD203B41FA5}">
                      <a16:colId xmlns:a16="http://schemas.microsoft.com/office/drawing/2014/main" val="1515761785"/>
                    </a:ext>
                  </a:extLst>
                </a:gridCol>
                <a:gridCol w="673027">
                  <a:extLst>
                    <a:ext uri="{9D8B030D-6E8A-4147-A177-3AD203B41FA5}">
                      <a16:colId xmlns:a16="http://schemas.microsoft.com/office/drawing/2014/main" val="3735980021"/>
                    </a:ext>
                  </a:extLst>
                </a:gridCol>
                <a:gridCol w="874106">
                  <a:extLst>
                    <a:ext uri="{9D8B030D-6E8A-4147-A177-3AD203B41FA5}">
                      <a16:colId xmlns:a16="http://schemas.microsoft.com/office/drawing/2014/main" val="1210938933"/>
                    </a:ext>
                  </a:extLst>
                </a:gridCol>
                <a:gridCol w="842596">
                  <a:extLst>
                    <a:ext uri="{9D8B030D-6E8A-4147-A177-3AD203B41FA5}">
                      <a16:colId xmlns:a16="http://schemas.microsoft.com/office/drawing/2014/main" val="45744544"/>
                    </a:ext>
                  </a:extLst>
                </a:gridCol>
              </a:tblGrid>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đỏ</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xanh</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vàng</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
        <p:nvSpPr>
          <p:cNvPr id="2" name="TextBox 1">
            <a:extLst>
              <a:ext uri="{FF2B5EF4-FFF2-40B4-BE49-F238E27FC236}">
                <a16:creationId xmlns:a16="http://schemas.microsoft.com/office/drawing/2014/main" id="{5CB8ABF7-1D3C-49CC-69D3-6472E60AD62D}"/>
              </a:ext>
            </a:extLst>
          </p:cNvPr>
          <p:cNvSpPr txBox="1"/>
          <p:nvPr/>
        </p:nvSpPr>
        <p:spPr>
          <a:xfrm>
            <a:off x="685800" y="3648075"/>
            <a:ext cx="108108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Trong 30 lần Rô-bốt lấy bóng: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a) Mỗi loại bóng màu đỏ, màu xanh, màu vàng xuất hiện bao nhiêu lần?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5C6A6C9-DDB9-D965-7D38-64C0C5795510}"/>
              </a:ext>
            </a:extLst>
          </p:cNvPr>
          <p:cNvSpPr txBox="1"/>
          <p:nvPr/>
        </p:nvSpPr>
        <p:spPr>
          <a:xfrm>
            <a:off x="1123950" y="4819650"/>
            <a:ext cx="10810875" cy="523220"/>
          </a:xfrm>
          <a:prstGeom prst="rect">
            <a:avLst/>
          </a:prstGeom>
          <a:noFill/>
        </p:spPr>
        <p:txBody>
          <a:bodyPr wrap="square" rtlCol="0">
            <a:spAutoFit/>
          </a:bodyPr>
          <a:lstStyle/>
          <a:p>
            <a:pPr lvl="0" algn="just"/>
            <a:r>
              <a:rPr lang="vi-VN" sz="2800" b="1" dirty="0">
                <a:solidFill>
                  <a:srgbClr val="FF0000"/>
                </a:solidFill>
                <a:latin typeface="Calibri" panose="020F0502020204030204"/>
              </a:rPr>
              <a:t>Bóng đỏ xuất hiện 10 lần, bóng xanh 12 lần, bóng vàng 8 lần.</a:t>
            </a:r>
            <a:endParaRPr kumimoji="0" lang="en-US" sz="28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873502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E8D70A89-7706-6B57-02C6-33491208E719}"/>
              </a:ext>
            </a:extLst>
          </p:cNvPr>
          <p:cNvSpPr txBox="1"/>
          <p:nvPr/>
        </p:nvSpPr>
        <p:spPr>
          <a:xfrm>
            <a:off x="619125" y="619125"/>
            <a:ext cx="1081087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a:ea typeface="+mn-ea"/>
                <a:cs typeface="+mn-cs"/>
              </a:rPr>
              <a:t>Rô-bốt đã thực hiện 30 lần lấy bóng như trên và ghi được kết quả xuất hiện màu của mỗi quả bóng như bảng sau:</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51F511D9-845B-B693-C7E3-29D86A613D68}"/>
              </a:ext>
            </a:extLst>
          </p:cNvPr>
          <p:cNvGraphicFramePr>
            <a:graphicFrameLocks noGrp="1"/>
          </p:cNvGraphicFramePr>
          <p:nvPr/>
        </p:nvGraphicFramePr>
        <p:xfrm>
          <a:off x="504825" y="1785779"/>
          <a:ext cx="10953751" cy="1676400"/>
        </p:xfrm>
        <a:graphic>
          <a:graphicData uri="http://schemas.openxmlformats.org/drawingml/2006/table">
            <a:tbl>
              <a:tblPr/>
              <a:tblGrid>
                <a:gridCol w="1695450">
                  <a:extLst>
                    <a:ext uri="{9D8B030D-6E8A-4147-A177-3AD203B41FA5}">
                      <a16:colId xmlns:a16="http://schemas.microsoft.com/office/drawing/2014/main" val="2497748181"/>
                    </a:ext>
                  </a:extLst>
                </a:gridCol>
                <a:gridCol w="619125">
                  <a:extLst>
                    <a:ext uri="{9D8B030D-6E8A-4147-A177-3AD203B41FA5}">
                      <a16:colId xmlns:a16="http://schemas.microsoft.com/office/drawing/2014/main" val="470286320"/>
                    </a:ext>
                  </a:extLst>
                </a:gridCol>
                <a:gridCol w="572612">
                  <a:extLst>
                    <a:ext uri="{9D8B030D-6E8A-4147-A177-3AD203B41FA5}">
                      <a16:colId xmlns:a16="http://schemas.microsoft.com/office/drawing/2014/main" val="1130089037"/>
                    </a:ext>
                  </a:extLst>
                </a:gridCol>
                <a:gridCol w="770567">
                  <a:extLst>
                    <a:ext uri="{9D8B030D-6E8A-4147-A177-3AD203B41FA5}">
                      <a16:colId xmlns:a16="http://schemas.microsoft.com/office/drawing/2014/main" val="1507786949"/>
                    </a:ext>
                  </a:extLst>
                </a:gridCol>
                <a:gridCol w="790075">
                  <a:extLst>
                    <a:ext uri="{9D8B030D-6E8A-4147-A177-3AD203B41FA5}">
                      <a16:colId xmlns:a16="http://schemas.microsoft.com/office/drawing/2014/main" val="307139080"/>
                    </a:ext>
                  </a:extLst>
                </a:gridCol>
                <a:gridCol w="829091">
                  <a:extLst>
                    <a:ext uri="{9D8B030D-6E8A-4147-A177-3AD203B41FA5}">
                      <a16:colId xmlns:a16="http://schemas.microsoft.com/office/drawing/2014/main" val="1541485661"/>
                    </a:ext>
                  </a:extLst>
                </a:gridCol>
                <a:gridCol w="887615">
                  <a:extLst>
                    <a:ext uri="{9D8B030D-6E8A-4147-A177-3AD203B41FA5}">
                      <a16:colId xmlns:a16="http://schemas.microsoft.com/office/drawing/2014/main" val="306043376"/>
                    </a:ext>
                  </a:extLst>
                </a:gridCol>
                <a:gridCol w="936385">
                  <a:extLst>
                    <a:ext uri="{9D8B030D-6E8A-4147-A177-3AD203B41FA5}">
                      <a16:colId xmlns:a16="http://schemas.microsoft.com/office/drawing/2014/main" val="573921178"/>
                    </a:ext>
                  </a:extLst>
                </a:gridCol>
                <a:gridCol w="692535">
                  <a:extLst>
                    <a:ext uri="{9D8B030D-6E8A-4147-A177-3AD203B41FA5}">
                      <a16:colId xmlns:a16="http://schemas.microsoft.com/office/drawing/2014/main" val="1272147733"/>
                    </a:ext>
                  </a:extLst>
                </a:gridCol>
                <a:gridCol w="770567">
                  <a:extLst>
                    <a:ext uri="{9D8B030D-6E8A-4147-A177-3AD203B41FA5}">
                      <a16:colId xmlns:a16="http://schemas.microsoft.com/office/drawing/2014/main" val="1515761785"/>
                    </a:ext>
                  </a:extLst>
                </a:gridCol>
                <a:gridCol w="673027">
                  <a:extLst>
                    <a:ext uri="{9D8B030D-6E8A-4147-A177-3AD203B41FA5}">
                      <a16:colId xmlns:a16="http://schemas.microsoft.com/office/drawing/2014/main" val="3735980021"/>
                    </a:ext>
                  </a:extLst>
                </a:gridCol>
                <a:gridCol w="874106">
                  <a:extLst>
                    <a:ext uri="{9D8B030D-6E8A-4147-A177-3AD203B41FA5}">
                      <a16:colId xmlns:a16="http://schemas.microsoft.com/office/drawing/2014/main" val="1210938933"/>
                    </a:ext>
                  </a:extLst>
                </a:gridCol>
                <a:gridCol w="842596">
                  <a:extLst>
                    <a:ext uri="{9D8B030D-6E8A-4147-A177-3AD203B41FA5}">
                      <a16:colId xmlns:a16="http://schemas.microsoft.com/office/drawing/2014/main" val="45744544"/>
                    </a:ext>
                  </a:extLst>
                </a:gridCol>
              </a:tblGrid>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đỏ</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xanh</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vàng</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
        <p:nvSpPr>
          <p:cNvPr id="2" name="TextBox 1">
            <a:extLst>
              <a:ext uri="{FF2B5EF4-FFF2-40B4-BE49-F238E27FC236}">
                <a16:creationId xmlns:a16="http://schemas.microsoft.com/office/drawing/2014/main" id="{5CB8ABF7-1D3C-49CC-69D3-6472E60AD62D}"/>
              </a:ext>
            </a:extLst>
          </p:cNvPr>
          <p:cNvSpPr txBox="1"/>
          <p:nvPr/>
        </p:nvSpPr>
        <p:spPr>
          <a:xfrm>
            <a:off x="685800" y="3648075"/>
            <a:ext cx="10810875"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a:ea typeface="+mn-ea"/>
                <a:cs typeface="+mn-cs"/>
              </a:rPr>
              <a:t>Trong 30 lần Rô-bốt lấy bóng:</a:t>
            </a:r>
          </a:p>
          <a:p>
            <a:pPr lvl="0" algn="just"/>
            <a:r>
              <a:rPr lang="vi-VN" sz="2800" b="1" dirty="0">
                <a:solidFill>
                  <a:prstClr val="black"/>
                </a:solidFill>
                <a:latin typeface="Calibri" panose="020F0502020204030204"/>
              </a:rPr>
              <a:t>b) Bóng màu nào xuất hiện nhiều lần nhất, bóng màu nào xuất hiện ít lần nhất?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5C6A6C9-DDB9-D965-7D38-64C0C5795510}"/>
              </a:ext>
            </a:extLst>
          </p:cNvPr>
          <p:cNvSpPr txBox="1"/>
          <p:nvPr/>
        </p:nvSpPr>
        <p:spPr>
          <a:xfrm>
            <a:off x="809625" y="5219700"/>
            <a:ext cx="10810875" cy="523220"/>
          </a:xfrm>
          <a:prstGeom prst="rect">
            <a:avLst/>
          </a:prstGeom>
          <a:noFill/>
        </p:spPr>
        <p:txBody>
          <a:bodyPr wrap="square" rtlCol="0">
            <a:spAutoFit/>
          </a:bodyPr>
          <a:lstStyle/>
          <a:p>
            <a:pPr lvl="0" algn="just"/>
            <a:r>
              <a:rPr lang="vi-VN" sz="2800" b="1">
                <a:solidFill>
                  <a:srgbClr val="FF0000"/>
                </a:solidFill>
                <a:latin typeface="Calibri" panose="020F0502020204030204"/>
              </a:rPr>
              <a:t>Bóng màu xanh xuất hiện nhiều nhất, bóng màu vàng xuất hiện ít nhất.</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582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9">
            <a:extLst>
              <a:ext uri="{FF2B5EF4-FFF2-40B4-BE49-F238E27FC236}">
                <a16:creationId xmlns:a16="http://schemas.microsoft.com/office/drawing/2014/main" id="{A9B428D0-9002-34EF-94A8-D738037E9EE1}"/>
              </a:ext>
            </a:extLst>
          </p:cNvPr>
          <p:cNvSpPr/>
          <p:nvPr/>
        </p:nvSpPr>
        <p:spPr>
          <a:xfrm>
            <a:off x="251963" y="248596"/>
            <a:ext cx="5996437" cy="3180404"/>
          </a:xfrm>
          <a:custGeom>
            <a:avLst/>
            <a:gdLst>
              <a:gd name="connsiteX0" fmla="*/ 0 w 5996437"/>
              <a:gd name="connsiteY0" fmla="*/ 318358 h 3180404"/>
              <a:gd name="connsiteX1" fmla="*/ 318358 w 5996437"/>
              <a:gd name="connsiteY1" fmla="*/ 0 h 3180404"/>
              <a:gd name="connsiteX2" fmla="*/ 5678079 w 5996437"/>
              <a:gd name="connsiteY2" fmla="*/ 0 h 3180404"/>
              <a:gd name="connsiteX3" fmla="*/ 5996437 w 5996437"/>
              <a:gd name="connsiteY3" fmla="*/ 318358 h 3180404"/>
              <a:gd name="connsiteX4" fmla="*/ 5996437 w 5996437"/>
              <a:gd name="connsiteY4" fmla="*/ 2862046 h 3180404"/>
              <a:gd name="connsiteX5" fmla="*/ 5678079 w 5996437"/>
              <a:gd name="connsiteY5" fmla="*/ 3180404 h 3180404"/>
              <a:gd name="connsiteX6" fmla="*/ 318358 w 5996437"/>
              <a:gd name="connsiteY6" fmla="*/ 3180404 h 3180404"/>
              <a:gd name="connsiteX7" fmla="*/ 0 w 5996437"/>
              <a:gd name="connsiteY7" fmla="*/ 2862046 h 3180404"/>
              <a:gd name="connsiteX8" fmla="*/ 0 w 5996437"/>
              <a:gd name="connsiteY8" fmla="*/ 318358 h 318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6437" h="3180404" fill="none" extrusionOk="0">
                <a:moveTo>
                  <a:pt x="0" y="318358"/>
                </a:moveTo>
                <a:cubicBezTo>
                  <a:pt x="2646" y="168971"/>
                  <a:pt x="164424" y="-16114"/>
                  <a:pt x="318358" y="0"/>
                </a:cubicBezTo>
                <a:cubicBezTo>
                  <a:pt x="2135222" y="139772"/>
                  <a:pt x="4459567" y="14259"/>
                  <a:pt x="5678079" y="0"/>
                </a:cubicBezTo>
                <a:cubicBezTo>
                  <a:pt x="5835630" y="-3048"/>
                  <a:pt x="6002229" y="137817"/>
                  <a:pt x="5996437" y="318358"/>
                </a:cubicBezTo>
                <a:cubicBezTo>
                  <a:pt x="5955985" y="1445347"/>
                  <a:pt x="6103510" y="1993225"/>
                  <a:pt x="5996437" y="2862046"/>
                </a:cubicBezTo>
                <a:cubicBezTo>
                  <a:pt x="5977639" y="3057837"/>
                  <a:pt x="5879268" y="3179492"/>
                  <a:pt x="5678079" y="3180404"/>
                </a:cubicBezTo>
                <a:cubicBezTo>
                  <a:pt x="4439670" y="3068450"/>
                  <a:pt x="1837183" y="3154171"/>
                  <a:pt x="318358" y="3180404"/>
                </a:cubicBezTo>
                <a:cubicBezTo>
                  <a:pt x="140940" y="3170216"/>
                  <a:pt x="506" y="3061931"/>
                  <a:pt x="0" y="2862046"/>
                </a:cubicBezTo>
                <a:cubicBezTo>
                  <a:pt x="-155877" y="2209536"/>
                  <a:pt x="-40573" y="1261826"/>
                  <a:pt x="0" y="318358"/>
                </a:cubicBezTo>
                <a:close/>
              </a:path>
              <a:path w="5996437" h="3180404" stroke="0" extrusionOk="0">
                <a:moveTo>
                  <a:pt x="0" y="318358"/>
                </a:moveTo>
                <a:cubicBezTo>
                  <a:pt x="-1990" y="121507"/>
                  <a:pt x="155619" y="10863"/>
                  <a:pt x="318358" y="0"/>
                </a:cubicBezTo>
                <a:cubicBezTo>
                  <a:pt x="2598604" y="-123725"/>
                  <a:pt x="3887194" y="31472"/>
                  <a:pt x="5678079" y="0"/>
                </a:cubicBezTo>
                <a:cubicBezTo>
                  <a:pt x="5829529" y="1402"/>
                  <a:pt x="6013127" y="165418"/>
                  <a:pt x="5996437" y="318358"/>
                </a:cubicBezTo>
                <a:cubicBezTo>
                  <a:pt x="5914071" y="871562"/>
                  <a:pt x="6162610" y="2093241"/>
                  <a:pt x="5996437" y="2862046"/>
                </a:cubicBezTo>
                <a:cubicBezTo>
                  <a:pt x="5987409" y="3053031"/>
                  <a:pt x="5836560" y="3161863"/>
                  <a:pt x="5678079" y="3180404"/>
                </a:cubicBezTo>
                <a:cubicBezTo>
                  <a:pt x="4835409" y="3117135"/>
                  <a:pt x="2173745" y="3042578"/>
                  <a:pt x="318358" y="3180404"/>
                </a:cubicBezTo>
                <a:cubicBezTo>
                  <a:pt x="138689" y="3172112"/>
                  <a:pt x="28146" y="3040200"/>
                  <a:pt x="0" y="2862046"/>
                </a:cubicBezTo>
                <a:cubicBezTo>
                  <a:pt x="-143197" y="2496077"/>
                  <a:pt x="-97552" y="1033550"/>
                  <a:pt x="0" y="318358"/>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8962322-7F3F-FDED-1D99-CFD56EF5171E}"/>
              </a:ext>
            </a:extLst>
          </p:cNvPr>
          <p:cNvPicPr>
            <a:picLocks noChangeAspect="1"/>
          </p:cNvPicPr>
          <p:nvPr/>
        </p:nvPicPr>
        <p:blipFill>
          <a:blip r:embed="rId2"/>
          <a:stretch>
            <a:fillRect/>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C95E16F-2CB5-81CC-9AA6-4CF0B634372A}"/>
              </a:ext>
            </a:extLst>
          </p:cNvPr>
          <p:cNvPicPr>
            <a:picLocks noChangeAspect="1"/>
          </p:cNvPicPr>
          <p:nvPr/>
        </p:nvPicPr>
        <p:blipFill>
          <a:blip r:embed="rId3"/>
          <a:stretch>
            <a:fillRect/>
          </a:stretch>
        </p:blipFill>
        <p:spPr>
          <a:xfrm>
            <a:off x="3197494" y="353440"/>
            <a:ext cx="5511262" cy="2950720"/>
          </a:xfrm>
          <a:prstGeom prst="rect">
            <a:avLst/>
          </a:prstGeom>
        </p:spPr>
      </p:pic>
    </p:spTree>
    <p:extLst>
      <p:ext uri="{BB962C8B-B14F-4D97-AF65-F5344CB8AC3E}">
        <p14:creationId xmlns:p14="http://schemas.microsoft.com/office/powerpoint/2010/main" val="1391660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0B98F1-5690-8DA9-D9D7-017E1716819D}"/>
              </a:ext>
            </a:extLst>
          </p:cNvPr>
          <p:cNvPicPr>
            <a:picLocks noChangeAspect="1"/>
          </p:cNvPicPr>
          <p:nvPr/>
        </p:nvPicPr>
        <p:blipFill rotWithShape="1">
          <a:blip r:embed="rId2"/>
          <a:srcRect l="5534" t="7249"/>
          <a:stretch/>
        </p:blipFill>
        <p:spPr>
          <a:xfrm>
            <a:off x="-424" y="1"/>
            <a:ext cx="12192423" cy="6858000"/>
          </a:xfrm>
          <a:prstGeom prst="rect">
            <a:avLst/>
          </a:prstGeom>
        </p:spPr>
      </p:pic>
      <p:pic>
        <p:nvPicPr>
          <p:cNvPr id="7" name="Picture 6">
            <a:extLst>
              <a:ext uri="{FF2B5EF4-FFF2-40B4-BE49-F238E27FC236}">
                <a16:creationId xmlns:a16="http://schemas.microsoft.com/office/drawing/2014/main" id="{9662DBA7-21BF-72DA-8F73-B528EE1EABE9}"/>
              </a:ext>
            </a:extLst>
          </p:cNvPr>
          <p:cNvPicPr>
            <a:picLocks noChangeAspect="1"/>
          </p:cNvPicPr>
          <p:nvPr/>
        </p:nvPicPr>
        <p:blipFill>
          <a:blip r:embed="rId3"/>
          <a:stretch>
            <a:fillRect/>
          </a:stretch>
        </p:blipFill>
        <p:spPr>
          <a:xfrm flipH="1">
            <a:off x="8265667" y="2592839"/>
            <a:ext cx="3831823" cy="3870924"/>
          </a:xfrm>
          <a:prstGeom prst="rect">
            <a:avLst/>
          </a:prstGeom>
        </p:spPr>
      </p:pic>
      <p:pic>
        <p:nvPicPr>
          <p:cNvPr id="2" name="Picture 1">
            <a:extLst>
              <a:ext uri="{FF2B5EF4-FFF2-40B4-BE49-F238E27FC236}">
                <a16:creationId xmlns:a16="http://schemas.microsoft.com/office/drawing/2014/main" id="{4400EB87-6733-F628-0C99-F7CA2CDB646A}"/>
              </a:ext>
            </a:extLst>
          </p:cNvPr>
          <p:cNvPicPr>
            <a:picLocks noChangeAspect="1"/>
          </p:cNvPicPr>
          <p:nvPr/>
        </p:nvPicPr>
        <p:blipFill>
          <a:blip r:embed="rId4"/>
          <a:stretch>
            <a:fillRect/>
          </a:stretch>
        </p:blipFill>
        <p:spPr>
          <a:xfrm>
            <a:off x="4365320" y="2475280"/>
            <a:ext cx="4109060" cy="1774090"/>
          </a:xfrm>
          <a:prstGeom prst="rect">
            <a:avLst/>
          </a:prstGeom>
        </p:spPr>
      </p:pic>
    </p:spTree>
    <p:extLst>
      <p:ext uri="{BB962C8B-B14F-4D97-AF65-F5344CB8AC3E}">
        <p14:creationId xmlns:p14="http://schemas.microsoft.com/office/powerpoint/2010/main" val="4280529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077218"/>
            <a:chOff x="521985" y="137960"/>
            <a:chExt cx="10612740" cy="1077218"/>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sz="3200" b="0" i="0" dirty="0">
                  <a:solidFill>
                    <a:srgbClr val="000000"/>
                  </a:solidFill>
                  <a:effectLst/>
                  <a:latin typeface="Calibri" panose="020F0502020204030204" pitchFamily="34" charset="0"/>
                  <a:cs typeface="Calibri" panose="020F0502020204030204" pitchFamily="34" charset="0"/>
                </a:rPr>
                <a:t>Chiều cao lần lượt của 6 vận động viên bóng chuyền Thắng, Hùng, Bình, Trung , Lợi, Dũng theo thứ tự là:</a:t>
              </a:r>
              <a:endParaRPr lang="vi-VN" altLang="en-US" sz="3200" b="1" dirty="0">
                <a:solidFill>
                  <a:srgbClr val="FF0000"/>
                </a:solidFill>
                <a:latin typeface="Calibri" panose="020F0502020204030204" pitchFamily="34" charset="0"/>
                <a:cs typeface="Calibri" panose="020F0502020204030204" pitchFamily="34" charset="0"/>
              </a:endParaRPr>
            </a:p>
          </p:txBody>
        </p:sp>
      </p:grpSp>
      <p:sp>
        <p:nvSpPr>
          <p:cNvPr id="21" name="TextBox 20">
            <a:extLst>
              <a:ext uri="{FF2B5EF4-FFF2-40B4-BE49-F238E27FC236}">
                <a16:creationId xmlns:a16="http://schemas.microsoft.com/office/drawing/2014/main" id="{E766E322-BF2D-9879-A4FB-309E48921176}"/>
              </a:ext>
            </a:extLst>
          </p:cNvPr>
          <p:cNvSpPr txBox="1"/>
          <p:nvPr/>
        </p:nvSpPr>
        <p:spPr>
          <a:xfrm>
            <a:off x="1238250" y="1552575"/>
            <a:ext cx="10239375" cy="584775"/>
          </a:xfrm>
          <a:prstGeom prst="rect">
            <a:avLst/>
          </a:prstGeom>
          <a:noFill/>
        </p:spPr>
        <p:txBody>
          <a:bodyPr wrap="square" rtlCol="0">
            <a:spAutoFit/>
          </a:bodyPr>
          <a:lstStyle/>
          <a:p>
            <a:pPr algn="ctr"/>
            <a:r>
              <a:rPr lang="en-US" sz="3200" b="1" dirty="0"/>
              <a:t>180 cm, 175 cm, 182 cm, 178 cm, 168 cm, 185 cm.</a:t>
            </a:r>
          </a:p>
        </p:txBody>
      </p:sp>
      <p:sp>
        <p:nvSpPr>
          <p:cNvPr id="22" name="TextBox 21">
            <a:extLst>
              <a:ext uri="{FF2B5EF4-FFF2-40B4-BE49-F238E27FC236}">
                <a16:creationId xmlns:a16="http://schemas.microsoft.com/office/drawing/2014/main" id="{1939C596-68DB-F397-5955-842E717D96A2}"/>
              </a:ext>
            </a:extLst>
          </p:cNvPr>
          <p:cNvSpPr txBox="1"/>
          <p:nvPr/>
        </p:nvSpPr>
        <p:spPr>
          <a:xfrm>
            <a:off x="304800" y="2066925"/>
            <a:ext cx="1704975" cy="584775"/>
          </a:xfrm>
          <a:prstGeom prst="rect">
            <a:avLst/>
          </a:prstGeom>
          <a:noFill/>
        </p:spPr>
        <p:txBody>
          <a:bodyPr wrap="square" rtlCol="0">
            <a:spAutoFit/>
          </a:bodyPr>
          <a:lstStyle/>
          <a:p>
            <a:pPr algn="ctr"/>
            <a:r>
              <a:rPr lang="en-US" sz="3200" b="1" dirty="0"/>
              <a:t>a) </a:t>
            </a:r>
            <a:r>
              <a:rPr lang="en-US" sz="3200" b="1" dirty="0" err="1"/>
              <a:t>Số</a:t>
            </a:r>
            <a:r>
              <a:rPr lang="en-US" sz="3200" b="1" dirty="0"/>
              <a:t>?</a:t>
            </a:r>
          </a:p>
        </p:txBody>
      </p:sp>
      <p:graphicFrame>
        <p:nvGraphicFramePr>
          <p:cNvPr id="23" name="Table 22">
            <a:extLst>
              <a:ext uri="{FF2B5EF4-FFF2-40B4-BE49-F238E27FC236}">
                <a16:creationId xmlns:a16="http://schemas.microsoft.com/office/drawing/2014/main" id="{08CA19D4-6BC2-CAC0-C2DF-EE53B29F3DAA}"/>
              </a:ext>
            </a:extLst>
          </p:cNvPr>
          <p:cNvGraphicFramePr>
            <a:graphicFrameLocks noGrp="1"/>
          </p:cNvGraphicFramePr>
          <p:nvPr>
            <p:extLst>
              <p:ext uri="{D42A27DB-BD31-4B8C-83A1-F6EECF244321}">
                <p14:modId xmlns:p14="http://schemas.microsoft.com/office/powerpoint/2010/main" val="3610285234"/>
              </p:ext>
            </p:extLst>
          </p:nvPr>
        </p:nvGraphicFramePr>
        <p:xfrm>
          <a:off x="447675" y="2869089"/>
          <a:ext cx="11210927" cy="1300480"/>
        </p:xfrm>
        <a:graphic>
          <a:graphicData uri="http://schemas.openxmlformats.org/drawingml/2006/table">
            <a:tbl>
              <a:tblPr/>
              <a:tblGrid>
                <a:gridCol w="2028825">
                  <a:extLst>
                    <a:ext uri="{9D8B030D-6E8A-4147-A177-3AD203B41FA5}">
                      <a16:colId xmlns:a16="http://schemas.microsoft.com/office/drawing/2014/main" val="3085434503"/>
                    </a:ext>
                  </a:extLst>
                </a:gridCol>
                <a:gridCol w="1485900">
                  <a:extLst>
                    <a:ext uri="{9D8B030D-6E8A-4147-A177-3AD203B41FA5}">
                      <a16:colId xmlns:a16="http://schemas.microsoft.com/office/drawing/2014/main" val="3312479728"/>
                    </a:ext>
                  </a:extLst>
                </a:gridCol>
                <a:gridCol w="1581150">
                  <a:extLst>
                    <a:ext uri="{9D8B030D-6E8A-4147-A177-3AD203B41FA5}">
                      <a16:colId xmlns:a16="http://schemas.microsoft.com/office/drawing/2014/main" val="3265082699"/>
                    </a:ext>
                  </a:extLst>
                </a:gridCol>
                <a:gridCol w="1495425">
                  <a:extLst>
                    <a:ext uri="{9D8B030D-6E8A-4147-A177-3AD203B41FA5}">
                      <a16:colId xmlns:a16="http://schemas.microsoft.com/office/drawing/2014/main" val="4199583212"/>
                    </a:ext>
                  </a:extLst>
                </a:gridCol>
                <a:gridCol w="1638300">
                  <a:extLst>
                    <a:ext uri="{9D8B030D-6E8A-4147-A177-3AD203B41FA5}">
                      <a16:colId xmlns:a16="http://schemas.microsoft.com/office/drawing/2014/main" val="131315927"/>
                    </a:ext>
                  </a:extLst>
                </a:gridCol>
                <a:gridCol w="1714500">
                  <a:extLst>
                    <a:ext uri="{9D8B030D-6E8A-4147-A177-3AD203B41FA5}">
                      <a16:colId xmlns:a16="http://schemas.microsoft.com/office/drawing/2014/main" val="1199003220"/>
                    </a:ext>
                  </a:extLst>
                </a:gridCol>
                <a:gridCol w="1266827">
                  <a:extLst>
                    <a:ext uri="{9D8B030D-6E8A-4147-A177-3AD203B41FA5}">
                      <a16:colId xmlns:a16="http://schemas.microsoft.com/office/drawing/2014/main" val="3758305062"/>
                    </a:ext>
                  </a:extLst>
                </a:gridCol>
              </a:tblGrid>
              <a:tr h="650240">
                <a:tc>
                  <a:txBody>
                    <a:bodyPr/>
                    <a:lstStyle/>
                    <a:p>
                      <a:pPr algn="just" fontAlgn="t"/>
                      <a:r>
                        <a:rPr lang="en-US" sz="2400" dirty="0" err="1">
                          <a:solidFill>
                            <a:srgbClr val="000000"/>
                          </a:solidFill>
                          <a:effectLst/>
                        </a:rPr>
                        <a:t>Tên</a:t>
                      </a:r>
                      <a:r>
                        <a:rPr lang="en-US" sz="2400" dirty="0">
                          <a:solidFill>
                            <a:srgbClr val="000000"/>
                          </a:solidFill>
                          <a:effectLst/>
                        </a:rPr>
                        <a:t> </a:t>
                      </a:r>
                      <a:r>
                        <a:rPr lang="en-US" sz="2400" dirty="0" err="1">
                          <a:solidFill>
                            <a:srgbClr val="000000"/>
                          </a:solidFill>
                          <a:effectLst/>
                        </a:rPr>
                        <a:t>vận</a:t>
                      </a:r>
                      <a:r>
                        <a:rPr lang="en-US" sz="2400" dirty="0">
                          <a:solidFill>
                            <a:srgbClr val="000000"/>
                          </a:solidFill>
                          <a:effectLst/>
                        </a:rPr>
                        <a:t> </a:t>
                      </a:r>
                      <a:r>
                        <a:rPr lang="en-US" sz="2400" dirty="0" err="1">
                          <a:solidFill>
                            <a:srgbClr val="000000"/>
                          </a:solidFill>
                          <a:effectLst/>
                        </a:rPr>
                        <a:t>động</a:t>
                      </a:r>
                      <a:r>
                        <a:rPr lang="en-US" sz="2400" dirty="0">
                          <a:solidFill>
                            <a:srgbClr val="000000"/>
                          </a:solidFill>
                          <a:effectLst/>
                        </a:rPr>
                        <a:t> </a:t>
                      </a:r>
                      <a:r>
                        <a:rPr lang="en-US" sz="2400" dirty="0" err="1">
                          <a:solidFill>
                            <a:srgbClr val="000000"/>
                          </a:solidFill>
                          <a:effectLst/>
                        </a:rPr>
                        <a:t>viên</a:t>
                      </a:r>
                      <a:endParaRPr lang="en-US" sz="24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2400" dirty="0" err="1">
                          <a:solidFill>
                            <a:srgbClr val="000000"/>
                          </a:solidFill>
                          <a:effectLst/>
                        </a:rPr>
                        <a:t>Hùng</a:t>
                      </a:r>
                      <a:endParaRPr lang="en-US" sz="24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Lợi</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Thắng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Bình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Dũng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Trung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94321535"/>
                  </a:ext>
                </a:extLst>
              </a:tr>
              <a:tr h="375920">
                <a:tc>
                  <a:txBody>
                    <a:bodyPr/>
                    <a:lstStyle/>
                    <a:p>
                      <a:pPr algn="just" fontAlgn="t"/>
                      <a:r>
                        <a:rPr lang="en-US" sz="2400" dirty="0" err="1">
                          <a:solidFill>
                            <a:srgbClr val="000000"/>
                          </a:solidFill>
                          <a:effectLst/>
                        </a:rPr>
                        <a:t>Chiều</a:t>
                      </a:r>
                      <a:r>
                        <a:rPr lang="en-US" sz="2400" dirty="0">
                          <a:solidFill>
                            <a:srgbClr val="000000"/>
                          </a:solidFill>
                          <a:effectLst/>
                        </a:rPr>
                        <a:t> </a:t>
                      </a:r>
                      <a:r>
                        <a:rPr lang="en-US" sz="2400" dirty="0" err="1">
                          <a:solidFill>
                            <a:srgbClr val="000000"/>
                          </a:solidFill>
                          <a:effectLst/>
                        </a:rPr>
                        <a:t>cao</a:t>
                      </a:r>
                      <a:r>
                        <a:rPr lang="en-US" sz="2400" dirty="0">
                          <a:solidFill>
                            <a:srgbClr val="000000"/>
                          </a:solidFill>
                          <a:effectLst/>
                        </a:rPr>
                        <a:t> (cm)</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2400">
                          <a:solidFill>
                            <a:srgbClr val="000000"/>
                          </a:solidFill>
                          <a:effectLst/>
                        </a:rPr>
                        <a:t>175</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168</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dirty="0">
                          <a:solidFill>
                            <a:srgbClr val="000000"/>
                          </a:solidFill>
                          <a:effectLst/>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51205553"/>
                  </a:ext>
                </a:extLst>
              </a:tr>
            </a:tbl>
          </a:graphicData>
        </a:graphic>
      </p:graphicFrame>
      <p:sp>
        <p:nvSpPr>
          <p:cNvPr id="24" name="Rectangle: Rounded Corners 23">
            <a:extLst>
              <a:ext uri="{FF2B5EF4-FFF2-40B4-BE49-F238E27FC236}">
                <a16:creationId xmlns:a16="http://schemas.microsoft.com/office/drawing/2014/main" id="{9A22F3B0-4A33-08B4-DFC8-7C1635B58CF4}"/>
              </a:ext>
            </a:extLst>
          </p:cNvPr>
          <p:cNvSpPr/>
          <p:nvPr/>
        </p:nvSpPr>
        <p:spPr>
          <a:xfrm>
            <a:off x="5753100" y="374332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180</a:t>
            </a:r>
          </a:p>
        </p:txBody>
      </p:sp>
      <p:sp>
        <p:nvSpPr>
          <p:cNvPr id="25" name="Rectangle: Rounded Corners 24">
            <a:extLst>
              <a:ext uri="{FF2B5EF4-FFF2-40B4-BE49-F238E27FC236}">
                <a16:creationId xmlns:a16="http://schemas.microsoft.com/office/drawing/2014/main" id="{3F547DFB-6E11-DF69-97F1-5D7621F24D13}"/>
              </a:ext>
            </a:extLst>
          </p:cNvPr>
          <p:cNvSpPr/>
          <p:nvPr/>
        </p:nvSpPr>
        <p:spPr>
          <a:xfrm>
            <a:off x="7334250" y="376237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182</a:t>
            </a:r>
          </a:p>
        </p:txBody>
      </p:sp>
      <p:sp>
        <p:nvSpPr>
          <p:cNvPr id="26" name="Rectangle: Rounded Corners 25">
            <a:extLst>
              <a:ext uri="{FF2B5EF4-FFF2-40B4-BE49-F238E27FC236}">
                <a16:creationId xmlns:a16="http://schemas.microsoft.com/office/drawing/2014/main" id="{B781312B-785B-0459-A62A-4531DEB18E14}"/>
              </a:ext>
            </a:extLst>
          </p:cNvPr>
          <p:cNvSpPr/>
          <p:nvPr/>
        </p:nvSpPr>
        <p:spPr>
          <a:xfrm>
            <a:off x="8934450" y="372427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185</a:t>
            </a:r>
          </a:p>
        </p:txBody>
      </p:sp>
      <p:sp>
        <p:nvSpPr>
          <p:cNvPr id="27" name="Rectangle: Rounded Corners 26">
            <a:extLst>
              <a:ext uri="{FF2B5EF4-FFF2-40B4-BE49-F238E27FC236}">
                <a16:creationId xmlns:a16="http://schemas.microsoft.com/office/drawing/2014/main" id="{0ACB6D67-9F5C-380A-DEEC-7E43FD889ADD}"/>
              </a:ext>
            </a:extLst>
          </p:cNvPr>
          <p:cNvSpPr/>
          <p:nvPr/>
        </p:nvSpPr>
        <p:spPr>
          <a:xfrm>
            <a:off x="10420350" y="3724275"/>
            <a:ext cx="1143000" cy="3333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178</a:t>
            </a:r>
          </a:p>
        </p:txBody>
      </p:sp>
      <p:sp>
        <p:nvSpPr>
          <p:cNvPr id="28" name="TextBox 27">
            <a:extLst>
              <a:ext uri="{FF2B5EF4-FFF2-40B4-BE49-F238E27FC236}">
                <a16:creationId xmlns:a16="http://schemas.microsoft.com/office/drawing/2014/main" id="{818C0E87-4F82-65B3-A5E2-1C5B8075DB87}"/>
              </a:ext>
            </a:extLst>
          </p:cNvPr>
          <p:cNvSpPr txBox="1"/>
          <p:nvPr/>
        </p:nvSpPr>
        <p:spPr>
          <a:xfrm>
            <a:off x="342900" y="4343400"/>
            <a:ext cx="11229975" cy="954107"/>
          </a:xfrm>
          <a:prstGeom prst="rect">
            <a:avLst/>
          </a:prstGeom>
          <a:noFill/>
        </p:spPr>
        <p:txBody>
          <a:bodyPr wrap="square" rtlCol="0">
            <a:spAutoFit/>
          </a:bodyPr>
          <a:lstStyle/>
          <a:p>
            <a:pPr algn="just"/>
            <a:r>
              <a:rPr lang="en-US" sz="2800" b="1" dirty="0"/>
              <a:t>b) </a:t>
            </a:r>
            <a:r>
              <a:rPr lang="en-US" sz="2800" b="1" dirty="0" err="1"/>
              <a:t>Sắp</a:t>
            </a:r>
            <a:r>
              <a:rPr lang="en-US" sz="2800" b="1" dirty="0"/>
              <a:t> </a:t>
            </a:r>
            <a:r>
              <a:rPr lang="en-US" sz="2800" b="1" dirty="0" err="1"/>
              <a:t>xếp</a:t>
            </a:r>
            <a:r>
              <a:rPr lang="en-US" sz="2800" b="1" dirty="0"/>
              <a:t> </a:t>
            </a:r>
            <a:r>
              <a:rPr lang="en-US" sz="2800" b="1" dirty="0" err="1"/>
              <a:t>các</a:t>
            </a:r>
            <a:r>
              <a:rPr lang="en-US" sz="2800" b="1" dirty="0"/>
              <a:t> </a:t>
            </a:r>
            <a:r>
              <a:rPr lang="en-US" sz="2800" b="1" dirty="0" err="1"/>
              <a:t>số</a:t>
            </a:r>
            <a:r>
              <a:rPr lang="en-US" sz="2800" b="1" dirty="0"/>
              <a:t> </a:t>
            </a:r>
            <a:r>
              <a:rPr lang="en-US" sz="2800" b="1" dirty="0" err="1"/>
              <a:t>đo</a:t>
            </a:r>
            <a:r>
              <a:rPr lang="en-US" sz="2800" b="1" dirty="0"/>
              <a:t> </a:t>
            </a:r>
            <a:r>
              <a:rPr lang="en-US" sz="2800" b="1" dirty="0" err="1"/>
              <a:t>chiều</a:t>
            </a:r>
            <a:r>
              <a:rPr lang="en-US" sz="2800" b="1" dirty="0"/>
              <a:t> </a:t>
            </a:r>
            <a:r>
              <a:rPr lang="en-US" sz="2800" b="1" dirty="0" err="1"/>
              <a:t>cao</a:t>
            </a:r>
            <a:r>
              <a:rPr lang="en-US" sz="2800" b="1" dirty="0"/>
              <a:t> </a:t>
            </a:r>
            <a:r>
              <a:rPr lang="en-US" sz="2800" b="1" dirty="0" err="1"/>
              <a:t>của</a:t>
            </a:r>
            <a:r>
              <a:rPr lang="en-US" sz="2800" b="1" dirty="0"/>
              <a:t> </a:t>
            </a:r>
            <a:r>
              <a:rPr lang="en-US" sz="2800" b="1" dirty="0" err="1"/>
              <a:t>bốn</a:t>
            </a:r>
            <a:r>
              <a:rPr lang="en-US" sz="2800" b="1" dirty="0"/>
              <a:t> </a:t>
            </a:r>
            <a:r>
              <a:rPr lang="en-US" sz="2800" b="1" dirty="0" err="1"/>
              <a:t>vận</a:t>
            </a:r>
            <a:r>
              <a:rPr lang="en-US" sz="2800" b="1" dirty="0"/>
              <a:t> </a:t>
            </a:r>
            <a:r>
              <a:rPr lang="en-US" sz="2800" b="1" dirty="0" err="1"/>
              <a:t>động</a:t>
            </a:r>
            <a:r>
              <a:rPr lang="en-US" sz="2800" b="1" dirty="0"/>
              <a:t> </a:t>
            </a:r>
            <a:r>
              <a:rPr lang="en-US" sz="2800" b="1" dirty="0" err="1"/>
              <a:t>viên</a:t>
            </a:r>
            <a:r>
              <a:rPr lang="en-US" sz="2800" b="1" dirty="0"/>
              <a:t> </a:t>
            </a:r>
            <a:r>
              <a:rPr lang="en-US" sz="2800" b="1" dirty="0" err="1"/>
              <a:t>Thắng</a:t>
            </a:r>
            <a:r>
              <a:rPr lang="en-US" sz="2800" b="1" dirty="0"/>
              <a:t>, </a:t>
            </a:r>
            <a:r>
              <a:rPr lang="en-US" sz="2800" b="1" dirty="0" err="1"/>
              <a:t>Hùng</a:t>
            </a:r>
            <a:r>
              <a:rPr lang="en-US" sz="2800" b="1" dirty="0"/>
              <a:t>, Bình, Trung </a:t>
            </a:r>
            <a:r>
              <a:rPr lang="en-US" sz="2800" b="1" dirty="0" err="1"/>
              <a:t>theo</a:t>
            </a:r>
            <a:r>
              <a:rPr lang="en-US" sz="2800" b="1" dirty="0"/>
              <a:t> </a:t>
            </a:r>
            <a:r>
              <a:rPr lang="en-US" sz="2800" b="1" dirty="0" err="1"/>
              <a:t>thứ</a:t>
            </a:r>
            <a:r>
              <a:rPr lang="en-US" sz="2800" b="1" dirty="0"/>
              <a:t> </a:t>
            </a:r>
            <a:r>
              <a:rPr lang="en-US" sz="2800" b="1" dirty="0" err="1"/>
              <a:t>tự</a:t>
            </a:r>
            <a:r>
              <a:rPr lang="en-US" sz="2800" b="1" dirty="0"/>
              <a:t> </a:t>
            </a:r>
            <a:r>
              <a:rPr lang="en-US" sz="2800" b="1" dirty="0" err="1"/>
              <a:t>từ</a:t>
            </a:r>
            <a:r>
              <a:rPr lang="en-US" sz="2800" b="1" dirty="0"/>
              <a:t> </a:t>
            </a:r>
            <a:r>
              <a:rPr lang="en-US" sz="2800" b="1" dirty="0" err="1"/>
              <a:t>thấp</a:t>
            </a:r>
            <a:r>
              <a:rPr lang="en-US" sz="2800" b="1" dirty="0"/>
              <a:t> </a:t>
            </a:r>
            <a:r>
              <a:rPr lang="en-US" sz="2800" b="1" dirty="0" err="1"/>
              <a:t>đến</a:t>
            </a:r>
            <a:r>
              <a:rPr lang="en-US" sz="2800" b="1" dirty="0"/>
              <a:t> </a:t>
            </a:r>
            <a:r>
              <a:rPr lang="en-US" sz="2800" b="1" dirty="0" err="1"/>
              <a:t>cao</a:t>
            </a:r>
            <a:r>
              <a:rPr lang="en-US" sz="2800" b="1" dirty="0"/>
              <a:t>.</a:t>
            </a:r>
          </a:p>
        </p:txBody>
      </p:sp>
      <p:sp>
        <p:nvSpPr>
          <p:cNvPr id="29" name="TextBox 28">
            <a:extLst>
              <a:ext uri="{FF2B5EF4-FFF2-40B4-BE49-F238E27FC236}">
                <a16:creationId xmlns:a16="http://schemas.microsoft.com/office/drawing/2014/main" id="{84319F7C-0CFC-7105-9A1D-E2D813268587}"/>
              </a:ext>
            </a:extLst>
          </p:cNvPr>
          <p:cNvSpPr txBox="1"/>
          <p:nvPr/>
        </p:nvSpPr>
        <p:spPr>
          <a:xfrm>
            <a:off x="876300" y="5295900"/>
            <a:ext cx="10239375" cy="707886"/>
          </a:xfrm>
          <a:prstGeom prst="rect">
            <a:avLst/>
          </a:prstGeom>
          <a:noFill/>
        </p:spPr>
        <p:txBody>
          <a:bodyPr wrap="square" rtlCol="0">
            <a:spAutoFit/>
          </a:bodyPr>
          <a:lstStyle/>
          <a:p>
            <a:pPr algn="ctr"/>
            <a:r>
              <a:rPr lang="en-US" sz="4000" b="1" dirty="0">
                <a:solidFill>
                  <a:srgbClr val="FF0000"/>
                </a:solidFill>
              </a:rPr>
              <a:t>175, 178, 180, 182</a:t>
            </a:r>
          </a:p>
        </p:txBody>
      </p:sp>
    </p:spTree>
    <p:extLst>
      <p:ext uri="{BB962C8B-B14F-4D97-AF65-F5344CB8AC3E}">
        <p14:creationId xmlns:p14="http://schemas.microsoft.com/office/powerpoint/2010/main" val="3261962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animBg="1"/>
      <p:bldP spid="25" grpId="0" animBg="1"/>
      <p:bldP spid="26" grpId="0" animBg="1"/>
      <p:bldP spid="27" grpId="0" animBg="1"/>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077218"/>
            <a:chOff x="521985" y="137960"/>
            <a:chExt cx="10612740" cy="1077218"/>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Chiều cao lần lượt của 6 vận động viên bóng chuyền Thắng, Hùng, Bình, Trung , Lợi, Dũng theo thứ tự là:</a:t>
              </a:r>
              <a:endParaRPr kumimoji="0" lang="vi-VN" alt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
        <p:nvSpPr>
          <p:cNvPr id="21" name="TextBox 20">
            <a:extLst>
              <a:ext uri="{FF2B5EF4-FFF2-40B4-BE49-F238E27FC236}">
                <a16:creationId xmlns:a16="http://schemas.microsoft.com/office/drawing/2014/main" id="{E766E322-BF2D-9879-A4FB-309E48921176}"/>
              </a:ext>
            </a:extLst>
          </p:cNvPr>
          <p:cNvSpPr txBox="1"/>
          <p:nvPr/>
        </p:nvSpPr>
        <p:spPr>
          <a:xfrm>
            <a:off x="1238250" y="1552575"/>
            <a:ext cx="102393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180 cm, 175 cm, 182 cm, 178 cm, 168 cm, 185 cm.</a:t>
            </a:r>
          </a:p>
        </p:txBody>
      </p:sp>
      <p:sp>
        <p:nvSpPr>
          <p:cNvPr id="28" name="TextBox 27">
            <a:extLst>
              <a:ext uri="{FF2B5EF4-FFF2-40B4-BE49-F238E27FC236}">
                <a16:creationId xmlns:a16="http://schemas.microsoft.com/office/drawing/2014/main" id="{818C0E87-4F82-65B3-A5E2-1C5B8075DB87}"/>
              </a:ext>
            </a:extLst>
          </p:cNvPr>
          <p:cNvSpPr txBox="1"/>
          <p:nvPr/>
        </p:nvSpPr>
        <p:spPr>
          <a:xfrm>
            <a:off x="523875" y="2876550"/>
            <a:ext cx="11229975" cy="954107"/>
          </a:xfrm>
          <a:prstGeom prst="rect">
            <a:avLst/>
          </a:prstGeom>
          <a:noFill/>
        </p:spPr>
        <p:txBody>
          <a:bodyPr wrap="square" rtlCol="0">
            <a:spAutoFit/>
          </a:bodyPr>
          <a:lstStyle/>
          <a:p>
            <a:pPr lvl="0" algn="just"/>
            <a:r>
              <a:rPr lang="vi-VN" sz="2800" b="1" dirty="0">
                <a:solidFill>
                  <a:prstClr val="black"/>
                </a:solidFill>
                <a:latin typeface="Calibri" panose="020F0502020204030204"/>
              </a:rPr>
              <a:t>c) Vận động viên nào thấp hơn vận động viên Hùng? Vận động viên nào cao hơn vận động viên Bình?</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4319F7C-0CFC-7105-9A1D-E2D813268587}"/>
              </a:ext>
            </a:extLst>
          </p:cNvPr>
          <p:cNvSpPr txBox="1"/>
          <p:nvPr/>
        </p:nvSpPr>
        <p:spPr>
          <a:xfrm>
            <a:off x="828675" y="4162425"/>
            <a:ext cx="10239375" cy="1200329"/>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b="1" dirty="0">
                <a:solidFill>
                  <a:srgbClr val="FF0000"/>
                </a:solidFill>
                <a:latin typeface="Calibri" panose="020F0502020204030204"/>
              </a:rPr>
              <a:t>Vận động viên Lợi thấp hơn vận động viên Hùng;</a:t>
            </a:r>
            <a:endParaRPr lang="en-US" sz="3600" b="1" dirty="0">
              <a:solidFill>
                <a:srgbClr val="FF0000"/>
              </a:solidFill>
              <a:latin typeface="Calibri" panose="020F0502020204030204"/>
            </a:endParaRPr>
          </a:p>
          <a:p>
            <a:pPr marL="571500" lvl="0" indent="-571500" algn="just">
              <a:buFont typeface="Arial" panose="020B0604020202020204" pitchFamily="34" charset="0"/>
              <a:buChar char="•"/>
            </a:pPr>
            <a:r>
              <a:rPr lang="vi-VN" sz="3600" b="1" dirty="0">
                <a:solidFill>
                  <a:srgbClr val="FF0000"/>
                </a:solidFill>
                <a:latin typeface="Calibri" panose="020F0502020204030204"/>
              </a:rPr>
              <a:t>Vận động viên Dũng cao hơn vận động viên Bình.</a:t>
            </a:r>
            <a:endParaRPr kumimoji="0" lang="en-US" sz="36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278923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077218"/>
            <a:chOff x="521985" y="137960"/>
            <a:chExt cx="10612740" cy="1077218"/>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Biểu đồ dưới đây cho biết số học sinh tham gia các lớp ngoại khoá của một trường tiểu học.</a:t>
              </a:r>
              <a:endParaRPr kumimoji="0" lang="vi-VN" alt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6" name="Picture 5">
            <a:extLst>
              <a:ext uri="{FF2B5EF4-FFF2-40B4-BE49-F238E27FC236}">
                <a16:creationId xmlns:a16="http://schemas.microsoft.com/office/drawing/2014/main" id="{4D61E19B-3430-0C51-D238-49B5D1D384B9}"/>
              </a:ext>
            </a:extLst>
          </p:cNvPr>
          <p:cNvPicPr>
            <a:picLocks noChangeAspect="1"/>
          </p:cNvPicPr>
          <p:nvPr/>
        </p:nvPicPr>
        <p:blipFill>
          <a:blip r:embed="rId3"/>
          <a:stretch>
            <a:fillRect/>
          </a:stretch>
        </p:blipFill>
        <p:spPr>
          <a:xfrm>
            <a:off x="7186328" y="1866901"/>
            <a:ext cx="4600859" cy="2938462"/>
          </a:xfrm>
          <a:prstGeom prst="rect">
            <a:avLst/>
          </a:prstGeom>
        </p:spPr>
      </p:pic>
      <p:sp>
        <p:nvSpPr>
          <p:cNvPr id="9" name="TextBox 8">
            <a:extLst>
              <a:ext uri="{FF2B5EF4-FFF2-40B4-BE49-F238E27FC236}">
                <a16:creationId xmlns:a16="http://schemas.microsoft.com/office/drawing/2014/main" id="{5B442A26-6E00-ACB3-2362-B6239A8ECB82}"/>
              </a:ext>
            </a:extLst>
          </p:cNvPr>
          <p:cNvSpPr txBox="1"/>
          <p:nvPr/>
        </p:nvSpPr>
        <p:spPr>
          <a:xfrm>
            <a:off x="514350" y="1914525"/>
            <a:ext cx="6762750" cy="3970318"/>
          </a:xfrm>
          <a:prstGeom prst="rect">
            <a:avLst/>
          </a:prstGeom>
          <a:noFill/>
        </p:spPr>
        <p:txBody>
          <a:bodyPr wrap="square" rtlCol="0">
            <a:spAutoFit/>
          </a:bodyPr>
          <a:lstStyle/>
          <a:p>
            <a:pPr algn="just"/>
            <a:r>
              <a:rPr lang="en-US" sz="2800" b="1" i="0" dirty="0" err="1">
                <a:solidFill>
                  <a:srgbClr val="000000"/>
                </a:solidFill>
                <a:effectLst/>
                <a:ea typeface="Open Sans" panose="020B0606030504020204" pitchFamily="34" charset="0"/>
                <a:cs typeface="Open Sans" panose="020B0606030504020204" pitchFamily="34" charset="0"/>
              </a:rPr>
              <a:t>Dựa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vào</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biểu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đồ</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trên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hãy</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trả</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lời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các</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câu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hỏi</a:t>
            </a:r>
            <a:r>
              <a:rPr lang="en-US" sz="2800" b="1" i="0" dirty="0">
                <a:solidFill>
                  <a:srgbClr val="000000"/>
                </a:solidFill>
                <a:effectLst/>
                <a:ea typeface="Open Sans" panose="020B0606030504020204" pitchFamily="34" charset="0"/>
                <a:cs typeface="Open Sans" panose="020B0606030504020204" pitchFamily="34" charset="0"/>
              </a:rPr>
              <a:t>.</a:t>
            </a:r>
          </a:p>
          <a:p>
            <a:pPr algn="just"/>
            <a:r>
              <a:rPr lang="en-US" sz="2800" b="0" i="0" dirty="0">
                <a:solidFill>
                  <a:srgbClr val="000000"/>
                </a:solidFill>
                <a:effectLst/>
                <a:ea typeface="Open Sans" panose="020B0606030504020204" pitchFamily="34" charset="0"/>
                <a:cs typeface="Open Sans" panose="020B0606030504020204" pitchFamily="34" charset="0"/>
              </a:rPr>
              <a:t>a)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mấy</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Đó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là</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những</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a:t>
            </a:r>
          </a:p>
          <a:p>
            <a:pPr algn="just"/>
            <a:r>
              <a:rPr lang="en-US" sz="2800" b="0" i="0" dirty="0">
                <a:solidFill>
                  <a:srgbClr val="000000"/>
                </a:solidFill>
                <a:effectLst/>
                <a:ea typeface="Open Sans" panose="020B0606030504020204" pitchFamily="34" charset="0"/>
                <a:cs typeface="Open Sans" panose="020B0606030504020204" pitchFamily="34" charset="0"/>
              </a:rPr>
              <a:t>b)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số</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nhiều</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nhất</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số</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ít</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nhất</a:t>
            </a:r>
            <a:r>
              <a:rPr lang="en-US" sz="2800" b="0" i="0" dirty="0">
                <a:solidFill>
                  <a:srgbClr val="000000"/>
                </a:solidFill>
                <a:effectLst/>
                <a:ea typeface="Open Sans" panose="020B0606030504020204" pitchFamily="34" charset="0"/>
                <a:cs typeface="Open Sans" panose="020B0606030504020204" pitchFamily="34" charset="0"/>
              </a:rPr>
              <a:t>? Hai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nào</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số</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bằng</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nhau</a:t>
            </a:r>
            <a:r>
              <a:rPr lang="en-US" sz="2800" b="0" i="0" dirty="0">
                <a:solidFill>
                  <a:srgbClr val="000000"/>
                </a:solidFill>
                <a:effectLst/>
                <a:ea typeface="Open Sans" panose="020B0606030504020204" pitchFamily="34" charset="0"/>
                <a:cs typeface="Open Sans" panose="020B0606030504020204" pitchFamily="34" charset="0"/>
              </a:rPr>
              <a:t>?</a:t>
            </a:r>
          </a:p>
          <a:p>
            <a:pPr algn="just"/>
            <a:r>
              <a:rPr lang="en-US" sz="2800" b="0" i="0" dirty="0">
                <a:solidFill>
                  <a:srgbClr val="000000"/>
                </a:solidFill>
                <a:effectLst/>
                <a:ea typeface="Open Sans" panose="020B0606030504020204" pitchFamily="34" charset="0"/>
                <a:cs typeface="Open Sans" panose="020B0606030504020204" pitchFamily="34" charset="0"/>
              </a:rPr>
              <a:t>c) Trung </a:t>
            </a:r>
            <a:r>
              <a:rPr lang="en-US" sz="2800" b="0" i="0" dirty="0" err="1">
                <a:solidFill>
                  <a:srgbClr val="000000"/>
                </a:solidFill>
                <a:effectLst/>
                <a:ea typeface="Open Sans" panose="020B0606030504020204" pitchFamily="34" charset="0"/>
                <a:cs typeface="Open Sans" panose="020B0606030504020204" pitchFamily="34" charset="0"/>
              </a:rPr>
              <a:t>bình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mỗi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lớp</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ngoại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khoá</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có</a:t>
            </a:r>
            <a:r>
              <a:rPr lang="en-US" sz="2800" b="0" i="0" dirty="0">
                <a:solidFill>
                  <a:srgbClr val="000000"/>
                </a:solidFill>
                <a:effectLst/>
                <a:ea typeface="Open Sans" panose="020B0606030504020204" pitchFamily="34" charset="0"/>
                <a:cs typeface="Open Sans" panose="020B0606030504020204" pitchFamily="34" charset="0"/>
              </a:rPr>
              <a:t> bao </a:t>
            </a:r>
            <a:r>
              <a:rPr lang="en-US" sz="2800" b="0" i="0" dirty="0" err="1">
                <a:solidFill>
                  <a:srgbClr val="000000"/>
                </a:solidFill>
                <a:effectLst/>
                <a:ea typeface="Open Sans" panose="020B0606030504020204" pitchFamily="34" charset="0"/>
                <a:cs typeface="Open Sans" panose="020B0606030504020204" pitchFamily="34" charset="0"/>
              </a:rPr>
              <a:t>nhiêu</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học</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sinh</a:t>
            </a:r>
            <a:r>
              <a:rPr lang="en-US" sz="2800" b="0" i="0" dirty="0">
                <a:solidFill>
                  <a:srgbClr val="000000"/>
                </a:solidFill>
                <a:effectLst/>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177664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7195853" y="1685926"/>
            <a:ext cx="4600859" cy="2938462"/>
          </a:xfrm>
          <a:prstGeom prst="rect">
            <a:avLst/>
          </a:prstGeom>
        </p:spPr>
      </p:pic>
      <p:sp>
        <p:nvSpPr>
          <p:cNvPr id="5" name="TextBox 4">
            <a:extLst>
              <a:ext uri="{FF2B5EF4-FFF2-40B4-BE49-F238E27FC236}">
                <a16:creationId xmlns:a16="http://schemas.microsoft.com/office/drawing/2014/main" id="{67B45DFD-A119-8ACE-B514-774911203086}"/>
              </a:ext>
            </a:extLst>
          </p:cNvPr>
          <p:cNvSpPr txBox="1"/>
          <p:nvPr/>
        </p:nvSpPr>
        <p:spPr>
          <a:xfrm>
            <a:off x="457201" y="1866900"/>
            <a:ext cx="6657974" cy="1077218"/>
          </a:xfrm>
          <a:prstGeom prst="rect">
            <a:avLst/>
          </a:prstGeom>
          <a:noFill/>
        </p:spPr>
        <p:txBody>
          <a:bodyPr wrap="square" rtlCol="0">
            <a:spAutoFit/>
          </a:bodyPr>
          <a:lstStyle/>
          <a:p>
            <a:pPr algn="just"/>
            <a:r>
              <a:rPr lang="en-US" sz="3200" b="1" dirty="0"/>
              <a:t>a) </a:t>
            </a:r>
            <a:r>
              <a:rPr lang="en-US" sz="3200" b="1" dirty="0" err="1"/>
              <a:t>Có</a:t>
            </a:r>
            <a:r>
              <a:rPr lang="en-US" sz="3200" b="1" dirty="0"/>
              <a:t> </a:t>
            </a:r>
            <a:r>
              <a:rPr lang="en-US" sz="3200" b="1" dirty="0" err="1"/>
              <a:t>mấy</a:t>
            </a:r>
            <a:r>
              <a:rPr lang="en-US" sz="3200" b="1" dirty="0"/>
              <a:t> </a:t>
            </a:r>
            <a:r>
              <a:rPr lang="en-US" sz="3200" b="1" dirty="0" err="1"/>
              <a:t>lớp</a:t>
            </a:r>
            <a:r>
              <a:rPr lang="en-US" sz="3200" b="1" dirty="0"/>
              <a:t> </a:t>
            </a:r>
            <a:r>
              <a:rPr lang="en-US" sz="3200" b="1" dirty="0" err="1"/>
              <a:t>ngoại</a:t>
            </a:r>
            <a:r>
              <a:rPr lang="en-US" sz="3200" b="1" dirty="0"/>
              <a:t> </a:t>
            </a:r>
            <a:r>
              <a:rPr lang="en-US" sz="3200" b="1" dirty="0" err="1"/>
              <a:t>khoá</a:t>
            </a:r>
            <a:r>
              <a:rPr lang="en-US" sz="3200" b="1" dirty="0"/>
              <a:t>? </a:t>
            </a:r>
            <a:r>
              <a:rPr lang="en-US" sz="3200" b="1" dirty="0" err="1"/>
              <a:t>Đó</a:t>
            </a:r>
            <a:r>
              <a:rPr lang="en-US" sz="3200" b="1" dirty="0"/>
              <a:t> </a:t>
            </a:r>
            <a:r>
              <a:rPr lang="en-US" sz="3200" b="1" dirty="0" err="1"/>
              <a:t>là</a:t>
            </a:r>
            <a:r>
              <a:rPr lang="en-US" sz="3200" b="1" dirty="0"/>
              <a:t> </a:t>
            </a:r>
            <a:r>
              <a:rPr lang="en-US" sz="3200" b="1" dirty="0" err="1"/>
              <a:t>những</a:t>
            </a:r>
            <a:r>
              <a:rPr lang="en-US" sz="3200" b="1" dirty="0"/>
              <a:t> </a:t>
            </a:r>
            <a:r>
              <a:rPr lang="en-US" sz="3200" b="1" dirty="0" err="1"/>
              <a:t>lớp</a:t>
            </a:r>
            <a:r>
              <a:rPr lang="en-US" sz="3200" b="1" dirty="0"/>
              <a:t> </a:t>
            </a:r>
            <a:r>
              <a:rPr lang="en-US" sz="3200" b="1" dirty="0" err="1"/>
              <a:t>ngoại</a:t>
            </a:r>
            <a:r>
              <a:rPr lang="en-US" sz="3200" b="1" dirty="0"/>
              <a:t> </a:t>
            </a:r>
            <a:r>
              <a:rPr lang="en-US" sz="3200" b="1" dirty="0" err="1"/>
              <a:t>khoá</a:t>
            </a:r>
            <a:r>
              <a:rPr lang="en-US" sz="3200" b="1" dirty="0"/>
              <a:t> </a:t>
            </a:r>
            <a:r>
              <a:rPr lang="en-US" sz="3200" b="1" dirty="0" err="1"/>
              <a:t>nào</a:t>
            </a:r>
            <a:r>
              <a:rPr lang="en-US" sz="3200" b="1" dirty="0"/>
              <a:t>?</a:t>
            </a:r>
          </a:p>
        </p:txBody>
      </p:sp>
      <p:sp>
        <p:nvSpPr>
          <p:cNvPr id="6" name="TextBox 5">
            <a:extLst>
              <a:ext uri="{FF2B5EF4-FFF2-40B4-BE49-F238E27FC236}">
                <a16:creationId xmlns:a16="http://schemas.microsoft.com/office/drawing/2014/main" id="{01EF7CA2-DEB5-FC98-D380-1E77C4FFC648}"/>
              </a:ext>
            </a:extLst>
          </p:cNvPr>
          <p:cNvSpPr txBox="1"/>
          <p:nvPr/>
        </p:nvSpPr>
        <p:spPr>
          <a:xfrm>
            <a:off x="590551" y="3152775"/>
            <a:ext cx="6657974" cy="1077218"/>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Có 4 lớp ngoại khoá. Đó là những lớp ngoại khoá: Bơi, Võ, Cờ, Múa</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8693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7195853" y="1685926"/>
            <a:ext cx="4600859" cy="2938462"/>
          </a:xfrm>
          <a:prstGeom prst="rect">
            <a:avLst/>
          </a:prstGeom>
        </p:spPr>
      </p:pic>
      <p:sp>
        <p:nvSpPr>
          <p:cNvPr id="7" name="TextBox 6">
            <a:extLst>
              <a:ext uri="{FF2B5EF4-FFF2-40B4-BE49-F238E27FC236}">
                <a16:creationId xmlns:a16="http://schemas.microsoft.com/office/drawing/2014/main" id="{6EF84572-35B6-46DE-92A6-1CF2401E6DE7}"/>
              </a:ext>
            </a:extLst>
          </p:cNvPr>
          <p:cNvSpPr txBox="1"/>
          <p:nvPr/>
        </p:nvSpPr>
        <p:spPr>
          <a:xfrm>
            <a:off x="361951" y="990600"/>
            <a:ext cx="6677024"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ngoại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khoá</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nhiều</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nhất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ít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nhất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Hai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ngoại</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khoá</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sinh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bằng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nhau</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FB255184-F16D-C531-3416-756690EAF710}"/>
              </a:ext>
            </a:extLst>
          </p:cNvPr>
          <p:cNvSpPr txBox="1"/>
          <p:nvPr/>
        </p:nvSpPr>
        <p:spPr>
          <a:xfrm>
            <a:off x="523876" y="3343275"/>
            <a:ext cx="6657974" cy="2554545"/>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Lớp ngoại khoá Bơi có số học sinh nhiều nhất.</a:t>
            </a:r>
            <a:endParaRPr lang="en-US" sz="32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Lớp Cờ có số học sinh ít nhất.</a:t>
            </a:r>
            <a:endParaRPr lang="en-US" sz="32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Hai lớp ngoại khoá Võ và Múa có số học sinh bằng nhau.</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73558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7195853" y="1685926"/>
            <a:ext cx="4600859" cy="2938462"/>
          </a:xfrm>
          <a:prstGeom prst="rect">
            <a:avLst/>
          </a:prstGeom>
        </p:spPr>
      </p:pic>
      <p:sp>
        <p:nvSpPr>
          <p:cNvPr id="7" name="TextBox 6">
            <a:extLst>
              <a:ext uri="{FF2B5EF4-FFF2-40B4-BE49-F238E27FC236}">
                <a16:creationId xmlns:a16="http://schemas.microsoft.com/office/drawing/2014/main" id="{6EF84572-35B6-46DE-92A6-1CF2401E6DE7}"/>
              </a:ext>
            </a:extLst>
          </p:cNvPr>
          <p:cNvSpPr txBox="1"/>
          <p:nvPr/>
        </p:nvSpPr>
        <p:spPr>
          <a:xfrm>
            <a:off x="361951" y="990600"/>
            <a:ext cx="6677024" cy="1200329"/>
          </a:xfrm>
          <a:prstGeom prst="rect">
            <a:avLst/>
          </a:prstGeom>
          <a:noFill/>
        </p:spPr>
        <p:txBody>
          <a:bodyPr wrap="square" rtlCol="0">
            <a:spAutoFit/>
          </a:bodyPr>
          <a:lstStyle/>
          <a:p>
            <a:pPr lvl="0" algn="just"/>
            <a:r>
              <a:rPr lang="en-US" sz="3600" b="1" dirty="0">
                <a:solidFill>
                  <a:prstClr val="black"/>
                </a:solidFill>
              </a:rPr>
              <a:t>c) Trung </a:t>
            </a:r>
            <a:r>
              <a:rPr lang="en-US" sz="3600" b="1" dirty="0" err="1">
                <a:solidFill>
                  <a:prstClr val="black"/>
                </a:solidFill>
              </a:rPr>
              <a:t>bình</a:t>
            </a:r>
            <a:r>
              <a:rPr lang="en-US" sz="3600" b="1" dirty="0">
                <a:solidFill>
                  <a:prstClr val="black"/>
                </a:solidFill>
              </a:rPr>
              <a:t> </a:t>
            </a:r>
            <a:r>
              <a:rPr lang="en-US" sz="3600" b="1" dirty="0" err="1">
                <a:solidFill>
                  <a:prstClr val="black"/>
                </a:solidFill>
              </a:rPr>
              <a:t>mỗi</a:t>
            </a:r>
            <a:r>
              <a:rPr lang="en-US" sz="3600" b="1" dirty="0">
                <a:solidFill>
                  <a:prstClr val="black"/>
                </a:solidFill>
              </a:rPr>
              <a:t> </a:t>
            </a:r>
            <a:r>
              <a:rPr lang="en-US" sz="3600" b="1" dirty="0" err="1">
                <a:solidFill>
                  <a:prstClr val="black"/>
                </a:solidFill>
              </a:rPr>
              <a:t>lớp</a:t>
            </a:r>
            <a:r>
              <a:rPr lang="en-US" sz="3600" b="1" dirty="0">
                <a:solidFill>
                  <a:prstClr val="black"/>
                </a:solidFill>
              </a:rPr>
              <a:t> </a:t>
            </a:r>
            <a:r>
              <a:rPr lang="en-US" sz="3600" b="1" dirty="0" err="1">
                <a:solidFill>
                  <a:prstClr val="black"/>
                </a:solidFill>
              </a:rPr>
              <a:t>ngoại</a:t>
            </a:r>
            <a:r>
              <a:rPr lang="en-US" sz="3600" b="1" dirty="0">
                <a:solidFill>
                  <a:prstClr val="black"/>
                </a:solidFill>
              </a:rPr>
              <a:t> </a:t>
            </a:r>
            <a:r>
              <a:rPr lang="en-US" sz="3600" b="1" dirty="0" err="1">
                <a:solidFill>
                  <a:prstClr val="black"/>
                </a:solidFill>
              </a:rPr>
              <a:t>khoá</a:t>
            </a:r>
            <a:r>
              <a:rPr lang="en-US" sz="3600" b="1" dirty="0">
                <a:solidFill>
                  <a:prstClr val="black"/>
                </a:solidFill>
              </a:rPr>
              <a:t> </a:t>
            </a:r>
            <a:r>
              <a:rPr lang="en-US" sz="3600" b="1" dirty="0" err="1">
                <a:solidFill>
                  <a:prstClr val="black"/>
                </a:solidFill>
              </a:rPr>
              <a:t>có</a:t>
            </a:r>
            <a:r>
              <a:rPr lang="en-US" sz="3600" b="1" dirty="0">
                <a:solidFill>
                  <a:prstClr val="black"/>
                </a:solidFill>
              </a:rPr>
              <a:t> bao </a:t>
            </a:r>
            <a:r>
              <a:rPr lang="en-US" sz="3600" b="1" dirty="0" err="1">
                <a:solidFill>
                  <a:prstClr val="black"/>
                </a:solidFill>
              </a:rPr>
              <a:t>nhiêu</a:t>
            </a:r>
            <a:r>
              <a:rPr lang="en-US" sz="3600" b="1" dirty="0">
                <a:solidFill>
                  <a:prstClr val="black"/>
                </a:solidFill>
              </a:rPr>
              <a:t> </a:t>
            </a:r>
            <a:r>
              <a:rPr lang="en-US" sz="3600" b="1" dirty="0" err="1">
                <a:solidFill>
                  <a:prstClr val="black"/>
                </a:solidFill>
              </a:rPr>
              <a:t>học</a:t>
            </a:r>
            <a:r>
              <a:rPr lang="en-US" sz="3600" b="1" dirty="0">
                <a:solidFill>
                  <a:prstClr val="black"/>
                </a:solidFill>
              </a:rPr>
              <a:t> </a:t>
            </a:r>
            <a:r>
              <a:rPr lang="en-US" sz="3600" b="1" dirty="0" err="1">
                <a:solidFill>
                  <a:prstClr val="black"/>
                </a:solidFill>
              </a:rPr>
              <a:t>sinh</a:t>
            </a:r>
            <a:r>
              <a:rPr lang="en-US" sz="3600" b="1" dirty="0">
                <a:solidFill>
                  <a:prstClr val="black"/>
                </a:solidFill>
              </a:rPr>
              <a:t>?</a:t>
            </a:r>
            <a:endParaRPr kumimoji="0" lang="en-US" sz="3600" b="1" i="0" u="none" strike="noStrike" kern="1200" cap="none" spc="0" normalizeH="0" baseline="0" noProof="0" dirty="0">
              <a:ln>
                <a:noFill/>
              </a:ln>
              <a:solidFill>
                <a:prstClr val="black"/>
              </a:solidFill>
              <a:effectLst/>
              <a:uLnTx/>
              <a:uFillTx/>
              <a:latin typeface="Calibri" panose="020F0502020204030204"/>
            </a:endParaRPr>
          </a:p>
        </p:txBody>
      </p:sp>
      <p:sp>
        <p:nvSpPr>
          <p:cNvPr id="8" name="TextBox 7">
            <a:extLst>
              <a:ext uri="{FF2B5EF4-FFF2-40B4-BE49-F238E27FC236}">
                <a16:creationId xmlns:a16="http://schemas.microsoft.com/office/drawing/2014/main" id="{FB255184-F16D-C531-3416-756690EAF710}"/>
              </a:ext>
            </a:extLst>
          </p:cNvPr>
          <p:cNvSpPr txBox="1"/>
          <p:nvPr/>
        </p:nvSpPr>
        <p:spPr>
          <a:xfrm>
            <a:off x="495301" y="2876550"/>
            <a:ext cx="6657974" cy="1569660"/>
          </a:xfrm>
          <a:prstGeom prst="rect">
            <a:avLst/>
          </a:prstGeom>
          <a:noFill/>
        </p:spPr>
        <p:txBody>
          <a:bodyPr wrap="square" rtlCol="0">
            <a:spAutoFit/>
          </a:bodyPr>
          <a:lstStyle/>
          <a:p>
            <a:pPr lvl="0" algn="ctr"/>
            <a:r>
              <a:rPr lang="vi-VN" sz="3200" b="1" dirty="0">
                <a:solidFill>
                  <a:srgbClr val="FF0000"/>
                </a:solidFill>
                <a:latin typeface="Calibri" panose="020F0502020204030204" pitchFamily="34" charset="0"/>
                <a:cs typeface="Calibri" panose="020F0502020204030204" pitchFamily="34" charset="0"/>
              </a:rPr>
              <a:t>Trung bình mỗi lớp ngoại khoá có số học sinh là:</a:t>
            </a:r>
          </a:p>
          <a:p>
            <a:pPr lvl="0" algn="ctr"/>
            <a:r>
              <a:rPr lang="vi-VN" sz="3200" b="1" dirty="0">
                <a:solidFill>
                  <a:srgbClr val="FF0000"/>
                </a:solidFill>
                <a:latin typeface="Calibri" panose="020F0502020204030204" pitchFamily="34" charset="0"/>
                <a:cs typeface="Calibri" panose="020F0502020204030204" pitchFamily="34" charset="0"/>
              </a:rPr>
              <a:t>(60 + 45 + 30 + 45) : 4 = 45 (học sinh)</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84807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88C3F-1F5B-2468-7B47-B775EF8E71B6}"/>
              </a:ext>
            </a:extLst>
          </p:cNvPr>
          <p:cNvPicPr>
            <a:picLocks noChangeAspect="1"/>
          </p:cNvPicPr>
          <p:nvPr/>
        </p:nvPicPr>
        <p:blipFill rotWithShape="1">
          <a:blip r:embed="rId2"/>
          <a:srcRect l="9922" t="7378"/>
          <a:stretch/>
        </p:blipFill>
        <p:spPr>
          <a:xfrm>
            <a:off x="1" y="1"/>
            <a:ext cx="12192000" cy="6858000"/>
          </a:xfrm>
          <a:prstGeom prst="rect">
            <a:avLst/>
          </a:prstGeom>
        </p:spPr>
      </p:pic>
      <p:sp>
        <p:nvSpPr>
          <p:cNvPr id="3" name="Rectangle: Rounded Corners 2">
            <a:extLst>
              <a:ext uri="{FF2B5EF4-FFF2-40B4-BE49-F238E27FC236}">
                <a16:creationId xmlns:a16="http://schemas.microsoft.com/office/drawing/2014/main" id="{3E9F2B6A-477F-B005-61C0-EBC667281BB1}"/>
              </a:ext>
            </a:extLst>
          </p:cNvPr>
          <p:cNvSpPr/>
          <p:nvPr/>
        </p:nvSpPr>
        <p:spPr>
          <a:xfrm>
            <a:off x="233963" y="315158"/>
            <a:ext cx="11611808" cy="6323954"/>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E060EDF-38FE-9A97-8E71-A35B3FDCF176}"/>
              </a:ext>
            </a:extLst>
          </p:cNvPr>
          <p:cNvGrpSpPr/>
          <p:nvPr/>
        </p:nvGrpSpPr>
        <p:grpSpPr>
          <a:xfrm>
            <a:off x="836310" y="490385"/>
            <a:ext cx="10612740" cy="1569660"/>
            <a:chOff x="521985" y="137960"/>
            <a:chExt cx="10612740" cy="1569660"/>
          </a:xfrm>
        </p:grpSpPr>
        <p:grpSp>
          <p:nvGrpSpPr>
            <p:cNvPr id="7" name="Group 6">
              <a:extLst>
                <a:ext uri="{FF2B5EF4-FFF2-40B4-BE49-F238E27FC236}">
                  <a16:creationId xmlns:a16="http://schemas.microsoft.com/office/drawing/2014/main" id="{947E868D-6189-FFFE-0383-7E1C9D604214}"/>
                </a:ext>
              </a:extLst>
            </p:cNvPr>
            <p:cNvGrpSpPr/>
            <p:nvPr/>
          </p:nvGrpSpPr>
          <p:grpSpPr>
            <a:xfrm>
              <a:off x="521985" y="219999"/>
              <a:ext cx="543619" cy="614402"/>
              <a:chOff x="0" y="-20416"/>
              <a:chExt cx="252000" cy="300873"/>
            </a:xfrm>
          </p:grpSpPr>
          <p:sp>
            <p:nvSpPr>
              <p:cNvPr id="10" name="Oval 9">
                <a:extLst>
                  <a:ext uri="{FF2B5EF4-FFF2-40B4-BE49-F238E27FC236}">
                    <a16:creationId xmlns:a16="http://schemas.microsoft.com/office/drawing/2014/main" id="{1C48AD81-6102-7A39-F98C-2246F3451F7F}"/>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Text Box 2">
                <a:extLst>
                  <a:ext uri="{FF2B5EF4-FFF2-40B4-BE49-F238E27FC236}">
                    <a16:creationId xmlns:a16="http://schemas.microsoft.com/office/drawing/2014/main" id="{7FA3210F-BB1A-2892-761C-81D26B73FBEB}"/>
                  </a:ext>
                </a:extLst>
              </p:cNvPr>
              <p:cNvSpPr txBox="1">
                <a:spLocks noChangeArrowheads="1"/>
              </p:cNvSpPr>
              <p:nvPr/>
            </p:nvSpPr>
            <p:spPr bwMode="auto">
              <a:xfrm>
                <a:off x="8674" y="-20416"/>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3</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p:txBody>
          </p:sp>
        </p:grpSp>
        <p:sp>
          <p:nvSpPr>
            <p:cNvPr id="8"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128271" y="137960"/>
              <a:ext cx="100064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Trong một hộp có 3 quả bóng gồm 1 quả màu đỏ, 1 quả màu vàng và 1 quả màu xanh. Không nhìn vào hộp, Rô-bốt lấy ra 1 quả bóng bất kì, ghi lại màu của quả bóng đó rồi trả lại vào hộp. Bóng màu đỏ ghi Ð, bóng máu xanh ghi X, bóng màu vàng ghi V.</a:t>
              </a:r>
            </a:p>
          </p:txBody>
        </p:sp>
      </p:grpSp>
      <p:pic>
        <p:nvPicPr>
          <p:cNvPr id="6" name="Picture 5">
            <a:extLst>
              <a:ext uri="{FF2B5EF4-FFF2-40B4-BE49-F238E27FC236}">
                <a16:creationId xmlns:a16="http://schemas.microsoft.com/office/drawing/2014/main" id="{D82FC375-62C8-71B2-EBCC-D49EF733C74A}"/>
              </a:ext>
            </a:extLst>
          </p:cNvPr>
          <p:cNvPicPr>
            <a:picLocks noChangeAspect="1"/>
          </p:cNvPicPr>
          <p:nvPr/>
        </p:nvPicPr>
        <p:blipFill>
          <a:blip r:embed="rId3"/>
          <a:stretch>
            <a:fillRect/>
          </a:stretch>
        </p:blipFill>
        <p:spPr>
          <a:xfrm>
            <a:off x="8381999" y="1633394"/>
            <a:ext cx="3462337" cy="2435321"/>
          </a:xfrm>
          <a:prstGeom prst="rect">
            <a:avLst/>
          </a:prstGeom>
        </p:spPr>
      </p:pic>
      <p:sp>
        <p:nvSpPr>
          <p:cNvPr id="9" name="TextBox 8">
            <a:extLst>
              <a:ext uri="{FF2B5EF4-FFF2-40B4-BE49-F238E27FC236}">
                <a16:creationId xmlns:a16="http://schemas.microsoft.com/office/drawing/2014/main" id="{E8D70A89-7706-6B57-02C6-33491208E719}"/>
              </a:ext>
            </a:extLst>
          </p:cNvPr>
          <p:cNvSpPr txBox="1"/>
          <p:nvPr/>
        </p:nvSpPr>
        <p:spPr>
          <a:xfrm>
            <a:off x="371475" y="2324100"/>
            <a:ext cx="7467599" cy="1384995"/>
          </a:xfrm>
          <a:prstGeom prst="rect">
            <a:avLst/>
          </a:prstGeom>
          <a:noFill/>
        </p:spPr>
        <p:txBody>
          <a:bodyPr wrap="square" rtlCol="0">
            <a:spAutoFit/>
          </a:bodyPr>
          <a:lstStyle/>
          <a:p>
            <a:pPr lvl="0" algn="just"/>
            <a:r>
              <a:rPr lang="vi-VN" sz="2800" b="1" dirty="0">
                <a:solidFill>
                  <a:prstClr val="black"/>
                </a:solidFill>
                <a:latin typeface="Calibri" panose="020F0502020204030204"/>
              </a:rPr>
              <a:t>Rô-bốt đã thực hiện 30 lần lấy bóng như trên và ghi được kết quả xuất hiện màu của mỗi quả bóng như bảng sau:</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11" name="Table 10">
            <a:extLst>
              <a:ext uri="{FF2B5EF4-FFF2-40B4-BE49-F238E27FC236}">
                <a16:creationId xmlns:a16="http://schemas.microsoft.com/office/drawing/2014/main" id="{51F511D9-845B-B693-C7E3-29D86A613D68}"/>
              </a:ext>
            </a:extLst>
          </p:cNvPr>
          <p:cNvGraphicFramePr>
            <a:graphicFrameLocks noGrp="1"/>
          </p:cNvGraphicFramePr>
          <p:nvPr>
            <p:extLst>
              <p:ext uri="{D42A27DB-BD31-4B8C-83A1-F6EECF244321}">
                <p14:modId xmlns:p14="http://schemas.microsoft.com/office/powerpoint/2010/main" val="418937932"/>
              </p:ext>
            </p:extLst>
          </p:nvPr>
        </p:nvGraphicFramePr>
        <p:xfrm>
          <a:off x="552450" y="4309904"/>
          <a:ext cx="10953751" cy="1676400"/>
        </p:xfrm>
        <a:graphic>
          <a:graphicData uri="http://schemas.openxmlformats.org/drawingml/2006/table">
            <a:tbl>
              <a:tblPr/>
              <a:tblGrid>
                <a:gridCol w="1695450">
                  <a:extLst>
                    <a:ext uri="{9D8B030D-6E8A-4147-A177-3AD203B41FA5}">
                      <a16:colId xmlns:a16="http://schemas.microsoft.com/office/drawing/2014/main" val="2497748181"/>
                    </a:ext>
                  </a:extLst>
                </a:gridCol>
                <a:gridCol w="619125">
                  <a:extLst>
                    <a:ext uri="{9D8B030D-6E8A-4147-A177-3AD203B41FA5}">
                      <a16:colId xmlns:a16="http://schemas.microsoft.com/office/drawing/2014/main" val="470286320"/>
                    </a:ext>
                  </a:extLst>
                </a:gridCol>
                <a:gridCol w="572612">
                  <a:extLst>
                    <a:ext uri="{9D8B030D-6E8A-4147-A177-3AD203B41FA5}">
                      <a16:colId xmlns:a16="http://schemas.microsoft.com/office/drawing/2014/main" val="1130089037"/>
                    </a:ext>
                  </a:extLst>
                </a:gridCol>
                <a:gridCol w="770567">
                  <a:extLst>
                    <a:ext uri="{9D8B030D-6E8A-4147-A177-3AD203B41FA5}">
                      <a16:colId xmlns:a16="http://schemas.microsoft.com/office/drawing/2014/main" val="1507786949"/>
                    </a:ext>
                  </a:extLst>
                </a:gridCol>
                <a:gridCol w="790075">
                  <a:extLst>
                    <a:ext uri="{9D8B030D-6E8A-4147-A177-3AD203B41FA5}">
                      <a16:colId xmlns:a16="http://schemas.microsoft.com/office/drawing/2014/main" val="307139080"/>
                    </a:ext>
                  </a:extLst>
                </a:gridCol>
                <a:gridCol w="829091">
                  <a:extLst>
                    <a:ext uri="{9D8B030D-6E8A-4147-A177-3AD203B41FA5}">
                      <a16:colId xmlns:a16="http://schemas.microsoft.com/office/drawing/2014/main" val="1541485661"/>
                    </a:ext>
                  </a:extLst>
                </a:gridCol>
                <a:gridCol w="887615">
                  <a:extLst>
                    <a:ext uri="{9D8B030D-6E8A-4147-A177-3AD203B41FA5}">
                      <a16:colId xmlns:a16="http://schemas.microsoft.com/office/drawing/2014/main" val="306043376"/>
                    </a:ext>
                  </a:extLst>
                </a:gridCol>
                <a:gridCol w="936385">
                  <a:extLst>
                    <a:ext uri="{9D8B030D-6E8A-4147-A177-3AD203B41FA5}">
                      <a16:colId xmlns:a16="http://schemas.microsoft.com/office/drawing/2014/main" val="573921178"/>
                    </a:ext>
                  </a:extLst>
                </a:gridCol>
                <a:gridCol w="692535">
                  <a:extLst>
                    <a:ext uri="{9D8B030D-6E8A-4147-A177-3AD203B41FA5}">
                      <a16:colId xmlns:a16="http://schemas.microsoft.com/office/drawing/2014/main" val="1272147733"/>
                    </a:ext>
                  </a:extLst>
                </a:gridCol>
                <a:gridCol w="770567">
                  <a:extLst>
                    <a:ext uri="{9D8B030D-6E8A-4147-A177-3AD203B41FA5}">
                      <a16:colId xmlns:a16="http://schemas.microsoft.com/office/drawing/2014/main" val="1515761785"/>
                    </a:ext>
                  </a:extLst>
                </a:gridCol>
                <a:gridCol w="673027">
                  <a:extLst>
                    <a:ext uri="{9D8B030D-6E8A-4147-A177-3AD203B41FA5}">
                      <a16:colId xmlns:a16="http://schemas.microsoft.com/office/drawing/2014/main" val="3735980021"/>
                    </a:ext>
                  </a:extLst>
                </a:gridCol>
                <a:gridCol w="874106">
                  <a:extLst>
                    <a:ext uri="{9D8B030D-6E8A-4147-A177-3AD203B41FA5}">
                      <a16:colId xmlns:a16="http://schemas.microsoft.com/office/drawing/2014/main" val="1210938933"/>
                    </a:ext>
                  </a:extLst>
                </a:gridCol>
                <a:gridCol w="842596">
                  <a:extLst>
                    <a:ext uri="{9D8B030D-6E8A-4147-A177-3AD203B41FA5}">
                      <a16:colId xmlns:a16="http://schemas.microsoft.com/office/drawing/2014/main" val="45744544"/>
                    </a:ext>
                  </a:extLst>
                </a:gridCol>
              </a:tblGrid>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đỏ</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a:solidFill>
                            <a:srgbClr val="000000"/>
                          </a:solidFill>
                          <a:effectLst/>
                        </a:rPr>
                      </a:br>
                      <a:endParaRPr lang="en-US" b="1">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xanh</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dirty="0">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0">
                <a:tc>
                  <a:txBody>
                    <a:bodyPr/>
                    <a:lstStyle/>
                    <a:p>
                      <a:pPr algn="just" fontAlgn="t"/>
                      <a:r>
                        <a:rPr lang="en-US" dirty="0" err="1">
                          <a:solidFill>
                            <a:srgbClr val="000000"/>
                          </a:solidFill>
                          <a:effectLst/>
                        </a:rPr>
                        <a:t>Bóng</a:t>
                      </a:r>
                      <a:r>
                        <a:rPr lang="en-US" dirty="0">
                          <a:solidFill>
                            <a:srgbClr val="000000"/>
                          </a:solidFill>
                          <a:effectLst/>
                        </a:rPr>
                        <a:t> </a:t>
                      </a:r>
                      <a:r>
                        <a:rPr lang="en-US" dirty="0" err="1">
                          <a:solidFill>
                            <a:srgbClr val="000000"/>
                          </a:solidFill>
                          <a:effectLst/>
                        </a:rPr>
                        <a:t>màu</a:t>
                      </a:r>
                      <a:r>
                        <a:rPr lang="en-US" dirty="0">
                          <a:solidFill>
                            <a:srgbClr val="000000"/>
                          </a:solidFill>
                          <a:effectLst/>
                        </a:rPr>
                        <a:t> </a:t>
                      </a:r>
                      <a:r>
                        <a:rPr lang="en-US" dirty="0" err="1">
                          <a:solidFill>
                            <a:srgbClr val="000000"/>
                          </a:solidFill>
                          <a:effectLst/>
                        </a:rPr>
                        <a:t>vàng</a:t>
                      </a:r>
                      <a:endParaRPr lang="en-US"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b="1">
                          <a:solidFill>
                            <a:srgbClr val="000000"/>
                          </a:solidFill>
                          <a:effectLst/>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br>
                        <a:rPr lang="en-US" b="1" dirty="0">
                          <a:solidFill>
                            <a:srgbClr val="000000"/>
                          </a:solidFill>
                          <a:effectLst/>
                        </a:rPr>
                      </a:br>
                      <a:endParaRPr lang="en-US" b="1"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Tree>
    <p:extLst>
      <p:ext uri="{BB962C8B-B14F-4D97-AF65-F5344CB8AC3E}">
        <p14:creationId xmlns:p14="http://schemas.microsoft.com/office/powerpoint/2010/main" val="1242825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817</Words>
  <Application>Microsoft Office PowerPoint</Application>
  <PresentationFormat>Widescreen</PresentationFormat>
  <Paragraphs>173</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Open Sans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20</cp:revision>
  <dcterms:created xsi:type="dcterms:W3CDTF">2024-02-13T11:37:11Z</dcterms:created>
  <dcterms:modified xsi:type="dcterms:W3CDTF">2025-05-11T13:48:58Z</dcterms:modified>
</cp:coreProperties>
</file>