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0" r:id="rId2"/>
    <p:sldId id="321" r:id="rId3"/>
    <p:sldId id="310" r:id="rId4"/>
    <p:sldId id="324" r:id="rId5"/>
    <p:sldId id="287" r:id="rId6"/>
    <p:sldId id="325" r:id="rId7"/>
    <p:sldId id="326" r:id="rId8"/>
    <p:sldId id="295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6305-B75E-4587-8A7D-DA226D75E63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C8AE-9C6E-484F-9AA3-19BC078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36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45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3350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595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889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0928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912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49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074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055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555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C20F740-5EDF-44C6-F722-2A8189DF78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5" y="180484"/>
            <a:ext cx="1256318" cy="12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3.sv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2834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860" y="1045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7330" y="459890"/>
            <a:ext cx="8371601" cy="4978400"/>
          </a:xfrm>
          <a:custGeom>
            <a:avLst/>
            <a:gdLst>
              <a:gd name="connsiteX0" fmla="*/ 0 w 11404360"/>
              <a:gd name="connsiteY0" fmla="*/ 1130323 h 6781800"/>
              <a:gd name="connsiteX1" fmla="*/ 1130323 w 11404360"/>
              <a:gd name="connsiteY1" fmla="*/ 0 h 6781800"/>
              <a:gd name="connsiteX2" fmla="*/ 10274037 w 11404360"/>
              <a:gd name="connsiteY2" fmla="*/ 0 h 6781800"/>
              <a:gd name="connsiteX3" fmla="*/ 11404360 w 11404360"/>
              <a:gd name="connsiteY3" fmla="*/ 1130323 h 6781800"/>
              <a:gd name="connsiteX4" fmla="*/ 11404360 w 11404360"/>
              <a:gd name="connsiteY4" fmla="*/ 5651477 h 6781800"/>
              <a:gd name="connsiteX5" fmla="*/ 10274037 w 11404360"/>
              <a:gd name="connsiteY5" fmla="*/ 6781800 h 6781800"/>
              <a:gd name="connsiteX6" fmla="*/ 1130323 w 11404360"/>
              <a:gd name="connsiteY6" fmla="*/ 6781800 h 6781800"/>
              <a:gd name="connsiteX7" fmla="*/ 0 w 11404360"/>
              <a:gd name="connsiteY7" fmla="*/ 5651477 h 6781800"/>
              <a:gd name="connsiteX8" fmla="*/ 0 w 11404360"/>
              <a:gd name="connsiteY8" fmla="*/ 1130323 h 6781800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990332"/>
              <a:gd name="connsiteY0" fmla="*/ 1489467 h 7140944"/>
              <a:gd name="connsiteX1" fmla="*/ 1130323 w 11990332"/>
              <a:gd name="connsiteY1" fmla="*/ 359144 h 7140944"/>
              <a:gd name="connsiteX2" fmla="*/ 10274037 w 11990332"/>
              <a:gd name="connsiteY2" fmla="*/ 359144 h 7140944"/>
              <a:gd name="connsiteX3" fmla="*/ 11404360 w 11990332"/>
              <a:gd name="connsiteY3" fmla="*/ 1489467 h 7140944"/>
              <a:gd name="connsiteX4" fmla="*/ 11404360 w 11990332"/>
              <a:gd name="connsiteY4" fmla="*/ 6010621 h 7140944"/>
              <a:gd name="connsiteX5" fmla="*/ 10274037 w 11990332"/>
              <a:gd name="connsiteY5" fmla="*/ 7140944 h 7140944"/>
              <a:gd name="connsiteX6" fmla="*/ 1130323 w 11990332"/>
              <a:gd name="connsiteY6" fmla="*/ 7140944 h 7140944"/>
              <a:gd name="connsiteX7" fmla="*/ 0 w 11990332"/>
              <a:gd name="connsiteY7" fmla="*/ 6010621 h 7140944"/>
              <a:gd name="connsiteX8" fmla="*/ 0 w 11990332"/>
              <a:gd name="connsiteY8" fmla="*/ 1489467 h 7140944"/>
              <a:gd name="connsiteX0" fmla="*/ 567069 w 12557401"/>
              <a:gd name="connsiteY0" fmla="*/ 1489467 h 7140944"/>
              <a:gd name="connsiteX1" fmla="*/ 1697392 w 12557401"/>
              <a:gd name="connsiteY1" fmla="*/ 359144 h 7140944"/>
              <a:gd name="connsiteX2" fmla="*/ 10841106 w 12557401"/>
              <a:gd name="connsiteY2" fmla="*/ 359144 h 7140944"/>
              <a:gd name="connsiteX3" fmla="*/ 11971429 w 12557401"/>
              <a:gd name="connsiteY3" fmla="*/ 1489467 h 7140944"/>
              <a:gd name="connsiteX4" fmla="*/ 11971429 w 12557401"/>
              <a:gd name="connsiteY4" fmla="*/ 6010621 h 7140944"/>
              <a:gd name="connsiteX5" fmla="*/ 10841106 w 12557401"/>
              <a:gd name="connsiteY5" fmla="*/ 7140944 h 7140944"/>
              <a:gd name="connsiteX6" fmla="*/ 1697392 w 12557401"/>
              <a:gd name="connsiteY6" fmla="*/ 7140944 h 7140944"/>
              <a:gd name="connsiteX7" fmla="*/ 567069 w 12557401"/>
              <a:gd name="connsiteY7" fmla="*/ 6010621 h 7140944"/>
              <a:gd name="connsiteX8" fmla="*/ 567069 w 12557401"/>
              <a:gd name="connsiteY8" fmla="*/ 1489467 h 71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7401" h="7140944">
                <a:moveTo>
                  <a:pt x="567069" y="1489467"/>
                </a:moveTo>
                <a:cubicBezTo>
                  <a:pt x="567069" y="865207"/>
                  <a:pt x="1073132" y="359144"/>
                  <a:pt x="1697392" y="359144"/>
                </a:cubicBezTo>
                <a:cubicBezTo>
                  <a:pt x="5510842" y="-448931"/>
                  <a:pt x="7793201" y="359144"/>
                  <a:pt x="10841106" y="359144"/>
                </a:cubicBezTo>
                <a:cubicBezTo>
                  <a:pt x="10784882" y="316614"/>
                  <a:pt x="11971429" y="865207"/>
                  <a:pt x="11971429" y="1489467"/>
                </a:cubicBezTo>
                <a:cubicBezTo>
                  <a:pt x="11971429" y="2996518"/>
                  <a:pt x="13289866" y="4333450"/>
                  <a:pt x="11971429" y="6010621"/>
                </a:cubicBezTo>
                <a:cubicBezTo>
                  <a:pt x="11971429" y="6634881"/>
                  <a:pt x="11465366" y="7140944"/>
                  <a:pt x="10841106" y="7140944"/>
                </a:cubicBezTo>
                <a:lnTo>
                  <a:pt x="1697392" y="7140944"/>
                </a:lnTo>
                <a:cubicBezTo>
                  <a:pt x="1073132" y="7140944"/>
                  <a:pt x="567069" y="6634881"/>
                  <a:pt x="567069" y="6010621"/>
                </a:cubicBezTo>
                <a:cubicBezTo>
                  <a:pt x="-708838" y="4312184"/>
                  <a:pt x="567069" y="2996518"/>
                  <a:pt x="567069" y="1489467"/>
                </a:cubicBezTo>
                <a:close/>
              </a:path>
            </a:pathLst>
          </a:custGeom>
          <a:solidFill>
            <a:srgbClr val="FFDD3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233254" y="5355393"/>
            <a:ext cx="13786986" cy="6910727"/>
          </a:xfrm>
          <a:custGeom>
            <a:avLst/>
            <a:gdLst/>
            <a:ahLst/>
            <a:cxnLst/>
            <a:rect l="l" t="t" r="r" b="b"/>
            <a:pathLst>
              <a:path w="20680479" h="10366090">
                <a:moveTo>
                  <a:pt x="0" y="0"/>
                </a:moveTo>
                <a:lnTo>
                  <a:pt x="20680479" y="0"/>
                </a:lnTo>
                <a:lnTo>
                  <a:pt x="20680479" y="10366091"/>
                </a:lnTo>
                <a:lnTo>
                  <a:pt x="0" y="10366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433087">
            <a:off x="1092007" y="1353182"/>
            <a:ext cx="2298939" cy="1075157"/>
          </a:xfrm>
          <a:prstGeom prst="rect">
            <a:avLst/>
          </a:prstGeom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284634">
            <a:off x="8021349" y="1158163"/>
            <a:ext cx="2298939" cy="1075157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5800" y="4159188"/>
            <a:ext cx="880693" cy="2013012"/>
          </a:xfrm>
          <a:custGeom>
            <a:avLst/>
            <a:gdLst/>
            <a:ahLst/>
            <a:cxnLst/>
            <a:rect l="l" t="t" r="r" b="b"/>
            <a:pathLst>
              <a:path w="1321039" h="3019518">
                <a:moveTo>
                  <a:pt x="0" y="0"/>
                </a:moveTo>
                <a:lnTo>
                  <a:pt x="1321039" y="0"/>
                </a:lnTo>
                <a:lnTo>
                  <a:pt x="1321039" y="3019518"/>
                </a:lnTo>
                <a:lnTo>
                  <a:pt x="0" y="3019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037875" y="3562579"/>
            <a:ext cx="1903747" cy="2974604"/>
          </a:xfrm>
          <a:custGeom>
            <a:avLst/>
            <a:gdLst/>
            <a:ahLst/>
            <a:cxnLst/>
            <a:rect l="l" t="t" r="r" b="b"/>
            <a:pathLst>
              <a:path w="2855620" h="4461906">
                <a:moveTo>
                  <a:pt x="0" y="0"/>
                </a:moveTo>
                <a:lnTo>
                  <a:pt x="2855620" y="0"/>
                </a:lnTo>
                <a:lnTo>
                  <a:pt x="2855620" y="4461906"/>
                </a:lnTo>
                <a:lnTo>
                  <a:pt x="0" y="4461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A0C87-BB10-216C-F9CF-48A2D52B4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070" y="682977"/>
            <a:ext cx="3379562" cy="1427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53652-4720-4335-9822-97DDC77A8F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8978" y="2374674"/>
            <a:ext cx="879119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80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>
          <a:xfrm>
            <a:off x="61676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6817190" y="-3959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4"/>
          <p:cNvSpPr/>
          <p:nvPr/>
        </p:nvSpPr>
        <p:spPr>
          <a:xfrm>
            <a:off x="-1840780" y="5722680"/>
            <a:ext cx="14580831" cy="3446379"/>
          </a:xfrm>
          <a:custGeom>
            <a:avLst/>
            <a:gdLst/>
            <a:ahLst/>
            <a:cxnLst/>
            <a:rect l="l" t="t" r="r" b="b"/>
            <a:pathLst>
              <a:path w="21871247" h="5169568">
                <a:moveTo>
                  <a:pt x="0" y="0"/>
                </a:moveTo>
                <a:lnTo>
                  <a:pt x="21871247" y="0"/>
                </a:lnTo>
                <a:lnTo>
                  <a:pt x="21871247" y="5169568"/>
                </a:lnTo>
                <a:lnTo>
                  <a:pt x="0" y="5169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ound Diagonal Corner Rectangle 11"/>
          <p:cNvSpPr/>
          <p:nvPr/>
        </p:nvSpPr>
        <p:spPr>
          <a:xfrm>
            <a:off x="4776103" y="838201"/>
            <a:ext cx="6889949" cy="4547429"/>
          </a:xfrm>
          <a:custGeom>
            <a:avLst/>
            <a:gdLst>
              <a:gd name="connsiteX0" fmla="*/ 1119468 w 10003287"/>
              <a:gd name="connsiteY0" fmla="*/ 0 h 6716675"/>
              <a:gd name="connsiteX1" fmla="*/ 10003287 w 10003287"/>
              <a:gd name="connsiteY1" fmla="*/ 0 h 6716675"/>
              <a:gd name="connsiteX2" fmla="*/ 10003287 w 10003287"/>
              <a:gd name="connsiteY2" fmla="*/ 0 h 6716675"/>
              <a:gd name="connsiteX3" fmla="*/ 10003287 w 10003287"/>
              <a:gd name="connsiteY3" fmla="*/ 5597207 h 6716675"/>
              <a:gd name="connsiteX4" fmla="*/ 8883819 w 10003287"/>
              <a:gd name="connsiteY4" fmla="*/ 6716675 h 6716675"/>
              <a:gd name="connsiteX5" fmla="*/ 0 w 10003287"/>
              <a:gd name="connsiteY5" fmla="*/ 6716675 h 6716675"/>
              <a:gd name="connsiteX6" fmla="*/ 0 w 10003287"/>
              <a:gd name="connsiteY6" fmla="*/ 6716675 h 6716675"/>
              <a:gd name="connsiteX7" fmla="*/ 0 w 10003287"/>
              <a:gd name="connsiteY7" fmla="*/ 1119468 h 6716675"/>
              <a:gd name="connsiteX8" fmla="*/ 1119468 w 10003287"/>
              <a:gd name="connsiteY8" fmla="*/ 0 h 6716675"/>
              <a:gd name="connsiteX0" fmla="*/ 1119468 w 10003287"/>
              <a:gd name="connsiteY0" fmla="*/ 203200 h 6919875"/>
              <a:gd name="connsiteX1" fmla="*/ 10003287 w 10003287"/>
              <a:gd name="connsiteY1" fmla="*/ 203200 h 6919875"/>
              <a:gd name="connsiteX2" fmla="*/ 10003287 w 10003287"/>
              <a:gd name="connsiteY2" fmla="*/ 203200 h 6919875"/>
              <a:gd name="connsiteX3" fmla="*/ 10003287 w 10003287"/>
              <a:gd name="connsiteY3" fmla="*/ 5800407 h 6919875"/>
              <a:gd name="connsiteX4" fmla="*/ 8883819 w 10003287"/>
              <a:gd name="connsiteY4" fmla="*/ 6919875 h 6919875"/>
              <a:gd name="connsiteX5" fmla="*/ 0 w 10003287"/>
              <a:gd name="connsiteY5" fmla="*/ 6919875 h 6919875"/>
              <a:gd name="connsiteX6" fmla="*/ 0 w 10003287"/>
              <a:gd name="connsiteY6" fmla="*/ 6919875 h 6919875"/>
              <a:gd name="connsiteX7" fmla="*/ 0 w 10003287"/>
              <a:gd name="connsiteY7" fmla="*/ 1322668 h 6919875"/>
              <a:gd name="connsiteX8" fmla="*/ 1119468 w 10003287"/>
              <a:gd name="connsiteY8" fmla="*/ 203200 h 6919875"/>
              <a:gd name="connsiteX0" fmla="*/ 1119468 w 10329858"/>
              <a:gd name="connsiteY0" fmla="*/ 203200 h 6919875"/>
              <a:gd name="connsiteX1" fmla="*/ 10003287 w 10329858"/>
              <a:gd name="connsiteY1" fmla="*/ 203200 h 6919875"/>
              <a:gd name="connsiteX2" fmla="*/ 10329858 w 10329858"/>
              <a:gd name="connsiteY2" fmla="*/ 301171 h 6919875"/>
              <a:gd name="connsiteX3" fmla="*/ 10003287 w 10329858"/>
              <a:gd name="connsiteY3" fmla="*/ 5800407 h 6919875"/>
              <a:gd name="connsiteX4" fmla="*/ 8883819 w 10329858"/>
              <a:gd name="connsiteY4" fmla="*/ 6919875 h 6919875"/>
              <a:gd name="connsiteX5" fmla="*/ 0 w 10329858"/>
              <a:gd name="connsiteY5" fmla="*/ 6919875 h 6919875"/>
              <a:gd name="connsiteX6" fmla="*/ 0 w 10329858"/>
              <a:gd name="connsiteY6" fmla="*/ 6919875 h 6919875"/>
              <a:gd name="connsiteX7" fmla="*/ 0 w 10329858"/>
              <a:gd name="connsiteY7" fmla="*/ 1322668 h 6919875"/>
              <a:gd name="connsiteX8" fmla="*/ 1119468 w 10329858"/>
              <a:gd name="connsiteY8" fmla="*/ 203200 h 6919875"/>
              <a:gd name="connsiteX0" fmla="*/ 1119468 w 10585610"/>
              <a:gd name="connsiteY0" fmla="*/ 203200 h 6919875"/>
              <a:gd name="connsiteX1" fmla="*/ 10003287 w 10585610"/>
              <a:gd name="connsiteY1" fmla="*/ 203200 h 6919875"/>
              <a:gd name="connsiteX2" fmla="*/ 10329858 w 10585610"/>
              <a:gd name="connsiteY2" fmla="*/ 301171 h 6919875"/>
              <a:gd name="connsiteX3" fmla="*/ 10003287 w 10585610"/>
              <a:gd name="connsiteY3" fmla="*/ 5800407 h 6919875"/>
              <a:gd name="connsiteX4" fmla="*/ 8883819 w 10585610"/>
              <a:gd name="connsiteY4" fmla="*/ 6919875 h 6919875"/>
              <a:gd name="connsiteX5" fmla="*/ 0 w 10585610"/>
              <a:gd name="connsiteY5" fmla="*/ 6919875 h 6919875"/>
              <a:gd name="connsiteX6" fmla="*/ 0 w 10585610"/>
              <a:gd name="connsiteY6" fmla="*/ 6919875 h 6919875"/>
              <a:gd name="connsiteX7" fmla="*/ 0 w 10585610"/>
              <a:gd name="connsiteY7" fmla="*/ 1322668 h 6919875"/>
              <a:gd name="connsiteX8" fmla="*/ 1119468 w 10585610"/>
              <a:gd name="connsiteY8" fmla="*/ 203200 h 6919875"/>
              <a:gd name="connsiteX0" fmla="*/ 1772611 w 11238753"/>
              <a:gd name="connsiteY0" fmla="*/ 203200 h 6919875"/>
              <a:gd name="connsiteX1" fmla="*/ 10656430 w 11238753"/>
              <a:gd name="connsiteY1" fmla="*/ 203200 h 6919875"/>
              <a:gd name="connsiteX2" fmla="*/ 10983001 w 11238753"/>
              <a:gd name="connsiteY2" fmla="*/ 301171 h 6919875"/>
              <a:gd name="connsiteX3" fmla="*/ 10656430 w 11238753"/>
              <a:gd name="connsiteY3" fmla="*/ 5800407 h 6919875"/>
              <a:gd name="connsiteX4" fmla="*/ 9536962 w 11238753"/>
              <a:gd name="connsiteY4" fmla="*/ 6919875 h 6919875"/>
              <a:gd name="connsiteX5" fmla="*/ 653143 w 11238753"/>
              <a:gd name="connsiteY5" fmla="*/ 6919875 h 6919875"/>
              <a:gd name="connsiteX6" fmla="*/ 0 w 11238753"/>
              <a:gd name="connsiteY6" fmla="*/ 6854561 h 6919875"/>
              <a:gd name="connsiteX7" fmla="*/ 653143 w 11238753"/>
              <a:gd name="connsiteY7" fmla="*/ 1322668 h 6919875"/>
              <a:gd name="connsiteX8" fmla="*/ 1772611 w 11238753"/>
              <a:gd name="connsiteY8" fmla="*/ 203200 h 6919875"/>
              <a:gd name="connsiteX0" fmla="*/ 1772611 w 11238753"/>
              <a:gd name="connsiteY0" fmla="*/ 203200 h 7427875"/>
              <a:gd name="connsiteX1" fmla="*/ 10656430 w 11238753"/>
              <a:gd name="connsiteY1" fmla="*/ 203200 h 7427875"/>
              <a:gd name="connsiteX2" fmla="*/ 10983001 w 11238753"/>
              <a:gd name="connsiteY2" fmla="*/ 301171 h 7427875"/>
              <a:gd name="connsiteX3" fmla="*/ 10656430 w 11238753"/>
              <a:gd name="connsiteY3" fmla="*/ 5800407 h 7427875"/>
              <a:gd name="connsiteX4" fmla="*/ 9536962 w 11238753"/>
              <a:gd name="connsiteY4" fmla="*/ 6919875 h 7427875"/>
              <a:gd name="connsiteX5" fmla="*/ 653143 w 11238753"/>
              <a:gd name="connsiteY5" fmla="*/ 6919875 h 7427875"/>
              <a:gd name="connsiteX6" fmla="*/ 0 w 11238753"/>
              <a:gd name="connsiteY6" fmla="*/ 6854561 h 7427875"/>
              <a:gd name="connsiteX7" fmla="*/ 653143 w 11238753"/>
              <a:gd name="connsiteY7" fmla="*/ 1322668 h 7427875"/>
              <a:gd name="connsiteX8" fmla="*/ 1772611 w 11238753"/>
              <a:gd name="connsiteY8" fmla="*/ 203200 h 7427875"/>
              <a:gd name="connsiteX0" fmla="*/ 1840454 w 11306596"/>
              <a:gd name="connsiteY0" fmla="*/ 203200 h 7427875"/>
              <a:gd name="connsiteX1" fmla="*/ 10724273 w 11306596"/>
              <a:gd name="connsiteY1" fmla="*/ 203200 h 7427875"/>
              <a:gd name="connsiteX2" fmla="*/ 11050844 w 11306596"/>
              <a:gd name="connsiteY2" fmla="*/ 301171 h 7427875"/>
              <a:gd name="connsiteX3" fmla="*/ 10724273 w 11306596"/>
              <a:gd name="connsiteY3" fmla="*/ 5800407 h 7427875"/>
              <a:gd name="connsiteX4" fmla="*/ 9604805 w 11306596"/>
              <a:gd name="connsiteY4" fmla="*/ 6919875 h 7427875"/>
              <a:gd name="connsiteX5" fmla="*/ 720986 w 11306596"/>
              <a:gd name="connsiteY5" fmla="*/ 6919875 h 7427875"/>
              <a:gd name="connsiteX6" fmla="*/ 67843 w 11306596"/>
              <a:gd name="connsiteY6" fmla="*/ 6854561 h 7427875"/>
              <a:gd name="connsiteX7" fmla="*/ 720986 w 11306596"/>
              <a:gd name="connsiteY7" fmla="*/ 1322668 h 7427875"/>
              <a:gd name="connsiteX8" fmla="*/ 1840454 w 11306596"/>
              <a:gd name="connsiteY8" fmla="*/ 203200 h 742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6596" h="7427875">
                <a:moveTo>
                  <a:pt x="1840454" y="203200"/>
                </a:moveTo>
                <a:cubicBezTo>
                  <a:pt x="6369270" y="-254000"/>
                  <a:pt x="7763000" y="203200"/>
                  <a:pt x="10724273" y="203200"/>
                </a:cubicBezTo>
                <a:lnTo>
                  <a:pt x="11050844" y="301171"/>
                </a:lnTo>
                <a:cubicBezTo>
                  <a:pt x="10941987" y="2134250"/>
                  <a:pt x="11878159" y="4457185"/>
                  <a:pt x="10724273" y="5800407"/>
                </a:cubicBezTo>
                <a:cubicBezTo>
                  <a:pt x="10724273" y="6418672"/>
                  <a:pt x="10223070" y="6919875"/>
                  <a:pt x="9604805" y="6919875"/>
                </a:cubicBezTo>
                <a:cubicBezTo>
                  <a:pt x="6643532" y="6919875"/>
                  <a:pt x="4531344" y="8062875"/>
                  <a:pt x="720986" y="6919875"/>
                </a:cubicBezTo>
                <a:lnTo>
                  <a:pt x="67843" y="6854561"/>
                </a:lnTo>
                <a:cubicBezTo>
                  <a:pt x="285557" y="5010597"/>
                  <a:pt x="-541757" y="2905375"/>
                  <a:pt x="720986" y="1322668"/>
                </a:cubicBezTo>
                <a:cubicBezTo>
                  <a:pt x="720986" y="704403"/>
                  <a:pt x="1222189" y="203200"/>
                  <a:pt x="1840454" y="2032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538709" y="725894"/>
            <a:ext cx="5144022" cy="6354666"/>
            <a:chOff x="-808064" y="1088841"/>
            <a:chExt cx="7716033" cy="9531999"/>
          </a:xfrm>
        </p:grpSpPr>
        <p:sp>
          <p:nvSpPr>
            <p:cNvPr id="2" name="Freeform 8"/>
            <p:cNvSpPr/>
            <p:nvPr/>
          </p:nvSpPr>
          <p:spPr>
            <a:xfrm>
              <a:off x="-581334" y="1088841"/>
              <a:ext cx="7236424" cy="6420681"/>
            </a:xfrm>
            <a:custGeom>
              <a:avLst/>
              <a:gdLst/>
              <a:ahLst/>
              <a:cxnLst/>
              <a:rect l="l" t="t" r="r" b="b"/>
              <a:pathLst>
                <a:path w="7236424" h="6420681">
                  <a:moveTo>
                    <a:pt x="0" y="0"/>
                  </a:moveTo>
                  <a:lnTo>
                    <a:pt x="7236424" y="0"/>
                  </a:lnTo>
                  <a:lnTo>
                    <a:pt x="7236424" y="6420681"/>
                  </a:lnTo>
                  <a:lnTo>
                    <a:pt x="0" y="642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0" y="6683643"/>
              <a:ext cx="6907969" cy="1121874"/>
              <a:chOff x="0" y="0"/>
              <a:chExt cx="1819383" cy="295473"/>
            </a:xfrm>
          </p:grpSpPr>
          <p:sp>
            <p:nvSpPr>
              <p:cNvPr id="4" name="Freeform 10"/>
              <p:cNvSpPr/>
              <p:nvPr/>
            </p:nvSpPr>
            <p:spPr>
              <a:xfrm>
                <a:off x="0" y="0"/>
                <a:ext cx="1819383" cy="295473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295473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295473"/>
                    </a:lnTo>
                    <a:lnTo>
                      <a:pt x="0" y="295473"/>
                    </a:lnTo>
                    <a:close/>
                  </a:path>
                </a:pathLst>
              </a:custGeom>
              <a:solidFill>
                <a:srgbClr val="CE7D5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0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16"/>
            <p:cNvGrpSpPr/>
            <p:nvPr/>
          </p:nvGrpSpPr>
          <p:grpSpPr>
            <a:xfrm>
              <a:off x="-808064" y="7805516"/>
              <a:ext cx="6907969" cy="2815324"/>
              <a:chOff x="0" y="0"/>
              <a:chExt cx="1819383" cy="741485"/>
            </a:xfrm>
          </p:grpSpPr>
          <p:sp>
            <p:nvSpPr>
              <p:cNvPr id="7" name="Freeform 17"/>
              <p:cNvSpPr/>
              <p:nvPr/>
            </p:nvSpPr>
            <p:spPr>
              <a:xfrm>
                <a:off x="0" y="0"/>
                <a:ext cx="1819383" cy="741485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741485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741485"/>
                    </a:lnTo>
                    <a:lnTo>
                      <a:pt x="0" y="741485"/>
                    </a:lnTo>
                    <a:close/>
                  </a:path>
                </a:pathLst>
              </a:custGeom>
              <a:solidFill>
                <a:srgbClr val="EFB19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0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3" name="Freeform 11"/>
          <p:cNvSpPr/>
          <p:nvPr/>
        </p:nvSpPr>
        <p:spPr>
          <a:xfrm>
            <a:off x="10472057" y="4521234"/>
            <a:ext cx="1568191" cy="1991929"/>
          </a:xfrm>
          <a:custGeom>
            <a:avLst/>
            <a:gdLst/>
            <a:ahLst/>
            <a:cxnLst/>
            <a:rect l="l" t="t" r="r" b="b"/>
            <a:pathLst>
              <a:path w="2352287" h="2987893">
                <a:moveTo>
                  <a:pt x="0" y="0"/>
                </a:moveTo>
                <a:lnTo>
                  <a:pt x="2352287" y="0"/>
                </a:lnTo>
                <a:lnTo>
                  <a:pt x="2352287" y="2987893"/>
                </a:lnTo>
                <a:lnTo>
                  <a:pt x="0" y="298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E0422B-4EEA-C9F1-1A46-3F2D2A607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5875" y="2221228"/>
            <a:ext cx="6119654" cy="21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874486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5175" y="168293"/>
            <a:ext cx="9561061" cy="970613"/>
            <a:chOff x="6798553" y="311025"/>
            <a:chExt cx="8871481" cy="19705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7415800" y="311025"/>
              <a:ext cx="7400369" cy="19705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98553" y="359128"/>
              <a:ext cx="8871481" cy="1687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8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48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GB" sz="2400" b="1" i="1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5489AA-864B-6132-5FBE-6D56C915BAB5}"/>
                  </a:ext>
                </a:extLst>
              </p:cNvPr>
              <p:cNvSpPr txBox="1"/>
              <p:nvPr/>
            </p:nvSpPr>
            <p:spPr>
              <a:xfrm>
                <a:off x="471948" y="1907458"/>
                <a:ext cx="11100620" cy="72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</m:t>
                    </m:r>
                  </m:oMath>
                </a14:m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b)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              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m:rPr>
                        <m:nor/>
                      </m:rPr>
                      <a:rPr lang="en-US" sz="28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		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                   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– 1</m:t>
                    </m:r>
                  </m:oMath>
                </a14:m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5489AA-864B-6132-5FBE-6D56C915B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8" y="1907458"/>
                <a:ext cx="11100620" cy="721929"/>
              </a:xfrm>
              <a:prstGeom prst="rect">
                <a:avLst/>
              </a:prstGeom>
              <a:blipFill>
                <a:blip r:embed="rId3"/>
                <a:stretch>
                  <a:fillRect l="-109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1D9657-D90D-1FA3-87B1-7EC0FE99244F}"/>
                  </a:ext>
                </a:extLst>
              </p:cNvPr>
              <p:cNvSpPr txBox="1"/>
              <p:nvPr/>
            </p:nvSpPr>
            <p:spPr>
              <a:xfrm>
                <a:off x="452283" y="2684206"/>
                <a:ext cx="1858297" cy="3206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1D9657-D90D-1FA3-87B1-7EC0FE99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3" y="2684206"/>
                <a:ext cx="1858297" cy="3206647"/>
              </a:xfrm>
              <a:prstGeom prst="rect">
                <a:avLst/>
              </a:prstGeom>
              <a:blipFill>
                <a:blip r:embed="rId4"/>
                <a:stretch>
                  <a:fillRect l="-8197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33C14-301F-4697-0831-9C0F7591EEB0}"/>
                  </a:ext>
                </a:extLst>
              </p:cNvPr>
              <p:cNvSpPr txBox="1"/>
              <p:nvPr/>
            </p:nvSpPr>
            <p:spPr>
              <a:xfrm>
                <a:off x="2998838" y="2644877"/>
                <a:ext cx="1858297" cy="2405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33C14-301F-4697-0831-9C0F7591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38" y="2644877"/>
                <a:ext cx="1858297" cy="2405402"/>
              </a:xfrm>
              <a:prstGeom prst="rect">
                <a:avLst/>
              </a:prstGeom>
              <a:blipFill>
                <a:blip r:embed="rId5"/>
                <a:stretch>
                  <a:fillRect l="-10164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0D7D6A-657E-12DC-FD6F-D74AAB2776B2}"/>
                  </a:ext>
                </a:extLst>
              </p:cNvPr>
              <p:cNvSpPr txBox="1"/>
              <p:nvPr/>
            </p:nvSpPr>
            <p:spPr>
              <a:xfrm>
                <a:off x="5889522" y="2507225"/>
                <a:ext cx="1858297" cy="319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0D7D6A-657E-12DC-FD6F-D74AAB277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22" y="2507225"/>
                <a:ext cx="1858297" cy="3198183"/>
              </a:xfrm>
              <a:prstGeom prst="rect">
                <a:avLst/>
              </a:prstGeom>
              <a:blipFill>
                <a:blip r:embed="rId6"/>
                <a:stretch>
                  <a:fillRect l="-8197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16D280-87C2-8054-6C69-65C8E402BFD0}"/>
                  </a:ext>
                </a:extLst>
              </p:cNvPr>
              <p:cNvSpPr txBox="1"/>
              <p:nvPr/>
            </p:nvSpPr>
            <p:spPr>
              <a:xfrm>
                <a:off x="9163664" y="2458064"/>
                <a:ext cx="1858297" cy="2141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13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16D280-87C2-8054-6C69-65C8E402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64" y="2458064"/>
                <a:ext cx="1858297" cy="2141677"/>
              </a:xfrm>
              <a:prstGeom prst="rect">
                <a:avLst/>
              </a:prstGeom>
              <a:blipFill>
                <a:blip r:embed="rId7"/>
                <a:stretch>
                  <a:fillRect l="-8197"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876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874486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4700" y="168293"/>
            <a:ext cx="9561061" cy="970613"/>
            <a:chOff x="6807391" y="311025"/>
            <a:chExt cx="8871481" cy="19705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7415800" y="311025"/>
              <a:ext cx="7400369" cy="19705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07391" y="552502"/>
              <a:ext cx="8871481" cy="1562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2B1A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6D725D-093C-C07D-D171-4565D5137D53}"/>
                  </a:ext>
                </a:extLst>
              </p:cNvPr>
              <p:cNvSpPr txBox="1"/>
              <p:nvPr/>
            </p:nvSpPr>
            <p:spPr>
              <a:xfrm>
                <a:off x="504825" y="1762125"/>
                <a:ext cx="10944225" cy="96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  b) 2 -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–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)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6D725D-093C-C07D-D171-4565D5137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1762125"/>
                <a:ext cx="10944225" cy="967060"/>
              </a:xfrm>
              <a:prstGeom prst="rect">
                <a:avLst/>
              </a:prstGeom>
              <a:blipFill>
                <a:blip r:embed="rId3"/>
                <a:stretch>
                  <a:fillRect l="-172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6B76F6-0176-1179-49BF-814CC2DEDE0F}"/>
                  </a:ext>
                </a:extLst>
              </p:cNvPr>
              <p:cNvSpPr txBox="1"/>
              <p:nvPr/>
            </p:nvSpPr>
            <p:spPr>
              <a:xfrm>
                <a:off x="557058" y="2636581"/>
                <a:ext cx="1858297" cy="3223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6B76F6-0176-1179-49BF-814CC2DED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8" y="2636581"/>
                <a:ext cx="1858297" cy="3223831"/>
              </a:xfrm>
              <a:prstGeom prst="rect">
                <a:avLst/>
              </a:prstGeom>
              <a:blipFill>
                <a:blip r:embed="rId4"/>
                <a:stretch>
                  <a:fillRect l="-8197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AA3CC0-EEF8-BB6C-211F-F43F93DBACDA}"/>
                  </a:ext>
                </a:extLst>
              </p:cNvPr>
              <p:cNvSpPr txBox="1"/>
              <p:nvPr/>
            </p:nvSpPr>
            <p:spPr>
              <a:xfrm>
                <a:off x="4576608" y="2579431"/>
                <a:ext cx="2452842" cy="213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7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AA3CC0-EEF8-BB6C-211F-F43F93DBA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08" y="2579431"/>
                <a:ext cx="2452842" cy="2137508"/>
              </a:xfrm>
              <a:prstGeom prst="rect">
                <a:avLst/>
              </a:prstGeom>
              <a:blipFill>
                <a:blip r:embed="rId5"/>
                <a:stretch>
                  <a:fillRect l="-6468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7FC8A-1DA5-9D15-D1F8-B8013D709FE3}"/>
                  </a:ext>
                </a:extLst>
              </p:cNvPr>
              <p:cNvSpPr txBox="1"/>
              <p:nvPr/>
            </p:nvSpPr>
            <p:spPr>
              <a:xfrm>
                <a:off x="8477250" y="2693731"/>
                <a:ext cx="3200400" cy="224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7FC8A-1DA5-9D15-D1F8-B8013D709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0" y="2693731"/>
                <a:ext cx="3200400" cy="2240998"/>
              </a:xfrm>
              <a:prstGeom prst="rect">
                <a:avLst/>
              </a:prstGeom>
              <a:blipFill>
                <a:blip r:embed="rId6"/>
                <a:stretch>
                  <a:fillRect l="-4952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487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  <p:bldP spid="17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/>
              <p:nvPr/>
            </p:nvSpPr>
            <p:spPr>
              <a:xfrm>
                <a:off x="1047750" y="495441"/>
                <a:ext cx="10401300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495441"/>
                <a:ext cx="10401300" cy="1576457"/>
              </a:xfrm>
              <a:prstGeom prst="rect">
                <a:avLst/>
              </a:prstGeom>
              <a:blipFill>
                <a:blip r:embed="rId3"/>
                <a:stretch>
                  <a:fillRect l="-1231" r="-1172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C348E-774D-F189-BD93-612FAEDF2172}"/>
                  </a:ext>
                </a:extLst>
              </p:cNvPr>
              <p:cNvSpPr txBox="1"/>
              <p:nvPr/>
            </p:nvSpPr>
            <p:spPr>
              <a:xfrm>
                <a:off x="1514475" y="2266950"/>
                <a:ext cx="9715500" cy="353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(khu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(khu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C348E-774D-F189-BD93-612FAEDF2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5" y="2266950"/>
                <a:ext cx="9715500" cy="3533660"/>
              </a:xfrm>
              <a:prstGeom prst="rect">
                <a:avLst/>
              </a:prstGeom>
              <a:blipFill>
                <a:blip r:embed="rId4"/>
                <a:stretch>
                  <a:fillRect l="-1255" t="-1724" r="-1317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704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/>
              <p:nvPr/>
            </p:nvSpPr>
            <p:spPr>
              <a:xfrm>
                <a:off x="1085850" y="695466"/>
                <a:ext cx="10401300" cy="2221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thuận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tiện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– 2</a:t>
                </a:r>
              </a:p>
              <a:p>
                <a:pPr lvl="0" algn="just"/>
                <a:endPara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695466"/>
                <a:ext cx="10401300" cy="2221762"/>
              </a:xfrm>
              <a:prstGeom prst="rect">
                <a:avLst/>
              </a:prstGeom>
              <a:blipFill>
                <a:blip r:embed="rId3"/>
                <a:stretch>
                  <a:fillRect l="-2052" t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D2EBF-9BBE-E747-DDCA-29DD6F982602}"/>
                  </a:ext>
                </a:extLst>
              </p:cNvPr>
              <p:cNvSpPr txBox="1"/>
              <p:nvPr/>
            </p:nvSpPr>
            <p:spPr>
              <a:xfrm>
                <a:off x="4586133" y="2341306"/>
                <a:ext cx="6310467" cy="249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– 2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2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(2 – 2)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D2EBF-9BBE-E747-DDCA-29DD6F982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33" y="2341306"/>
                <a:ext cx="6310467" cy="2498313"/>
              </a:xfrm>
              <a:prstGeom prst="rect">
                <a:avLst/>
              </a:prstGeom>
              <a:blipFill>
                <a:blip r:embed="rId4"/>
                <a:stretch>
                  <a:fillRect l="-2896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002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FC896-91C2-3D46-8C40-DDFC28651A44}"/>
              </a:ext>
            </a:extLst>
          </p:cNvPr>
          <p:cNvSpPr txBox="1"/>
          <p:nvPr/>
        </p:nvSpPr>
        <p:spPr>
          <a:xfrm>
            <a:off x="1085850" y="695466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em!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2293E3-577B-FEA5-71C1-A4603E4A2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571500"/>
            <a:ext cx="5272437" cy="3261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ABDC6E-2E58-E16C-9665-5C5A8C4D70BF}"/>
              </a:ext>
            </a:extLst>
          </p:cNvPr>
          <p:cNvSpPr txBox="1"/>
          <p:nvPr/>
        </p:nvSpPr>
        <p:spPr>
          <a:xfrm>
            <a:off x="1276350" y="3905250"/>
            <a:ext cx="998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Mai.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CB6D7-427B-5237-79A0-EB58558A46CE}"/>
                  </a:ext>
                </a:extLst>
              </p:cNvPr>
              <p:cNvSpPr txBox="1"/>
              <p:nvPr/>
            </p:nvSpPr>
            <p:spPr>
              <a:xfrm>
                <a:off x="1190625" y="4581525"/>
                <a:ext cx="9982199" cy="15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CB6D7-427B-5237-79A0-EB58558A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4581525"/>
                <a:ext cx="9982199" cy="151028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662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676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12690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840780" y="5722680"/>
            <a:ext cx="14580831" cy="3446379"/>
          </a:xfrm>
          <a:custGeom>
            <a:avLst/>
            <a:gdLst/>
            <a:ahLst/>
            <a:cxnLst/>
            <a:rect l="l" t="t" r="r" b="b"/>
            <a:pathLst>
              <a:path w="21871247" h="5169568">
                <a:moveTo>
                  <a:pt x="0" y="0"/>
                </a:moveTo>
                <a:lnTo>
                  <a:pt x="21871247" y="0"/>
                </a:lnTo>
                <a:lnTo>
                  <a:pt x="21871247" y="5169568"/>
                </a:lnTo>
                <a:lnTo>
                  <a:pt x="0" y="5169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80548" y="139363"/>
            <a:ext cx="7179361" cy="6350000"/>
          </a:xfrm>
          <a:custGeom>
            <a:avLst/>
            <a:gdLst/>
            <a:ahLst/>
            <a:cxnLst/>
            <a:rect l="l" t="t" r="r" b="b"/>
            <a:pathLst>
              <a:path w="5927565" h="6639838">
                <a:moveTo>
                  <a:pt x="0" y="0"/>
                </a:moveTo>
                <a:lnTo>
                  <a:pt x="5927565" y="0"/>
                </a:lnTo>
                <a:lnTo>
                  <a:pt x="5927565" y="6639838"/>
                </a:lnTo>
                <a:lnTo>
                  <a:pt x="0" y="663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136663" y="4501063"/>
            <a:ext cx="1568191" cy="1991929"/>
          </a:xfrm>
          <a:custGeom>
            <a:avLst/>
            <a:gdLst/>
            <a:ahLst/>
            <a:cxnLst/>
            <a:rect l="l" t="t" r="r" b="b"/>
            <a:pathLst>
              <a:path w="2352287" h="2987893">
                <a:moveTo>
                  <a:pt x="0" y="0"/>
                </a:moveTo>
                <a:lnTo>
                  <a:pt x="2352287" y="0"/>
                </a:lnTo>
                <a:lnTo>
                  <a:pt x="2352287" y="2987893"/>
                </a:lnTo>
                <a:lnTo>
                  <a:pt x="0" y="298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2700000">
            <a:off x="5241621" y="3530890"/>
            <a:ext cx="814153" cy="7993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3915700">
            <a:off x="5449958" y="2830619"/>
            <a:ext cx="814153" cy="7993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376115"/>
            <a:ext cx="3347007" cy="3391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9395" y="1289837"/>
            <a:ext cx="6722439" cy="5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46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>
          <a:xfrm>
            <a:off x="61676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6817190" y="-3959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26125" y="2713437"/>
            <a:ext cx="5923032" cy="1109817"/>
            <a:chOff x="6099905" y="723900"/>
            <a:chExt cx="10334924" cy="2743200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6099905" y="723900"/>
              <a:ext cx="10334924" cy="2743200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25200" y="1259083"/>
              <a:ext cx="7684331" cy="1749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endParaRPr lang="en-GB" sz="1867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03178" y="4218772"/>
            <a:ext cx="5908851" cy="1049437"/>
            <a:chOff x="6099905" y="723900"/>
            <a:chExt cx="10334924" cy="2743200"/>
          </a:xfrm>
        </p:grpSpPr>
        <p:sp>
          <p:nvSpPr>
            <p:cNvPr id="20" name="Round Diagonal Corner Rectangle 11"/>
            <p:cNvSpPr/>
            <p:nvPr/>
          </p:nvSpPr>
          <p:spPr>
            <a:xfrm>
              <a:off x="6099905" y="723900"/>
              <a:ext cx="10334924" cy="2743200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11762" y="1088839"/>
              <a:ext cx="7684331" cy="1850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GB" sz="1867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87346" y="620887"/>
            <a:ext cx="5144022" cy="6354666"/>
            <a:chOff x="-808064" y="1088841"/>
            <a:chExt cx="7716033" cy="9531999"/>
          </a:xfrm>
        </p:grpSpPr>
        <p:sp>
          <p:nvSpPr>
            <p:cNvPr id="2" name="Freeform 8"/>
            <p:cNvSpPr/>
            <p:nvPr/>
          </p:nvSpPr>
          <p:spPr>
            <a:xfrm>
              <a:off x="-581334" y="1088841"/>
              <a:ext cx="7236424" cy="6420681"/>
            </a:xfrm>
            <a:custGeom>
              <a:avLst/>
              <a:gdLst/>
              <a:ahLst/>
              <a:cxnLst/>
              <a:rect l="l" t="t" r="r" b="b"/>
              <a:pathLst>
                <a:path w="7236424" h="6420681">
                  <a:moveTo>
                    <a:pt x="0" y="0"/>
                  </a:moveTo>
                  <a:lnTo>
                    <a:pt x="7236424" y="0"/>
                  </a:lnTo>
                  <a:lnTo>
                    <a:pt x="7236424" y="6420681"/>
                  </a:lnTo>
                  <a:lnTo>
                    <a:pt x="0" y="642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-753915" y="6575147"/>
              <a:ext cx="7661884" cy="3194596"/>
              <a:chOff x="-198562" y="-28575"/>
              <a:chExt cx="2017945" cy="841375"/>
            </a:xfrm>
          </p:grpSpPr>
          <p:sp>
            <p:nvSpPr>
              <p:cNvPr id="4" name="Freeform 10"/>
              <p:cNvSpPr/>
              <p:nvPr/>
            </p:nvSpPr>
            <p:spPr>
              <a:xfrm>
                <a:off x="-198562" y="0"/>
                <a:ext cx="2017945" cy="295473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295473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295473"/>
                    </a:lnTo>
                    <a:lnTo>
                      <a:pt x="0" y="295473"/>
                    </a:lnTo>
                    <a:close/>
                  </a:path>
                </a:pathLst>
              </a:custGeom>
              <a:solidFill>
                <a:srgbClr val="CE7D5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0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16"/>
            <p:cNvGrpSpPr/>
            <p:nvPr/>
          </p:nvGrpSpPr>
          <p:grpSpPr>
            <a:xfrm>
              <a:off x="-808064" y="7805516"/>
              <a:ext cx="6907969" cy="2815324"/>
              <a:chOff x="0" y="0"/>
              <a:chExt cx="1819383" cy="741485"/>
            </a:xfrm>
          </p:grpSpPr>
          <p:sp>
            <p:nvSpPr>
              <p:cNvPr id="7" name="Freeform 17"/>
              <p:cNvSpPr/>
              <p:nvPr/>
            </p:nvSpPr>
            <p:spPr>
              <a:xfrm>
                <a:off x="0" y="0"/>
                <a:ext cx="1819383" cy="741485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741485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741485"/>
                    </a:lnTo>
                    <a:lnTo>
                      <a:pt x="0" y="741485"/>
                    </a:lnTo>
                    <a:close/>
                  </a:path>
                </a:pathLst>
              </a:custGeom>
              <a:solidFill>
                <a:srgbClr val="EFB19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0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2" name="Freeform 5"/>
          <p:cNvSpPr/>
          <p:nvPr/>
        </p:nvSpPr>
        <p:spPr>
          <a:xfrm>
            <a:off x="4606926" y="262651"/>
            <a:ext cx="1466927" cy="1475448"/>
          </a:xfrm>
          <a:custGeom>
            <a:avLst/>
            <a:gdLst/>
            <a:ahLst/>
            <a:cxnLst/>
            <a:rect l="l" t="t" r="r" b="b"/>
            <a:pathLst>
              <a:path w="4246041" h="4114800">
                <a:moveTo>
                  <a:pt x="0" y="0"/>
                </a:moveTo>
                <a:lnTo>
                  <a:pt x="4246042" y="0"/>
                </a:lnTo>
                <a:lnTo>
                  <a:pt x="42460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445" y="-10816"/>
            <a:ext cx="711261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2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331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2024-02-13T04:11:12Z</dcterms:created>
  <dcterms:modified xsi:type="dcterms:W3CDTF">2025-05-11T13:46:01Z</dcterms:modified>
</cp:coreProperties>
</file>