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94" r:id="rId3"/>
    <p:sldId id="309" r:id="rId4"/>
    <p:sldId id="340" r:id="rId5"/>
    <p:sldId id="341" r:id="rId6"/>
    <p:sldId id="342" r:id="rId7"/>
    <p:sldId id="343" r:id="rId8"/>
    <p:sldId id="344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36E7A-2624-4AEB-A5A0-ECBACD2B3809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84621-CCEE-471F-833B-BB846250B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5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14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84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09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353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512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428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341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37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BF795-2288-4BDA-B3EB-6401AA8EE6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0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23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9.png"/><Relationship Id="rId17" Type="http://schemas.openxmlformats.org/officeDocument/2006/relationships/image" Target="../media/image54.png"/><Relationship Id="rId2" Type="http://schemas.openxmlformats.org/officeDocument/2006/relationships/image" Target="../media/image43.png"/><Relationship Id="rId16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2.png"/><Relationship Id="rId10" Type="http://schemas.openxmlformats.org/officeDocument/2006/relationships/image" Target="../media/image50.png"/><Relationship Id="rId4" Type="http://schemas.openxmlformats.org/officeDocument/2006/relationships/image" Target="../media/image1.png"/><Relationship Id="rId9" Type="http://schemas.openxmlformats.org/officeDocument/2006/relationships/image" Target="../media/image49.png"/><Relationship Id="rId1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E:\丫头\png\小人\卡通类素材\yun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664" y="967390"/>
            <a:ext cx="1797144" cy="7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丫头\png\小人\卡通类素材\dy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31690">
            <a:off x="-617384" y="2365288"/>
            <a:ext cx="4979839" cy="42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355787">
            <a:off x="936791" y="4974987"/>
            <a:ext cx="761816" cy="3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95425">
            <a:off x="6729095" y="1869689"/>
            <a:ext cx="960107" cy="6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丫头\png\小人\卡通类素材\dy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741">
            <a:off x="7263127" y="1703693"/>
            <a:ext cx="4514292" cy="38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493138">
            <a:off x="9561647" y="2915827"/>
            <a:ext cx="823907" cy="10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00233">
            <a:off x="3385287" y="2418011"/>
            <a:ext cx="761816" cy="3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621572">
            <a:off x="3725471" y="2132087"/>
            <a:ext cx="960107" cy="6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459094" y="2360026"/>
            <a:ext cx="458389" cy="6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82419" flipV="1">
            <a:off x="10963267" y="5142164"/>
            <a:ext cx="559875" cy="94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E:\丫头\png\小人\卡通类素材\ed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699">
            <a:off x="8963055" y="917362"/>
            <a:ext cx="1874349" cy="30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6239" flipH="1">
            <a:off x="10315527" y="3051127"/>
            <a:ext cx="1001464" cy="16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7181" flipH="1">
            <a:off x="2026371" y="2737102"/>
            <a:ext cx="589696" cy="99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3761">
            <a:off x="678557" y="3583203"/>
            <a:ext cx="1001464" cy="16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E:\丫头\png\小人\卡通类素材\ed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5106">
            <a:off x="1575932" y="751964"/>
            <a:ext cx="1874349" cy="30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E:\丫头\png\小人\卡通类素材\edt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7890">
            <a:off x="4894265" y="27592"/>
            <a:ext cx="2586831" cy="42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:\丫头\png\小人\卡通类素材\yunf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57132"/>
            <a:ext cx="2172269" cy="91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06121">
            <a:off x="4457585" y="1635223"/>
            <a:ext cx="863560" cy="8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282560">
            <a:off x="1679096" y="3760939"/>
            <a:ext cx="539099" cy="6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899745">
            <a:off x="10505655" y="5030452"/>
            <a:ext cx="761816" cy="3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546963">
            <a:off x="10156845" y="4394699"/>
            <a:ext cx="960107" cy="6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322211">
            <a:off x="1706455" y="3283429"/>
            <a:ext cx="614757" cy="8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321278">
            <a:off x="7674405" y="1660852"/>
            <a:ext cx="803312" cy="95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88027">
            <a:off x="5250903" y="1757955"/>
            <a:ext cx="472517" cy="56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椭圆 30"/>
          <p:cNvSpPr/>
          <p:nvPr userDrawn="1"/>
        </p:nvSpPr>
        <p:spPr>
          <a:xfrm>
            <a:off x="936791" y="2180861"/>
            <a:ext cx="10273141" cy="102731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 userDrawn="1"/>
        </p:nvGrpSpPr>
        <p:grpSpPr>
          <a:xfrm>
            <a:off x="2200663" y="5131503"/>
            <a:ext cx="618004" cy="825964"/>
            <a:chOff x="1650497" y="3848627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50497" y="3848627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88968" y="4180100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05669" y="4373648"/>
            <a:ext cx="414876" cy="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09610" y="4409540"/>
            <a:ext cx="53341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6626" y="3444243"/>
            <a:ext cx="3556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78372" y="5011017"/>
            <a:ext cx="3556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组合 38"/>
          <p:cNvGrpSpPr/>
          <p:nvPr userDrawn="1"/>
        </p:nvGrpSpPr>
        <p:grpSpPr>
          <a:xfrm>
            <a:off x="1303948" y="5382189"/>
            <a:ext cx="606101" cy="839279"/>
            <a:chOff x="977961" y="4036641"/>
            <a:chExt cx="454576" cy="629459"/>
          </a:xfrm>
        </p:grpSpPr>
        <p:pic>
          <p:nvPicPr>
            <p:cNvPr id="4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7961" y="4036641"/>
              <a:ext cx="454576" cy="52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7798" y="4342100"/>
              <a:ext cx="400059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组合 41"/>
          <p:cNvGrpSpPr/>
          <p:nvPr userDrawn="1"/>
        </p:nvGrpSpPr>
        <p:grpSpPr>
          <a:xfrm>
            <a:off x="9859797" y="5528919"/>
            <a:ext cx="761016" cy="902307"/>
            <a:chOff x="7394848" y="4146689"/>
            <a:chExt cx="570762" cy="676730"/>
          </a:xfrm>
        </p:grpSpPr>
        <p:pic>
          <p:nvPicPr>
            <p:cNvPr id="4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94848" y="4146689"/>
              <a:ext cx="570762" cy="664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80200" y="4499419"/>
              <a:ext cx="400059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81571" y="3572931"/>
            <a:ext cx="296341" cy="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组合 45"/>
          <p:cNvGrpSpPr/>
          <p:nvPr userDrawn="1"/>
        </p:nvGrpSpPr>
        <p:grpSpPr>
          <a:xfrm>
            <a:off x="7014021" y="108922"/>
            <a:ext cx="5457060" cy="4902911"/>
            <a:chOff x="5260515" y="81691"/>
            <a:chExt cx="4092795" cy="3677183"/>
          </a:xfrm>
        </p:grpSpPr>
        <p:grpSp>
          <p:nvGrpSpPr>
            <p:cNvPr id="47" name="组合 46"/>
            <p:cNvGrpSpPr/>
            <p:nvPr/>
          </p:nvGrpSpPr>
          <p:grpSpPr>
            <a:xfrm rot="1789715">
              <a:off x="5260515" y="1755031"/>
              <a:ext cx="4092795" cy="2003843"/>
              <a:chOff x="3797945" y="715526"/>
              <a:chExt cx="4092795" cy="2003843"/>
            </a:xfrm>
          </p:grpSpPr>
          <p:pic>
            <p:nvPicPr>
              <p:cNvPr id="49" name="Picture 11" descr="E:\丫头\png\小人\卡通类素材\fyt.pn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7304">
                <a:off x="4972468" y="737268"/>
                <a:ext cx="1031756" cy="115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12" descr="E:\丫头\png\小人\卡通类素材\sfe.png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40899">
                <a:off x="3797945" y="715526"/>
                <a:ext cx="1235028" cy="118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13" descr="E:\丫头\png\小人\卡通类素材\fhj.png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75128">
                <a:off x="5951969" y="963305"/>
                <a:ext cx="1033244" cy="1211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4" descr="E:\丫头\png\小人\卡通类素材\eth.png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59501">
                <a:off x="6852980" y="1450121"/>
                <a:ext cx="1037760" cy="1269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云形标注 47"/>
            <p:cNvSpPr/>
            <p:nvPr/>
          </p:nvSpPr>
          <p:spPr>
            <a:xfrm rot="2319260">
              <a:off x="6389678" y="81691"/>
              <a:ext cx="600301" cy="1026742"/>
            </a:xfrm>
            <a:prstGeom prst="cloudCallout">
              <a:avLst/>
            </a:prstGeom>
            <a:pattFill prst="wdDnDiag">
              <a:fgClr>
                <a:schemeClr val="bg1"/>
              </a:fgClr>
              <a:bgClr>
                <a:srgbClr val="00B0F0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17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50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1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-0.01173 C 0.20226 0.26913 0.25608 0.81512 0.09931 1.20741 C -0.0566 1.60308 -0.36475 1.69444 -0.5868 1.41666 C -0.80607 1.1358 -0.85868 0.59136 -0.70121 0.1966 C -0.54392 -0.19846 -0.23646 -0.29074 -0.0151 -0.01173 Z " pathEditMode="relative" rAng="2122698" ptsTypes="fffff">
                                      <p:cBhvr>
                                        <p:cTn id="118" dur="18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7148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600000">
                                      <p:cBhvr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">
                                      <p:cBhvr>
                                        <p:cTn id="1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32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961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84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56275" y="6431226"/>
            <a:ext cx="2844800" cy="365125"/>
          </a:xfrm>
        </p:spPr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E:\丫头\png\小人\卡通类素材\yun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664" y="967390"/>
            <a:ext cx="1797144" cy="7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丫头\png\小人\卡通类素材\dy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31690">
            <a:off x="-617384" y="2365288"/>
            <a:ext cx="4979839" cy="42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355787">
            <a:off x="683465" y="5049862"/>
            <a:ext cx="761816" cy="3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95425">
            <a:off x="6729095" y="1869689"/>
            <a:ext cx="960107" cy="6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丫头\png\小人\卡通类素材\dy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741">
            <a:off x="7263127" y="1703693"/>
            <a:ext cx="4514292" cy="38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493138">
            <a:off x="9561647" y="2915827"/>
            <a:ext cx="823907" cy="10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00233">
            <a:off x="3385287" y="2418011"/>
            <a:ext cx="761816" cy="3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621572">
            <a:off x="3725471" y="2132087"/>
            <a:ext cx="960107" cy="6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459094" y="2360026"/>
            <a:ext cx="458389" cy="6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82419" flipV="1">
            <a:off x="10963267" y="5142164"/>
            <a:ext cx="559875" cy="94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E:\丫头\png\小人\卡通类素材\ed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699">
            <a:off x="8963055" y="917362"/>
            <a:ext cx="1874349" cy="30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6239" flipH="1">
            <a:off x="10315527" y="3051127"/>
            <a:ext cx="1001464" cy="16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7181" flipH="1">
            <a:off x="1773045" y="2811976"/>
            <a:ext cx="589696" cy="99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3761">
            <a:off x="425232" y="3658077"/>
            <a:ext cx="1001464" cy="16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E:\丫头\png\小人\卡通类素材\ed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5106">
            <a:off x="1575932" y="751964"/>
            <a:ext cx="1874349" cy="30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E:\丫头\png\小人\卡通类素材\edt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7890">
            <a:off x="4894265" y="27592"/>
            <a:ext cx="2586831" cy="42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E:\丫头\png\小人\卡通类素材\yunf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57132"/>
            <a:ext cx="2172269" cy="91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06121">
            <a:off x="4457585" y="1635223"/>
            <a:ext cx="863560" cy="8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282560">
            <a:off x="1425771" y="3835814"/>
            <a:ext cx="539099" cy="6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899745">
            <a:off x="10505655" y="5030452"/>
            <a:ext cx="761816" cy="3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546963">
            <a:off x="10156845" y="4394699"/>
            <a:ext cx="960107" cy="6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322211">
            <a:off x="1453130" y="3358304"/>
            <a:ext cx="614757" cy="8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321278">
            <a:off x="7674405" y="1660852"/>
            <a:ext cx="803312" cy="95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88027">
            <a:off x="5250903" y="1757955"/>
            <a:ext cx="472517" cy="56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椭圆 30"/>
          <p:cNvSpPr/>
          <p:nvPr userDrawn="1"/>
        </p:nvSpPr>
        <p:spPr>
          <a:xfrm>
            <a:off x="719406" y="2180861"/>
            <a:ext cx="10606879" cy="102731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 userDrawn="1"/>
        </p:nvGrpSpPr>
        <p:grpSpPr>
          <a:xfrm>
            <a:off x="1947338" y="5206378"/>
            <a:ext cx="618004" cy="825964"/>
            <a:chOff x="1650497" y="3848627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50497" y="3848627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88968" y="4180100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3685" y="4210783"/>
            <a:ext cx="414876" cy="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09610" y="4409540"/>
            <a:ext cx="53341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1271" y="3053999"/>
            <a:ext cx="3556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78372" y="5011017"/>
            <a:ext cx="35560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组合 38"/>
          <p:cNvGrpSpPr/>
          <p:nvPr userDrawn="1"/>
        </p:nvGrpSpPr>
        <p:grpSpPr>
          <a:xfrm>
            <a:off x="1050623" y="5457063"/>
            <a:ext cx="606101" cy="839279"/>
            <a:chOff x="977961" y="4036641"/>
            <a:chExt cx="454576" cy="629459"/>
          </a:xfrm>
        </p:grpSpPr>
        <p:pic>
          <p:nvPicPr>
            <p:cNvPr id="4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7961" y="4036641"/>
              <a:ext cx="454576" cy="52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7798" y="4342100"/>
              <a:ext cx="400059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组合 41"/>
          <p:cNvGrpSpPr/>
          <p:nvPr userDrawn="1"/>
        </p:nvGrpSpPr>
        <p:grpSpPr>
          <a:xfrm>
            <a:off x="9859797" y="5528919"/>
            <a:ext cx="761016" cy="902307"/>
            <a:chOff x="7394848" y="4146689"/>
            <a:chExt cx="570762" cy="676730"/>
          </a:xfrm>
        </p:grpSpPr>
        <p:pic>
          <p:nvPicPr>
            <p:cNvPr id="4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94848" y="4146689"/>
              <a:ext cx="570762" cy="664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80200" y="4499419"/>
              <a:ext cx="400059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90423" y="2976056"/>
            <a:ext cx="296341" cy="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7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10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0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 flipH="1">
            <a:off x="-12702" y="0"/>
            <a:ext cx="3527987" cy="189282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 flipH="1">
            <a:off x="3311691" y="0"/>
            <a:ext cx="1440160" cy="227687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1871531" y="0"/>
            <a:ext cx="4416491" cy="189282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8304245" y="0"/>
            <a:ext cx="1440160" cy="160479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9563" y="448771"/>
            <a:ext cx="620224" cy="31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47218">
            <a:off x="2533414" y="196523"/>
            <a:ext cx="740028" cy="48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接连接符 12"/>
          <p:cNvCxnSpPr/>
          <p:nvPr userDrawn="1"/>
        </p:nvCxnSpPr>
        <p:spPr>
          <a:xfrm flipH="1">
            <a:off x="0" y="0"/>
            <a:ext cx="1679509" cy="93272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>
            <a:off x="47328" y="0"/>
            <a:ext cx="3168352" cy="122075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10512491" y="0"/>
            <a:ext cx="1219200" cy="12192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8688288" y="1"/>
            <a:ext cx="3503712" cy="46636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E:\丫头\png\小人\卡通类素材\kl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" y="79567"/>
            <a:ext cx="1135525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786775">
            <a:off x="11287428" y="-75893"/>
            <a:ext cx="720643" cy="8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47883">
            <a:off x="3384845" y="-26225"/>
            <a:ext cx="688056" cy="64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695984" y="-26639"/>
            <a:ext cx="274165" cy="37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66269" y="22836"/>
            <a:ext cx="348255" cy="4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E:\丫头\png\小人\卡通类素材\dtr.pn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074484">
            <a:off x="4241537" y="-38932"/>
            <a:ext cx="446115" cy="5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372338">
            <a:off x="8370304" y="212168"/>
            <a:ext cx="761816" cy="3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21682">
            <a:off x="8648716" y="-48759"/>
            <a:ext cx="751219" cy="4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40259">
            <a:off x="1223698" y="339087"/>
            <a:ext cx="611509" cy="72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椭圆 22"/>
          <p:cNvSpPr/>
          <p:nvPr userDrawn="1"/>
        </p:nvSpPr>
        <p:spPr>
          <a:xfrm>
            <a:off x="-12701" y="170394"/>
            <a:ext cx="12253384" cy="6687609"/>
          </a:xfrm>
          <a:custGeom>
            <a:avLst/>
            <a:gdLst>
              <a:gd name="connsiteX0" fmla="*/ 4869557 w 9153525"/>
              <a:gd name="connsiteY0" fmla="*/ 0 h 4876007"/>
              <a:gd name="connsiteX1" fmla="*/ 9153525 w 9153525"/>
              <a:gd name="connsiteY1" fmla="*/ 741494 h 4876007"/>
              <a:gd name="connsiteX2" fmla="*/ 9153525 w 9153525"/>
              <a:gd name="connsiteY2" fmla="*/ 4443082 h 4876007"/>
              <a:gd name="connsiteX3" fmla="*/ 7766785 w 9153525"/>
              <a:gd name="connsiteY3" fmla="*/ 4876007 h 4876007"/>
              <a:gd name="connsiteX4" fmla="*/ 1976549 w 9153525"/>
              <a:gd name="connsiteY4" fmla="*/ 4876007 h 4876007"/>
              <a:gd name="connsiteX5" fmla="*/ 0 w 9153525"/>
              <a:gd name="connsiteY5" fmla="*/ 4376929 h 4876007"/>
              <a:gd name="connsiteX6" fmla="*/ 9525 w 9153525"/>
              <a:gd name="connsiteY6" fmla="*/ 1017198 h 4876007"/>
              <a:gd name="connsiteX7" fmla="*/ 4869557 w 9153525"/>
              <a:gd name="connsiteY7" fmla="*/ 0 h 4876007"/>
              <a:gd name="connsiteX0" fmla="*/ 4869557 w 9153525"/>
              <a:gd name="connsiteY0" fmla="*/ 0 h 4876007"/>
              <a:gd name="connsiteX1" fmla="*/ 9153525 w 9153525"/>
              <a:gd name="connsiteY1" fmla="*/ 741494 h 4876007"/>
              <a:gd name="connsiteX2" fmla="*/ 9153525 w 9153525"/>
              <a:gd name="connsiteY2" fmla="*/ 4443082 h 4876007"/>
              <a:gd name="connsiteX3" fmla="*/ 7766785 w 9153525"/>
              <a:gd name="connsiteY3" fmla="*/ 4876007 h 4876007"/>
              <a:gd name="connsiteX4" fmla="*/ 1976549 w 9153525"/>
              <a:gd name="connsiteY4" fmla="*/ 4876007 h 4876007"/>
              <a:gd name="connsiteX5" fmla="*/ 0 w 9153525"/>
              <a:gd name="connsiteY5" fmla="*/ 4376929 h 4876007"/>
              <a:gd name="connsiteX6" fmla="*/ 9525 w 9153525"/>
              <a:gd name="connsiteY6" fmla="*/ 1360098 h 4876007"/>
              <a:gd name="connsiteX7" fmla="*/ 4869557 w 9153525"/>
              <a:gd name="connsiteY7" fmla="*/ 0 h 4876007"/>
              <a:gd name="connsiteX0" fmla="*/ 4869557 w 9153525"/>
              <a:gd name="connsiteY0" fmla="*/ 0 h 4876007"/>
              <a:gd name="connsiteX1" fmla="*/ 9153525 w 9153525"/>
              <a:gd name="connsiteY1" fmla="*/ 741494 h 4876007"/>
              <a:gd name="connsiteX2" fmla="*/ 9153525 w 9153525"/>
              <a:gd name="connsiteY2" fmla="*/ 4443082 h 4876007"/>
              <a:gd name="connsiteX3" fmla="*/ 7766785 w 9153525"/>
              <a:gd name="connsiteY3" fmla="*/ 4876007 h 4876007"/>
              <a:gd name="connsiteX4" fmla="*/ 1976549 w 9153525"/>
              <a:gd name="connsiteY4" fmla="*/ 4876007 h 4876007"/>
              <a:gd name="connsiteX5" fmla="*/ 0 w 9153525"/>
              <a:gd name="connsiteY5" fmla="*/ 4376929 h 4876007"/>
              <a:gd name="connsiteX6" fmla="*/ 9525 w 9153525"/>
              <a:gd name="connsiteY6" fmla="*/ 1360098 h 4876007"/>
              <a:gd name="connsiteX7" fmla="*/ 4869557 w 9153525"/>
              <a:gd name="connsiteY7" fmla="*/ 0 h 4876007"/>
              <a:gd name="connsiteX0" fmla="*/ 4894957 w 9153525"/>
              <a:gd name="connsiteY0" fmla="*/ 0 h 5015707"/>
              <a:gd name="connsiteX1" fmla="*/ 9153525 w 9153525"/>
              <a:gd name="connsiteY1" fmla="*/ 881194 h 5015707"/>
              <a:gd name="connsiteX2" fmla="*/ 9153525 w 9153525"/>
              <a:gd name="connsiteY2" fmla="*/ 4582782 h 5015707"/>
              <a:gd name="connsiteX3" fmla="*/ 7766785 w 9153525"/>
              <a:gd name="connsiteY3" fmla="*/ 5015707 h 5015707"/>
              <a:gd name="connsiteX4" fmla="*/ 1976549 w 9153525"/>
              <a:gd name="connsiteY4" fmla="*/ 5015707 h 5015707"/>
              <a:gd name="connsiteX5" fmla="*/ 0 w 9153525"/>
              <a:gd name="connsiteY5" fmla="*/ 4516629 h 5015707"/>
              <a:gd name="connsiteX6" fmla="*/ 9525 w 9153525"/>
              <a:gd name="connsiteY6" fmla="*/ 1499798 h 5015707"/>
              <a:gd name="connsiteX7" fmla="*/ 4894957 w 9153525"/>
              <a:gd name="connsiteY7" fmla="*/ 0 h 5015707"/>
              <a:gd name="connsiteX0" fmla="*/ 4894957 w 9153525"/>
              <a:gd name="connsiteY0" fmla="*/ 0 h 5015707"/>
              <a:gd name="connsiteX1" fmla="*/ 9140825 w 9153525"/>
              <a:gd name="connsiteY1" fmla="*/ 538294 h 5015707"/>
              <a:gd name="connsiteX2" fmla="*/ 9153525 w 9153525"/>
              <a:gd name="connsiteY2" fmla="*/ 4582782 h 5015707"/>
              <a:gd name="connsiteX3" fmla="*/ 7766785 w 9153525"/>
              <a:gd name="connsiteY3" fmla="*/ 5015707 h 5015707"/>
              <a:gd name="connsiteX4" fmla="*/ 1976549 w 9153525"/>
              <a:gd name="connsiteY4" fmla="*/ 5015707 h 5015707"/>
              <a:gd name="connsiteX5" fmla="*/ 0 w 9153525"/>
              <a:gd name="connsiteY5" fmla="*/ 4516629 h 5015707"/>
              <a:gd name="connsiteX6" fmla="*/ 9525 w 9153525"/>
              <a:gd name="connsiteY6" fmla="*/ 1499798 h 5015707"/>
              <a:gd name="connsiteX7" fmla="*/ 4894957 w 9153525"/>
              <a:gd name="connsiteY7" fmla="*/ 0 h 5015707"/>
              <a:gd name="connsiteX0" fmla="*/ 4894957 w 9153525"/>
              <a:gd name="connsiteY0" fmla="*/ 0 h 5015707"/>
              <a:gd name="connsiteX1" fmla="*/ 9140825 w 9153525"/>
              <a:gd name="connsiteY1" fmla="*/ 538294 h 5015707"/>
              <a:gd name="connsiteX2" fmla="*/ 9153525 w 9153525"/>
              <a:gd name="connsiteY2" fmla="*/ 4582782 h 5015707"/>
              <a:gd name="connsiteX3" fmla="*/ 7766785 w 9153525"/>
              <a:gd name="connsiteY3" fmla="*/ 5015707 h 5015707"/>
              <a:gd name="connsiteX4" fmla="*/ 1976549 w 9153525"/>
              <a:gd name="connsiteY4" fmla="*/ 5015707 h 5015707"/>
              <a:gd name="connsiteX5" fmla="*/ 0 w 9153525"/>
              <a:gd name="connsiteY5" fmla="*/ 4516629 h 5015707"/>
              <a:gd name="connsiteX6" fmla="*/ 9525 w 9153525"/>
              <a:gd name="connsiteY6" fmla="*/ 1233098 h 5015707"/>
              <a:gd name="connsiteX7" fmla="*/ 4894957 w 9153525"/>
              <a:gd name="connsiteY7" fmla="*/ 0 h 5015707"/>
              <a:gd name="connsiteX0" fmla="*/ 4894957 w 9153525"/>
              <a:gd name="connsiteY0" fmla="*/ 0 h 5015707"/>
              <a:gd name="connsiteX1" fmla="*/ 9140825 w 9153525"/>
              <a:gd name="connsiteY1" fmla="*/ 538294 h 5015707"/>
              <a:gd name="connsiteX2" fmla="*/ 9153525 w 9153525"/>
              <a:gd name="connsiteY2" fmla="*/ 4582782 h 5015707"/>
              <a:gd name="connsiteX3" fmla="*/ 7766785 w 9153525"/>
              <a:gd name="connsiteY3" fmla="*/ 5015707 h 5015707"/>
              <a:gd name="connsiteX4" fmla="*/ 1976549 w 9153525"/>
              <a:gd name="connsiteY4" fmla="*/ 5015707 h 5015707"/>
              <a:gd name="connsiteX5" fmla="*/ 0 w 9153525"/>
              <a:gd name="connsiteY5" fmla="*/ 4681729 h 5015707"/>
              <a:gd name="connsiteX6" fmla="*/ 9525 w 9153525"/>
              <a:gd name="connsiteY6" fmla="*/ 1233098 h 5015707"/>
              <a:gd name="connsiteX7" fmla="*/ 4894957 w 9153525"/>
              <a:gd name="connsiteY7" fmla="*/ 0 h 501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3525" h="5015707">
                <a:moveTo>
                  <a:pt x="4894957" y="0"/>
                </a:moveTo>
                <a:cubicBezTo>
                  <a:pt x="6562986" y="0"/>
                  <a:pt x="8037072" y="79396"/>
                  <a:pt x="9140825" y="538294"/>
                </a:cubicBezTo>
                <a:cubicBezTo>
                  <a:pt x="9145058" y="1886457"/>
                  <a:pt x="9149292" y="3234619"/>
                  <a:pt x="9153525" y="4582782"/>
                </a:cubicBezTo>
                <a:cubicBezTo>
                  <a:pt x="8743370" y="4753309"/>
                  <a:pt x="8276816" y="4899491"/>
                  <a:pt x="7766785" y="5015707"/>
                </a:cubicBezTo>
                <a:lnTo>
                  <a:pt x="1976549" y="5015707"/>
                </a:lnTo>
                <a:cubicBezTo>
                  <a:pt x="1207329" y="4841697"/>
                  <a:pt x="527425" y="4973531"/>
                  <a:pt x="0" y="4681729"/>
                </a:cubicBezTo>
                <a:cubicBezTo>
                  <a:pt x="0" y="3631669"/>
                  <a:pt x="9525" y="2283158"/>
                  <a:pt x="9525" y="1233098"/>
                </a:cubicBezTo>
                <a:cubicBezTo>
                  <a:pt x="651581" y="557237"/>
                  <a:pt x="2914218" y="0"/>
                  <a:pt x="48949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27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701" y="6306611"/>
            <a:ext cx="857976" cy="4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00783">
            <a:off x="1106654" y="6169098"/>
            <a:ext cx="1067196" cy="70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丫头\png\小人\卡通类素材\gur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r="292" b="9279"/>
          <a:stretch/>
        </p:blipFill>
        <p:spPr bwMode="auto">
          <a:xfrm rot="10800000" flipH="1" flipV="1">
            <a:off x="-12701" y="5541235"/>
            <a:ext cx="12204701" cy="13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40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rgbClr val="10C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963390">
            <a:off x="11241597" y="3653702"/>
            <a:ext cx="1038064" cy="6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丫头\png\小人\卡通类素材\l;'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64" y="1029910"/>
            <a:ext cx="5555209" cy="439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706780">
            <a:off x="5562233" y="3907425"/>
            <a:ext cx="1552931" cy="101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丫头\png\小人\卡通类素材\yun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49" y="641563"/>
            <a:ext cx="2936968" cy="12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丫头\png\小人\卡通类素材\shu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551" y="48352"/>
            <a:ext cx="3075949" cy="43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丫头\png\小人\卡通类素材\trd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"/>
          <a:stretch/>
        </p:blipFill>
        <p:spPr bwMode="auto">
          <a:xfrm>
            <a:off x="3599724" y="4001669"/>
            <a:ext cx="8614139" cy="285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丫头\png\小人\卡通类素材\yun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0" y="1029910"/>
            <a:ext cx="2400267" cy="100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E:\丫头\png\小人\卡通类素材\ad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471076"/>
            <a:ext cx="2554928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E:\丫头\png\小人\卡通类素材\ryf.pn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3819" y="49081"/>
            <a:ext cx="1702131" cy="172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E:\丫头\png\小人\卡通类素材\ryf.pn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00639" y="4942724"/>
            <a:ext cx="1547427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39707" y="3543417"/>
            <a:ext cx="1232205" cy="6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04957">
            <a:off x="8743207" y="3338028"/>
            <a:ext cx="1552931" cy="101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E:\丫头\png\小人\卡通类素材\ip'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847" y="2033826"/>
            <a:ext cx="4078783" cy="429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138">
            <a:off x="162147" y="4550701"/>
            <a:ext cx="1378040" cy="231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14638" y="5699510"/>
            <a:ext cx="1224997" cy="142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1361" y="4595427"/>
            <a:ext cx="53341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41927" y="5832436"/>
            <a:ext cx="53341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8753" y="6108373"/>
            <a:ext cx="53341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241550" y="6275493"/>
            <a:ext cx="53341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E:\丫头\png\小人\卡通类素材\gyk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896325">
            <a:off x="3139728" y="5904689"/>
            <a:ext cx="1232205" cy="6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26347">
            <a:off x="1444407" y="5745048"/>
            <a:ext cx="1183128" cy="137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:\丫头\png\小人\卡通类素材\ry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377942">
            <a:off x="2256660" y="6379068"/>
            <a:ext cx="517413" cy="60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E:\丫头\png\小人\卡通类素材\yio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4862" flipH="1">
            <a:off x="7521248" y="5537558"/>
            <a:ext cx="771088" cy="129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丫头\png\小人\卡通类素材\yunf.png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3030176"/>
            <a:ext cx="927900" cy="100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9" dur="1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1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74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43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76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19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817C-7B71-42AF-900A-2817BE836D2B}" type="datetimeFigureOut">
              <a:rPr lang="zh-CN" altLang="en-US" smtClean="0"/>
              <a:pPr/>
              <a:t>2025/5/11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95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414BBE0-90C5-4516-B3EB-E84CFD2A21F9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817C-7B71-42AF-900A-2817BE836D2B}" type="datetimeFigureOut">
              <a:rPr lang="zh-CN" altLang="en-US" smtClean="0"/>
              <a:pPr/>
              <a:t>2025/5/11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5A3B-6662-4096-B8F1-4038B9AC79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27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023FF6-17DA-B8A0-8DBD-A95DAE750890}"/>
              </a:ext>
            </a:extLst>
          </p:cNvPr>
          <p:cNvSpPr txBox="1"/>
          <p:nvPr/>
        </p:nvSpPr>
        <p:spPr>
          <a:xfrm>
            <a:off x="2547816" y="3118470"/>
            <a:ext cx="6475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>
                <a:solidFill>
                  <a:srgbClr val="00206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…..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FA67818-5944-9CE9-5352-1ED2729CD3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49" y="3889835"/>
            <a:ext cx="1936884" cy="1069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A8BD4D-EA0C-2CA3-84DC-EB2D6E676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126" y="4804568"/>
            <a:ext cx="7876715" cy="1457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5559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219193">
            <a:off x="2880673" y="2662804"/>
            <a:ext cx="4222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400" b="1" dirty="0" err="1">
                <a:ln w="22225">
                  <a:solidFill>
                    <a:srgbClr val="0082B0"/>
                  </a:solidFill>
                  <a:prstDash val="solid"/>
                </a:ln>
                <a:solidFill>
                  <a:srgbClr val="4BACC6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altLang="zh-CN" sz="6400" b="1" dirty="0">
                <a:ln w="22225">
                  <a:solidFill>
                    <a:srgbClr val="0082B0"/>
                  </a:solidFill>
                  <a:prstDash val="solid"/>
                </a:ln>
                <a:solidFill>
                  <a:srgbClr val="4BACC6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6400" b="1" dirty="0" err="1">
                <a:ln w="22225">
                  <a:solidFill>
                    <a:srgbClr val="0082B0"/>
                  </a:solidFill>
                  <a:prstDash val="solid"/>
                </a:ln>
                <a:solidFill>
                  <a:srgbClr val="4BACC6">
                    <a:lumMod val="60000"/>
                    <a:lumOff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zh-CN" altLang="en-US" sz="6400" b="1" dirty="0">
              <a:ln w="22225">
                <a:solidFill>
                  <a:srgbClr val="0082B0"/>
                </a:solidFill>
                <a:prstDash val="solid"/>
              </a:ln>
              <a:solidFill>
                <a:srgbClr val="4BACC6">
                  <a:lumMod val="60000"/>
                  <a:lumOff val="4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344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59">
            <a:extLst>
              <a:ext uri="{FF2B5EF4-FFF2-40B4-BE49-F238E27FC236}">
                <a16:creationId xmlns:a16="http://schemas.microsoft.com/office/drawing/2014/main" id="{2B9B1965-42A9-4BF6-8AA5-29766E62BF4C}"/>
              </a:ext>
            </a:extLst>
          </p:cNvPr>
          <p:cNvSpPr/>
          <p:nvPr/>
        </p:nvSpPr>
        <p:spPr>
          <a:xfrm>
            <a:off x="399246" y="333375"/>
            <a:ext cx="11346876" cy="61446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r>
              <a:rPr lang="en-US" sz="3600">
                <a:solidFill>
                  <a:prstClr val="white"/>
                </a:solidFill>
                <a:latin typeface="Source Han Sans Regular"/>
              </a:rPr>
              <a:t>530 + 56</a:t>
            </a:r>
            <a:endParaRPr lang="en-US" sz="3600" dirty="0">
              <a:solidFill>
                <a:prstClr val="white"/>
              </a:solidFill>
              <a:latin typeface="Source Han Sans Regular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5E6F5E-7C8E-4E23-A077-3A8354BDFABF}"/>
              </a:ext>
            </a:extLst>
          </p:cNvPr>
          <p:cNvGrpSpPr/>
          <p:nvPr/>
        </p:nvGrpSpPr>
        <p:grpSpPr>
          <a:xfrm>
            <a:off x="815797" y="531658"/>
            <a:ext cx="837127" cy="754374"/>
            <a:chOff x="901521" y="1931831"/>
            <a:chExt cx="837127" cy="754374"/>
          </a:xfrm>
        </p:grpSpPr>
        <p:sp>
          <p:nvSpPr>
            <p:cNvPr id="23" name="Flowchart: Extract 22">
              <a:extLst>
                <a:ext uri="{FF2B5EF4-FFF2-40B4-BE49-F238E27FC236}">
                  <a16:creationId xmlns:a16="http://schemas.microsoft.com/office/drawing/2014/main" id="{49B746A0-F61F-42A8-9460-6A54D1D18F03}"/>
                </a:ext>
              </a:extLst>
            </p:cNvPr>
            <p:cNvSpPr/>
            <p:nvPr/>
          </p:nvSpPr>
          <p:spPr>
            <a:xfrm>
              <a:off x="901521" y="1931831"/>
              <a:ext cx="837127" cy="656823"/>
            </a:xfrm>
            <a:prstGeom prst="flowChartExtra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Source Han Sans Regular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14CFAA-1DF4-407C-A146-3365165D0425}"/>
                </a:ext>
              </a:extLst>
            </p:cNvPr>
            <p:cNvSpPr txBox="1"/>
            <p:nvPr/>
          </p:nvSpPr>
          <p:spPr>
            <a:xfrm>
              <a:off x="1088265" y="1931831"/>
              <a:ext cx="540912" cy="754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>
                <a:lnSpc>
                  <a:spcPct val="130000"/>
                </a:lnSpc>
              </a:pPr>
              <a:r>
                <a:rPr lang="en-US" sz="3600" dirty="0">
                  <a:solidFill>
                    <a:prstClr val="white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C425113-1E3D-420F-90B0-0A141827BD04}"/>
              </a:ext>
            </a:extLst>
          </p:cNvPr>
          <p:cNvSpPr txBox="1"/>
          <p:nvPr/>
        </p:nvSpPr>
        <p:spPr>
          <a:xfrm>
            <a:off x="1652925" y="531657"/>
            <a:ext cx="5986125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B491394-35BA-49F8-0D18-5985012E4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473043"/>
              </p:ext>
            </p:extLst>
          </p:nvPr>
        </p:nvGraphicFramePr>
        <p:xfrm>
          <a:off x="790574" y="1576915"/>
          <a:ext cx="10544175" cy="40527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43451">
                  <a:extLst>
                    <a:ext uri="{9D8B030D-6E8A-4147-A177-3AD203B41FA5}">
                      <a16:colId xmlns:a16="http://schemas.microsoft.com/office/drawing/2014/main" val="303649466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3710070737"/>
                    </a:ext>
                  </a:extLst>
                </a:gridCol>
                <a:gridCol w="3514725">
                  <a:extLst>
                    <a:ext uri="{9D8B030D-6E8A-4147-A177-3AD203B41FA5}">
                      <a16:colId xmlns:a16="http://schemas.microsoft.com/office/drawing/2014/main" val="370409817"/>
                    </a:ext>
                  </a:extLst>
                </a:gridCol>
              </a:tblGrid>
              <a:tr h="760942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endParaRPr lang="en-US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120225"/>
                  </a:ext>
                </a:extLst>
              </a:tr>
              <a:tr h="7609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2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5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4 256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mươi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sáu</a:t>
                      </a:r>
                      <a:endParaRPr lang="en-US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904969"/>
                  </a:ext>
                </a:extLst>
              </a:tr>
              <a:tr h="7609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7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5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4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580045"/>
                  </a:ext>
                </a:extLst>
              </a:tr>
              <a:tr h="7609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5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2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5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971873"/>
                  </a:ext>
                </a:extLst>
              </a:tr>
              <a:tr h="7609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2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4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6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3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824078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7BA483-32F8-691B-F616-10F1BB8F1828}"/>
              </a:ext>
            </a:extLst>
          </p:cNvPr>
          <p:cNvSpPr/>
          <p:nvPr/>
        </p:nvSpPr>
        <p:spPr>
          <a:xfrm>
            <a:off x="5886450" y="3238500"/>
            <a:ext cx="1695450" cy="638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27 544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EC208F-792F-4624-6C2F-5FFFAC73B02B}"/>
              </a:ext>
            </a:extLst>
          </p:cNvPr>
          <p:cNvSpPr/>
          <p:nvPr/>
        </p:nvSpPr>
        <p:spPr>
          <a:xfrm>
            <a:off x="7981950" y="3238500"/>
            <a:ext cx="3219450" cy="638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E464AF-C2B2-7018-9E3D-C5A8E15E3A36}"/>
              </a:ext>
            </a:extLst>
          </p:cNvPr>
          <p:cNvSpPr/>
          <p:nvPr/>
        </p:nvSpPr>
        <p:spPr>
          <a:xfrm>
            <a:off x="5981700" y="4057650"/>
            <a:ext cx="1695450" cy="638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80 525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13247C-97D7-FBF8-1EC0-EDD60A8E2851}"/>
              </a:ext>
            </a:extLst>
          </p:cNvPr>
          <p:cNvSpPr/>
          <p:nvPr/>
        </p:nvSpPr>
        <p:spPr>
          <a:xfrm>
            <a:off x="8077200" y="4057650"/>
            <a:ext cx="3133725" cy="638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949ED52-6BD4-618C-7649-4305F12456C3}"/>
              </a:ext>
            </a:extLst>
          </p:cNvPr>
          <p:cNvSpPr/>
          <p:nvPr/>
        </p:nvSpPr>
        <p:spPr>
          <a:xfrm>
            <a:off x="5638800" y="4829175"/>
            <a:ext cx="2019300" cy="638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3 246 304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FA4958-5683-174D-414F-09CBBEE0D741}"/>
              </a:ext>
            </a:extLst>
          </p:cNvPr>
          <p:cNvSpPr/>
          <p:nvPr/>
        </p:nvSpPr>
        <p:spPr>
          <a:xfrm>
            <a:off x="8058150" y="4829175"/>
            <a:ext cx="3133725" cy="6381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42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59">
            <a:extLst>
              <a:ext uri="{FF2B5EF4-FFF2-40B4-BE49-F238E27FC236}">
                <a16:creationId xmlns:a16="http://schemas.microsoft.com/office/drawing/2014/main" id="{2B9B1965-42A9-4BF6-8AA5-29766E62BF4C}"/>
              </a:ext>
            </a:extLst>
          </p:cNvPr>
          <p:cNvSpPr/>
          <p:nvPr/>
        </p:nvSpPr>
        <p:spPr>
          <a:xfrm>
            <a:off x="399246" y="333375"/>
            <a:ext cx="11346876" cy="61446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5E6F5E-7C8E-4E23-A077-3A8354BDFABF}"/>
              </a:ext>
            </a:extLst>
          </p:cNvPr>
          <p:cNvGrpSpPr/>
          <p:nvPr/>
        </p:nvGrpSpPr>
        <p:grpSpPr>
          <a:xfrm>
            <a:off x="815797" y="531658"/>
            <a:ext cx="837127" cy="754374"/>
            <a:chOff x="901521" y="1931831"/>
            <a:chExt cx="837127" cy="754374"/>
          </a:xfrm>
        </p:grpSpPr>
        <p:sp>
          <p:nvSpPr>
            <p:cNvPr id="23" name="Flowchart: Extract 22">
              <a:extLst>
                <a:ext uri="{FF2B5EF4-FFF2-40B4-BE49-F238E27FC236}">
                  <a16:creationId xmlns:a16="http://schemas.microsoft.com/office/drawing/2014/main" id="{49B746A0-F61F-42A8-9460-6A54D1D18F03}"/>
                </a:ext>
              </a:extLst>
            </p:cNvPr>
            <p:cNvSpPr/>
            <p:nvPr/>
          </p:nvSpPr>
          <p:spPr>
            <a:xfrm>
              <a:off x="901521" y="1931831"/>
              <a:ext cx="837127" cy="656823"/>
            </a:xfrm>
            <a:prstGeom prst="flowChartExtra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14CFAA-1DF4-407C-A146-3365165D0425}"/>
                </a:ext>
              </a:extLst>
            </p:cNvPr>
            <p:cNvSpPr txBox="1"/>
            <p:nvPr/>
          </p:nvSpPr>
          <p:spPr>
            <a:xfrm>
              <a:off x="1088265" y="1931831"/>
              <a:ext cx="540912" cy="754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C425113-1E3D-420F-90B0-0A141827BD04}"/>
              </a:ext>
            </a:extLst>
          </p:cNvPr>
          <p:cNvSpPr txBox="1"/>
          <p:nvPr/>
        </p:nvSpPr>
        <p:spPr>
          <a:xfrm>
            <a:off x="1652925" y="531657"/>
            <a:ext cx="5986125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tính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7C784F-9909-B8CA-1FCB-9656EEEB8157}"/>
              </a:ext>
            </a:extLst>
          </p:cNvPr>
          <p:cNvSpPr/>
          <p:nvPr/>
        </p:nvSpPr>
        <p:spPr>
          <a:xfrm>
            <a:off x="466725" y="1685925"/>
            <a:ext cx="2838450" cy="723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2 667 + 3 825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F073A9-169F-BFBE-9EA1-F6925A739C71}"/>
              </a:ext>
            </a:extLst>
          </p:cNvPr>
          <p:cNvSpPr/>
          <p:nvPr/>
        </p:nvSpPr>
        <p:spPr>
          <a:xfrm>
            <a:off x="3714750" y="1704975"/>
            <a:ext cx="2838450" cy="723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8 247 – 4 516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353940-B9EA-EE56-094E-3B8D081D193B}"/>
              </a:ext>
            </a:extLst>
          </p:cNvPr>
          <p:cNvSpPr/>
          <p:nvPr/>
        </p:nvSpPr>
        <p:spPr>
          <a:xfrm>
            <a:off x="6829424" y="1724025"/>
            <a:ext cx="1914525" cy="723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 × 14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68045F7-9678-9253-AEE1-5E6701C0D67B}"/>
              </a:ext>
            </a:extLst>
          </p:cNvPr>
          <p:cNvSpPr/>
          <p:nvPr/>
        </p:nvSpPr>
        <p:spPr>
          <a:xfrm>
            <a:off x="9029699" y="1724025"/>
            <a:ext cx="2466976" cy="723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74 165 : 5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12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59">
            <a:extLst>
              <a:ext uri="{FF2B5EF4-FFF2-40B4-BE49-F238E27FC236}">
                <a16:creationId xmlns:a16="http://schemas.microsoft.com/office/drawing/2014/main" id="{2B9B1965-42A9-4BF6-8AA5-29766E62BF4C}"/>
              </a:ext>
            </a:extLst>
          </p:cNvPr>
          <p:cNvSpPr/>
          <p:nvPr/>
        </p:nvSpPr>
        <p:spPr>
          <a:xfrm>
            <a:off x="399246" y="333375"/>
            <a:ext cx="11346876" cy="61446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530 + 56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1B2B64-72DC-3D53-7599-B26F87D6A668}"/>
              </a:ext>
            </a:extLst>
          </p:cNvPr>
          <p:cNvSpPr txBox="1"/>
          <p:nvPr/>
        </p:nvSpPr>
        <p:spPr>
          <a:xfrm>
            <a:off x="1676399" y="628650"/>
            <a:ext cx="2619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2 667 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3 825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EFDB9-0A16-953B-8A00-9E0E7B648F4F}"/>
              </a:ext>
            </a:extLst>
          </p:cNvPr>
          <p:cNvSpPr txBox="1"/>
          <p:nvPr/>
        </p:nvSpPr>
        <p:spPr>
          <a:xfrm>
            <a:off x="1085850" y="1095375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38F373-22B9-9DFC-2C4A-FE99C46AAAAB}"/>
              </a:ext>
            </a:extLst>
          </p:cNvPr>
          <p:cNvCxnSpPr>
            <a:cxnSpLocks/>
          </p:cNvCxnSpPr>
          <p:nvPr/>
        </p:nvCxnSpPr>
        <p:spPr>
          <a:xfrm>
            <a:off x="1533525" y="1847850"/>
            <a:ext cx="14859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7DD216E-9F85-DE0F-4024-BABDA1E41E38}"/>
              </a:ext>
            </a:extLst>
          </p:cNvPr>
          <p:cNvSpPr txBox="1"/>
          <p:nvPr/>
        </p:nvSpPr>
        <p:spPr>
          <a:xfrm>
            <a:off x="8391525" y="59055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8 247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4 516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B44AC-E75F-75A6-690A-2DBB7F533C8A}"/>
              </a:ext>
            </a:extLst>
          </p:cNvPr>
          <p:cNvSpPr txBox="1"/>
          <p:nvPr/>
        </p:nvSpPr>
        <p:spPr>
          <a:xfrm>
            <a:off x="8001000" y="1057275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60F94E-7FEE-5CEC-583C-724940855624}"/>
              </a:ext>
            </a:extLst>
          </p:cNvPr>
          <p:cNvCxnSpPr>
            <a:cxnSpLocks/>
          </p:cNvCxnSpPr>
          <p:nvPr/>
        </p:nvCxnSpPr>
        <p:spPr>
          <a:xfrm>
            <a:off x="8439150" y="1809750"/>
            <a:ext cx="14954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1FEA61-2B75-F67C-AA7C-895EA9E2C79C}"/>
              </a:ext>
            </a:extLst>
          </p:cNvPr>
          <p:cNvSpPr txBox="1"/>
          <p:nvPr/>
        </p:nvSpPr>
        <p:spPr>
          <a:xfrm>
            <a:off x="1666874" y="1838325"/>
            <a:ext cx="237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6 492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E3BA0E-760D-8E56-1798-622FDD83DB60}"/>
              </a:ext>
            </a:extLst>
          </p:cNvPr>
          <p:cNvSpPr txBox="1"/>
          <p:nvPr/>
        </p:nvSpPr>
        <p:spPr>
          <a:xfrm>
            <a:off x="8429625" y="177165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3 758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7C087E-5A78-98F9-E0AF-7691006AA4AE}"/>
              </a:ext>
            </a:extLst>
          </p:cNvPr>
          <p:cNvSpPr txBox="1"/>
          <p:nvPr/>
        </p:nvSpPr>
        <p:spPr>
          <a:xfrm>
            <a:off x="1647825" y="2809875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324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14</a:t>
            </a:r>
            <a:endParaRPr lang="en-US" sz="40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C7124D-9EB2-8493-DF59-BE2322E86666}"/>
              </a:ext>
            </a:extLst>
          </p:cNvPr>
          <p:cNvSpPr txBox="1"/>
          <p:nvPr/>
        </p:nvSpPr>
        <p:spPr>
          <a:xfrm>
            <a:off x="1257300" y="327660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CC5CE0-ECEC-E2DB-DA1A-4C1C17EDBADC}"/>
              </a:ext>
            </a:extLst>
          </p:cNvPr>
          <p:cNvCxnSpPr>
            <a:cxnSpLocks/>
          </p:cNvCxnSpPr>
          <p:nvPr/>
        </p:nvCxnSpPr>
        <p:spPr>
          <a:xfrm>
            <a:off x="1476375" y="40290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C100343-E287-CFAD-3FC9-1CB335780AD0}"/>
              </a:ext>
            </a:extLst>
          </p:cNvPr>
          <p:cNvSpPr txBox="1"/>
          <p:nvPr/>
        </p:nvSpPr>
        <p:spPr>
          <a:xfrm>
            <a:off x="1619250" y="402907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1296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368F89-811B-1A8C-3291-DB02D0B30577}"/>
              </a:ext>
            </a:extLst>
          </p:cNvPr>
          <p:cNvSpPr txBox="1"/>
          <p:nvPr/>
        </p:nvSpPr>
        <p:spPr>
          <a:xfrm>
            <a:off x="1619250" y="45720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324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2AC997-D764-35AE-53B9-5D56565EC173}"/>
              </a:ext>
            </a:extLst>
          </p:cNvPr>
          <p:cNvCxnSpPr>
            <a:cxnSpLocks/>
          </p:cNvCxnSpPr>
          <p:nvPr/>
        </p:nvCxnSpPr>
        <p:spPr>
          <a:xfrm>
            <a:off x="1304925" y="52863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6D64CD5-0524-F0F5-10E2-6BC09B23B414}"/>
              </a:ext>
            </a:extLst>
          </p:cNvPr>
          <p:cNvSpPr txBox="1"/>
          <p:nvPr/>
        </p:nvSpPr>
        <p:spPr>
          <a:xfrm>
            <a:off x="1600200" y="5257800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4536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FFE027-4669-5E28-8E8F-6435B789ED12}"/>
              </a:ext>
            </a:extLst>
          </p:cNvPr>
          <p:cNvSpPr txBox="1"/>
          <p:nvPr/>
        </p:nvSpPr>
        <p:spPr>
          <a:xfrm>
            <a:off x="6392380" y="3061566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74 165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ED7F9D-8835-1C11-DB91-DE1D701B013B}"/>
              </a:ext>
            </a:extLst>
          </p:cNvPr>
          <p:cNvSpPr txBox="1"/>
          <p:nvPr/>
        </p:nvSpPr>
        <p:spPr>
          <a:xfrm>
            <a:off x="8272474" y="303299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CDE3D2-CC69-B00F-7D1D-C07E74B3E353}"/>
              </a:ext>
            </a:extLst>
          </p:cNvPr>
          <p:cNvCxnSpPr>
            <a:cxnSpLocks/>
          </p:cNvCxnSpPr>
          <p:nvPr/>
        </p:nvCxnSpPr>
        <p:spPr>
          <a:xfrm flipV="1">
            <a:off x="8740965" y="3137120"/>
            <a:ext cx="0" cy="1869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5531F-D5AF-530A-8A51-67E1DE937840}"/>
              </a:ext>
            </a:extLst>
          </p:cNvPr>
          <p:cNvCxnSpPr>
            <a:cxnSpLocks/>
          </p:cNvCxnSpPr>
          <p:nvPr/>
        </p:nvCxnSpPr>
        <p:spPr>
          <a:xfrm flipH="1">
            <a:off x="8743950" y="3606591"/>
            <a:ext cx="1457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AA26638-56C1-D09D-22C8-9C780F27D956}"/>
              </a:ext>
            </a:extLst>
          </p:cNvPr>
          <p:cNvSpPr txBox="1"/>
          <p:nvPr/>
        </p:nvSpPr>
        <p:spPr>
          <a:xfrm>
            <a:off x="6449530" y="3585441"/>
            <a:ext cx="125619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8A4307-2741-7A8A-386F-CA1C3821A018}"/>
              </a:ext>
            </a:extLst>
          </p:cNvPr>
          <p:cNvSpPr txBox="1"/>
          <p:nvPr/>
        </p:nvSpPr>
        <p:spPr>
          <a:xfrm>
            <a:off x="6744805" y="4061691"/>
            <a:ext cx="13990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DA51AA-5323-EF79-589F-29FF352719E8}"/>
              </a:ext>
            </a:extLst>
          </p:cNvPr>
          <p:cNvSpPr txBox="1"/>
          <p:nvPr/>
        </p:nvSpPr>
        <p:spPr>
          <a:xfrm>
            <a:off x="6763855" y="4566516"/>
            <a:ext cx="16467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2C153D-FC70-E576-0C54-627A787E3AAE}"/>
              </a:ext>
            </a:extLst>
          </p:cNvPr>
          <p:cNvSpPr txBox="1"/>
          <p:nvPr/>
        </p:nvSpPr>
        <p:spPr>
          <a:xfrm>
            <a:off x="7744929" y="3633066"/>
            <a:ext cx="247539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14 833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1FF094-9023-8C79-466B-5C749A109E64}"/>
              </a:ext>
            </a:extLst>
          </p:cNvPr>
          <p:cNvSpPr txBox="1"/>
          <p:nvPr/>
        </p:nvSpPr>
        <p:spPr>
          <a:xfrm>
            <a:off x="7021030" y="4985616"/>
            <a:ext cx="16467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3F0AE9-E284-B303-58DE-5D7B3EDE9A3F}"/>
              </a:ext>
            </a:extLst>
          </p:cNvPr>
          <p:cNvSpPr txBox="1"/>
          <p:nvPr/>
        </p:nvSpPr>
        <p:spPr>
          <a:xfrm>
            <a:off x="7097230" y="5509491"/>
            <a:ext cx="15800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45779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13" grpId="0"/>
      <p:bldP spid="15" grpId="0"/>
      <p:bldP spid="17" grpId="0"/>
      <p:bldP spid="19" grpId="0"/>
      <p:bldP spid="20" grpId="0"/>
      <p:bldP spid="24" grpId="0"/>
      <p:bldP spid="25" grpId="0"/>
      <p:bldP spid="28" grpId="0"/>
      <p:bldP spid="31" grpId="0"/>
      <p:bldP spid="32" grpId="0"/>
      <p:bldP spid="33" grpId="0"/>
      <p:bldP spid="34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59">
            <a:extLst>
              <a:ext uri="{FF2B5EF4-FFF2-40B4-BE49-F238E27FC236}">
                <a16:creationId xmlns:a16="http://schemas.microsoft.com/office/drawing/2014/main" id="{2B9B1965-42A9-4BF6-8AA5-29766E62BF4C}"/>
              </a:ext>
            </a:extLst>
          </p:cNvPr>
          <p:cNvSpPr/>
          <p:nvPr/>
        </p:nvSpPr>
        <p:spPr>
          <a:xfrm>
            <a:off x="399246" y="333375"/>
            <a:ext cx="11346876" cy="61446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5E6F5E-7C8E-4E23-A077-3A8354BDFABF}"/>
              </a:ext>
            </a:extLst>
          </p:cNvPr>
          <p:cNvGrpSpPr/>
          <p:nvPr/>
        </p:nvGrpSpPr>
        <p:grpSpPr>
          <a:xfrm>
            <a:off x="815797" y="531658"/>
            <a:ext cx="837127" cy="754374"/>
            <a:chOff x="901521" y="1931831"/>
            <a:chExt cx="837127" cy="754374"/>
          </a:xfrm>
        </p:grpSpPr>
        <p:sp>
          <p:nvSpPr>
            <p:cNvPr id="23" name="Flowchart: Extract 22">
              <a:extLst>
                <a:ext uri="{FF2B5EF4-FFF2-40B4-BE49-F238E27FC236}">
                  <a16:creationId xmlns:a16="http://schemas.microsoft.com/office/drawing/2014/main" id="{49B746A0-F61F-42A8-9460-6A54D1D18F03}"/>
                </a:ext>
              </a:extLst>
            </p:cNvPr>
            <p:cNvSpPr/>
            <p:nvPr/>
          </p:nvSpPr>
          <p:spPr>
            <a:xfrm>
              <a:off x="901521" y="1931831"/>
              <a:ext cx="837127" cy="656823"/>
            </a:xfrm>
            <a:prstGeom prst="flowChartExtra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14CFAA-1DF4-407C-A146-3365165D0425}"/>
                </a:ext>
              </a:extLst>
            </p:cNvPr>
            <p:cNvSpPr txBox="1"/>
            <p:nvPr/>
          </p:nvSpPr>
          <p:spPr>
            <a:xfrm>
              <a:off x="1088265" y="1931831"/>
              <a:ext cx="540912" cy="754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C425113-1E3D-420F-90B0-0A141827BD04}"/>
              </a:ext>
            </a:extLst>
          </p:cNvPr>
          <p:cNvSpPr txBox="1"/>
          <p:nvPr/>
        </p:nvSpPr>
        <p:spPr>
          <a:xfrm>
            <a:off x="1652925" y="531657"/>
            <a:ext cx="7929225" cy="68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lnSpc>
                <a:spcPct val="13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3 142; 2 413; 2 431; 3 421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59F56-25A6-7408-A9CD-CB2CC0B6B40F}"/>
              </a:ext>
            </a:extLst>
          </p:cNvPr>
          <p:cNvSpPr txBox="1"/>
          <p:nvPr/>
        </p:nvSpPr>
        <p:spPr>
          <a:xfrm>
            <a:off x="957600" y="1550832"/>
            <a:ext cx="7929225" cy="260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a) Theo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</a:p>
          <a:p>
            <a:pPr lvl="0" algn="just" defTabSz="914377">
              <a:lnSpc>
                <a:spcPct val="130000"/>
              </a:lnSpc>
            </a:pP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lvl="0" algn="just" defTabSz="914377">
              <a:lnSpc>
                <a:spcPct val="130000"/>
              </a:lnSpc>
            </a:pP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lvl="0" algn="just" defTabSz="914377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b) Theo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63887-7E09-7C31-4661-793DE2757B4E}"/>
              </a:ext>
            </a:extLst>
          </p:cNvPr>
          <p:cNvSpPr txBox="1"/>
          <p:nvPr/>
        </p:nvSpPr>
        <p:spPr>
          <a:xfrm>
            <a:off x="1171575" y="2447925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2 413; 2 431; 3 142; 3 421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0216C0-35AF-382B-E38D-A20D0C97F239}"/>
              </a:ext>
            </a:extLst>
          </p:cNvPr>
          <p:cNvSpPr txBox="1"/>
          <p:nvPr/>
        </p:nvSpPr>
        <p:spPr>
          <a:xfrm>
            <a:off x="1257300" y="436245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3 421; 3 142; 2 431; 2 413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78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59">
            <a:extLst>
              <a:ext uri="{FF2B5EF4-FFF2-40B4-BE49-F238E27FC236}">
                <a16:creationId xmlns:a16="http://schemas.microsoft.com/office/drawing/2014/main" id="{2B9B1965-42A9-4BF6-8AA5-29766E62BF4C}"/>
              </a:ext>
            </a:extLst>
          </p:cNvPr>
          <p:cNvSpPr/>
          <p:nvPr/>
        </p:nvSpPr>
        <p:spPr>
          <a:xfrm>
            <a:off x="399246" y="333375"/>
            <a:ext cx="11346876" cy="61446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5E6F5E-7C8E-4E23-A077-3A8354BDFABF}"/>
              </a:ext>
            </a:extLst>
          </p:cNvPr>
          <p:cNvGrpSpPr/>
          <p:nvPr/>
        </p:nvGrpSpPr>
        <p:grpSpPr>
          <a:xfrm>
            <a:off x="815797" y="531658"/>
            <a:ext cx="837127" cy="754374"/>
            <a:chOff x="901521" y="1931831"/>
            <a:chExt cx="837127" cy="754374"/>
          </a:xfrm>
        </p:grpSpPr>
        <p:sp>
          <p:nvSpPr>
            <p:cNvPr id="23" name="Flowchart: Extract 22">
              <a:extLst>
                <a:ext uri="{FF2B5EF4-FFF2-40B4-BE49-F238E27FC236}">
                  <a16:creationId xmlns:a16="http://schemas.microsoft.com/office/drawing/2014/main" id="{49B746A0-F61F-42A8-9460-6A54D1D18F03}"/>
                </a:ext>
              </a:extLst>
            </p:cNvPr>
            <p:cNvSpPr/>
            <p:nvPr/>
          </p:nvSpPr>
          <p:spPr>
            <a:xfrm>
              <a:off x="901521" y="1931831"/>
              <a:ext cx="837127" cy="656823"/>
            </a:xfrm>
            <a:prstGeom prst="flowChartExtra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14CFAA-1DF4-407C-A146-3365165D0425}"/>
                </a:ext>
              </a:extLst>
            </p:cNvPr>
            <p:cNvSpPr txBox="1"/>
            <p:nvPr/>
          </p:nvSpPr>
          <p:spPr>
            <a:xfrm>
              <a:off x="1088265" y="1931831"/>
              <a:ext cx="540912" cy="754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C425113-1E3D-420F-90B0-0A141827BD04}"/>
              </a:ext>
            </a:extLst>
          </p:cNvPr>
          <p:cNvSpPr txBox="1"/>
          <p:nvPr/>
        </p:nvSpPr>
        <p:spPr>
          <a:xfrm>
            <a:off x="1652925" y="531657"/>
            <a:ext cx="9596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Trong ba ngày, mỗi ngày cửa hàng bán được số mét vải lần lượt là: 45 m, 38 m, 52 m. Hỏi trung bình mỗi ngày cửa hàng bán được bao nhiêu mét vải?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499828-20BD-296A-90B0-F6FC48228D14}"/>
              </a:ext>
            </a:extLst>
          </p:cNvPr>
          <p:cNvSpPr txBox="1"/>
          <p:nvPr/>
        </p:nvSpPr>
        <p:spPr>
          <a:xfrm>
            <a:off x="819150" y="2676525"/>
            <a:ext cx="10791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bình mỗi ngày cửa hàng bán được số mét vải là: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(45 + 38 +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52) : 3 =  45 (m)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Đáp số: 45 m vải</a:t>
            </a:r>
          </a:p>
        </p:txBody>
      </p:sp>
    </p:spTree>
    <p:extLst>
      <p:ext uri="{BB962C8B-B14F-4D97-AF65-F5344CB8AC3E}">
        <p14:creationId xmlns:p14="http://schemas.microsoft.com/office/powerpoint/2010/main" val="34970938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59">
            <a:extLst>
              <a:ext uri="{FF2B5EF4-FFF2-40B4-BE49-F238E27FC236}">
                <a16:creationId xmlns:a16="http://schemas.microsoft.com/office/drawing/2014/main" id="{2B9B1965-42A9-4BF6-8AA5-29766E62BF4C}"/>
              </a:ext>
            </a:extLst>
          </p:cNvPr>
          <p:cNvSpPr/>
          <p:nvPr/>
        </p:nvSpPr>
        <p:spPr>
          <a:xfrm>
            <a:off x="399246" y="333375"/>
            <a:ext cx="11346876" cy="61446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5E6F5E-7C8E-4E23-A077-3A8354BDFABF}"/>
              </a:ext>
            </a:extLst>
          </p:cNvPr>
          <p:cNvGrpSpPr/>
          <p:nvPr/>
        </p:nvGrpSpPr>
        <p:grpSpPr>
          <a:xfrm>
            <a:off x="815797" y="531658"/>
            <a:ext cx="837127" cy="754374"/>
            <a:chOff x="901521" y="1931831"/>
            <a:chExt cx="837127" cy="754374"/>
          </a:xfrm>
        </p:grpSpPr>
        <p:sp>
          <p:nvSpPr>
            <p:cNvPr id="23" name="Flowchart: Extract 22">
              <a:extLst>
                <a:ext uri="{FF2B5EF4-FFF2-40B4-BE49-F238E27FC236}">
                  <a16:creationId xmlns:a16="http://schemas.microsoft.com/office/drawing/2014/main" id="{49B746A0-F61F-42A8-9460-6A54D1D18F03}"/>
                </a:ext>
              </a:extLst>
            </p:cNvPr>
            <p:cNvSpPr/>
            <p:nvPr/>
          </p:nvSpPr>
          <p:spPr>
            <a:xfrm>
              <a:off x="901521" y="1931831"/>
              <a:ext cx="837127" cy="656823"/>
            </a:xfrm>
            <a:prstGeom prst="flowChartExtract">
              <a:avLst/>
            </a:prstGeom>
            <a:solidFill>
              <a:srgbClr val="009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14CFAA-1DF4-407C-A146-3365165D0425}"/>
                </a:ext>
              </a:extLst>
            </p:cNvPr>
            <p:cNvSpPr txBox="1"/>
            <p:nvPr/>
          </p:nvSpPr>
          <p:spPr>
            <a:xfrm>
              <a:off x="1088265" y="1931831"/>
              <a:ext cx="540912" cy="754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C425113-1E3D-420F-90B0-0A141827BD04}"/>
              </a:ext>
            </a:extLst>
          </p:cNvPr>
          <p:cNvSpPr txBox="1"/>
          <p:nvPr/>
        </p:nvSpPr>
        <p:spPr>
          <a:xfrm>
            <a:off x="1652925" y="531657"/>
            <a:ext cx="9596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Một mảnh đất hình chữ nhật có chiều rộng 15 m, chiều dài gấp 2 lần chiều rộng. Tính chu vi và diện tích mảnh đất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499828-20BD-296A-90B0-F6FC48228D14}"/>
              </a:ext>
            </a:extLst>
          </p:cNvPr>
          <p:cNvSpPr txBox="1"/>
          <p:nvPr/>
        </p:nvSpPr>
        <p:spPr>
          <a:xfrm>
            <a:off x="685800" y="1914525"/>
            <a:ext cx="10525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mảnh đất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2 = 30 (m)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mảnh đất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(15+ 30) x 2 = 20 (m)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15x 30 = 450 </a:t>
            </a:r>
            <a:r>
              <a:rPr lang="vi-VN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(m²)</a:t>
            </a:r>
            <a:endParaRPr lang="vi-VN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Đáp số: 90 m, 450 m²</a:t>
            </a:r>
          </a:p>
        </p:txBody>
      </p:sp>
    </p:spTree>
    <p:extLst>
      <p:ext uri="{BB962C8B-B14F-4D97-AF65-F5344CB8AC3E}">
        <p14:creationId xmlns:p14="http://schemas.microsoft.com/office/powerpoint/2010/main" val="3143995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540DA0-0B96-0BC9-6CB5-7D97C0226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186" y="3585870"/>
            <a:ext cx="715122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89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华文琥珀"/>
        <a:ea typeface="华康少女文字W5"/>
        <a:cs typeface=""/>
      </a:majorFont>
      <a:minorFont>
        <a:latin typeface="华文琥珀"/>
        <a:ea typeface="华康少女文字W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447</Words>
  <Application>Microsoft Office PowerPoint</Application>
  <PresentationFormat>Widescreen</PresentationFormat>
  <Paragraphs>92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华文琥珀</vt:lpstr>
      <vt:lpstr>Arial</vt:lpstr>
      <vt:lpstr>Calibri</vt:lpstr>
      <vt:lpstr>Cambria</vt:lpstr>
      <vt:lpstr>Source Han Sans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18</cp:revision>
  <dcterms:created xsi:type="dcterms:W3CDTF">2024-02-13T12:29:28Z</dcterms:created>
  <dcterms:modified xsi:type="dcterms:W3CDTF">2025-05-11T13:50:23Z</dcterms:modified>
</cp:coreProperties>
</file>