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audio2.wav" ContentType="audio/wav"/>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0" r:id="rId2"/>
    <p:sldId id="536" r:id="rId3"/>
    <p:sldId id="537" r:id="rId4"/>
    <p:sldId id="2007577053" r:id="rId5"/>
    <p:sldId id="2007577050" r:id="rId6"/>
    <p:sldId id="2007577049" r:id="rId7"/>
    <p:sldId id="2007577087" r:id="rId8"/>
    <p:sldId id="2007577054" r:id="rId9"/>
    <p:sldId id="2007577055" r:id="rId10"/>
    <p:sldId id="2007577088" r:id="rId11"/>
    <p:sldId id="2007577091" r:id="rId12"/>
    <p:sldId id="2007577089" r:id="rId13"/>
    <p:sldId id="2007577090" r:id="rId14"/>
    <p:sldId id="2007577092" r:id="rId15"/>
    <p:sldId id="2007577071" r:id="rId16"/>
    <p:sldId id="2007577079" r:id="rId17"/>
    <p:sldId id="2007577080" r:id="rId18"/>
    <p:sldId id="20075770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57FF7-46AB-47DC-9D89-305435AC52F7}"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F23D4E-69F7-4E69-9944-ED9CAC0C5F37}" type="slidenum">
              <a:rPr lang="en-US" smtClean="0"/>
              <a:t>‹#›</a:t>
            </a:fld>
            <a:endParaRPr lang="en-US"/>
          </a:p>
        </p:txBody>
      </p:sp>
    </p:spTree>
    <p:extLst>
      <p:ext uri="{BB962C8B-B14F-4D97-AF65-F5344CB8AC3E}">
        <p14:creationId xmlns:p14="http://schemas.microsoft.com/office/powerpoint/2010/main" val="2528517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5BC52-6B9A-47B6-8DD9-398F9C3019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63213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5BC52-6B9A-47B6-8DD9-398F9C3019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78842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5BC52-6B9A-47B6-8DD9-398F9C3019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46115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5BC52-6B9A-47B6-8DD9-398F9C3019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409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5BC52-6B9A-47B6-8DD9-398F9C3019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15558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5BC52-6B9A-47B6-8DD9-398F9C3019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35459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5BC52-6B9A-47B6-8DD9-398F9C3019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51622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5BC52-6B9A-47B6-8DD9-398F9C3019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74473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5BC52-6B9A-47B6-8DD9-398F9C3019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8421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5BC52-6B9A-47B6-8DD9-398F9C3019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20987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5BC52-6B9A-47B6-8DD9-398F9C3019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80592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5BC52-6B9A-47B6-8DD9-398F9C3019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7485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5BC52-6B9A-47B6-8DD9-398F9C3019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85432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5BC52-6B9A-47B6-8DD9-398F9C3019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15674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5BC52-6B9A-47B6-8DD9-398F9C3019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39570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5BC52-6B9A-47B6-8DD9-398F9C3019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06208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5BC52-6B9A-47B6-8DD9-398F9C3019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99259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5BC52-6B9A-47B6-8DD9-398F9C3019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4702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ACF69B-48F9-4A04-92A3-678B0C944BA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39DDEDD-7C62-49B4-9840-0671F611DF7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A9F7518-D955-408A-93AB-862224B12242}"/>
              </a:ext>
            </a:extLst>
          </p:cNvPr>
          <p:cNvSpPr>
            <a:spLocks noGrp="1"/>
          </p:cNvSpPr>
          <p:nvPr>
            <p:ph type="dt" sz="half" idx="10"/>
          </p:nvPr>
        </p:nvSpPr>
        <p:spPr>
          <a:xfrm>
            <a:off x="838200" y="6356350"/>
            <a:ext cx="2743200" cy="365125"/>
          </a:xfrm>
          <a:prstGeom prst="rect">
            <a:avLst/>
          </a:prstGeom>
        </p:spPr>
        <p:txBody>
          <a:bodyPr/>
          <a:lstStyle/>
          <a:p>
            <a:fld id="{81286AFA-A6B6-4031-8647-EF247A25F37F}" type="datetimeFigureOut">
              <a:rPr lang="zh-CN" altLang="en-US" smtClean="0"/>
              <a:t>2025/5/11</a:t>
            </a:fld>
            <a:endParaRPr lang="zh-CN" altLang="en-US"/>
          </a:p>
        </p:txBody>
      </p:sp>
      <p:sp>
        <p:nvSpPr>
          <p:cNvPr id="5" name="页脚占位符 4">
            <a:extLst>
              <a:ext uri="{FF2B5EF4-FFF2-40B4-BE49-F238E27FC236}">
                <a16:creationId xmlns:a16="http://schemas.microsoft.com/office/drawing/2014/main" id="{076B2A4C-B909-4B5D-915B-B9C3A8B6A58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1CA843D-831D-4D0C-924D-535394AA8E48}"/>
              </a:ext>
            </a:extLst>
          </p:cNvPr>
          <p:cNvSpPr>
            <a:spLocks noGrp="1"/>
          </p:cNvSpPr>
          <p:nvPr>
            <p:ph type="sldNum" sz="quarter" idx="12"/>
          </p:nvPr>
        </p:nvSpPr>
        <p:spPr>
          <a:xfrm>
            <a:off x="8610600" y="6356350"/>
            <a:ext cx="2743200" cy="365125"/>
          </a:xfrm>
          <a:prstGeom prst="rect">
            <a:avLst/>
          </a:prstGeom>
        </p:spPr>
        <p:txBody>
          <a:bodyPr/>
          <a:lstStyle/>
          <a:p>
            <a:fld id="{C8B1E498-5DFC-42E0-BDA7-E9D68D60BA8F}" type="slidenum">
              <a:rPr lang="zh-CN" altLang="en-US" smtClean="0"/>
              <a:t>‹#›</a:t>
            </a:fld>
            <a:endParaRPr lang="zh-CN" altLang="en-US"/>
          </a:p>
        </p:txBody>
      </p:sp>
    </p:spTree>
    <p:extLst>
      <p:ext uri="{BB962C8B-B14F-4D97-AF65-F5344CB8AC3E}">
        <p14:creationId xmlns:p14="http://schemas.microsoft.com/office/powerpoint/2010/main" val="1781619807"/>
      </p:ext>
    </p:extLst>
  </p:cSld>
  <p:clrMapOvr>
    <a:masterClrMapping/>
  </p:clrMapOvr>
  <mc:AlternateContent xmlns:mc="http://schemas.openxmlformats.org/markup-compatibility/2006" xmlns:p14="http://schemas.microsoft.com/office/powerpoint/2010/main">
    <mc:Choice Requires="p14">
      <p:transition spd="slow" p14:dur="175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8C9710-57E5-4802-944C-AFDBF392065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CDFAC9-CD48-4A78-B3DB-ED5676EF1CA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3287579-4C2A-4B6F-9F74-9AD00554B1E5}"/>
              </a:ext>
            </a:extLst>
          </p:cNvPr>
          <p:cNvSpPr>
            <a:spLocks noGrp="1"/>
          </p:cNvSpPr>
          <p:nvPr>
            <p:ph type="dt" sz="half" idx="10"/>
          </p:nvPr>
        </p:nvSpPr>
        <p:spPr>
          <a:xfrm>
            <a:off x="838200" y="6356350"/>
            <a:ext cx="2743200" cy="365125"/>
          </a:xfrm>
          <a:prstGeom prst="rect">
            <a:avLst/>
          </a:prstGeom>
        </p:spPr>
        <p:txBody>
          <a:bodyPr/>
          <a:lstStyle/>
          <a:p>
            <a:fld id="{81286AFA-A6B6-4031-8647-EF247A25F37F}" type="datetimeFigureOut">
              <a:rPr lang="zh-CN" altLang="en-US" smtClean="0"/>
              <a:t>2025/5/11</a:t>
            </a:fld>
            <a:endParaRPr lang="zh-CN" altLang="en-US"/>
          </a:p>
        </p:txBody>
      </p:sp>
      <p:sp>
        <p:nvSpPr>
          <p:cNvPr id="5" name="页脚占位符 4">
            <a:extLst>
              <a:ext uri="{FF2B5EF4-FFF2-40B4-BE49-F238E27FC236}">
                <a16:creationId xmlns:a16="http://schemas.microsoft.com/office/drawing/2014/main" id="{B7EDFE96-91D8-4449-8990-4D3C1AB55E8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EA5F5ED-DD65-4A94-8F83-F9B611823CDE}"/>
              </a:ext>
            </a:extLst>
          </p:cNvPr>
          <p:cNvSpPr>
            <a:spLocks noGrp="1"/>
          </p:cNvSpPr>
          <p:nvPr>
            <p:ph type="sldNum" sz="quarter" idx="12"/>
          </p:nvPr>
        </p:nvSpPr>
        <p:spPr>
          <a:xfrm>
            <a:off x="8610600" y="6356350"/>
            <a:ext cx="2743200" cy="365125"/>
          </a:xfrm>
          <a:prstGeom prst="rect">
            <a:avLst/>
          </a:prstGeom>
        </p:spPr>
        <p:txBody>
          <a:bodyPr/>
          <a:lstStyle/>
          <a:p>
            <a:fld id="{C8B1E498-5DFC-42E0-BDA7-E9D68D60BA8F}" type="slidenum">
              <a:rPr lang="zh-CN" altLang="en-US" smtClean="0"/>
              <a:t>‹#›</a:t>
            </a:fld>
            <a:endParaRPr lang="zh-CN" altLang="en-US"/>
          </a:p>
        </p:txBody>
      </p:sp>
    </p:spTree>
    <p:extLst>
      <p:ext uri="{BB962C8B-B14F-4D97-AF65-F5344CB8AC3E}">
        <p14:creationId xmlns:p14="http://schemas.microsoft.com/office/powerpoint/2010/main" val="2638386532"/>
      </p:ext>
    </p:extLst>
  </p:cSld>
  <p:clrMapOvr>
    <a:masterClrMapping/>
  </p:clrMapOvr>
  <mc:AlternateContent xmlns:mc="http://schemas.openxmlformats.org/markup-compatibility/2006" xmlns:p14="http://schemas.microsoft.com/office/powerpoint/2010/main">
    <mc:Choice Requires="p14">
      <p:transition spd="slow" p14:dur="175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ADE2451-B576-4CF2-AA7D-82847227593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3BAC64B-6B80-4DE0-B1D6-CA1148267758}"/>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057F2AC-C700-4A4D-85BA-1B26E3672D2E}"/>
              </a:ext>
            </a:extLst>
          </p:cNvPr>
          <p:cNvSpPr>
            <a:spLocks noGrp="1"/>
          </p:cNvSpPr>
          <p:nvPr>
            <p:ph type="dt" sz="half" idx="10"/>
          </p:nvPr>
        </p:nvSpPr>
        <p:spPr>
          <a:xfrm>
            <a:off x="838200" y="6356350"/>
            <a:ext cx="2743200" cy="365125"/>
          </a:xfrm>
          <a:prstGeom prst="rect">
            <a:avLst/>
          </a:prstGeom>
        </p:spPr>
        <p:txBody>
          <a:bodyPr/>
          <a:lstStyle/>
          <a:p>
            <a:fld id="{81286AFA-A6B6-4031-8647-EF247A25F37F}" type="datetimeFigureOut">
              <a:rPr lang="zh-CN" altLang="en-US" smtClean="0"/>
              <a:t>2025/5/11</a:t>
            </a:fld>
            <a:endParaRPr lang="zh-CN" altLang="en-US"/>
          </a:p>
        </p:txBody>
      </p:sp>
      <p:sp>
        <p:nvSpPr>
          <p:cNvPr id="5" name="页脚占位符 4">
            <a:extLst>
              <a:ext uri="{FF2B5EF4-FFF2-40B4-BE49-F238E27FC236}">
                <a16:creationId xmlns:a16="http://schemas.microsoft.com/office/drawing/2014/main" id="{E3BE941D-97D4-489D-89F8-29567DFF4D8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82138BB-1A31-4D7B-8633-27F9DF3375BC}"/>
              </a:ext>
            </a:extLst>
          </p:cNvPr>
          <p:cNvSpPr>
            <a:spLocks noGrp="1"/>
          </p:cNvSpPr>
          <p:nvPr>
            <p:ph type="sldNum" sz="quarter" idx="12"/>
          </p:nvPr>
        </p:nvSpPr>
        <p:spPr>
          <a:xfrm>
            <a:off x="8610600" y="6356350"/>
            <a:ext cx="2743200" cy="365125"/>
          </a:xfrm>
          <a:prstGeom prst="rect">
            <a:avLst/>
          </a:prstGeom>
        </p:spPr>
        <p:txBody>
          <a:bodyPr/>
          <a:lstStyle/>
          <a:p>
            <a:fld id="{C8B1E498-5DFC-42E0-BDA7-E9D68D60BA8F}" type="slidenum">
              <a:rPr lang="zh-CN" altLang="en-US" smtClean="0"/>
              <a:t>‹#›</a:t>
            </a:fld>
            <a:endParaRPr lang="zh-CN" altLang="en-US"/>
          </a:p>
        </p:txBody>
      </p:sp>
    </p:spTree>
    <p:extLst>
      <p:ext uri="{BB962C8B-B14F-4D97-AF65-F5344CB8AC3E}">
        <p14:creationId xmlns:p14="http://schemas.microsoft.com/office/powerpoint/2010/main" val="3051288879"/>
      </p:ext>
    </p:extLst>
  </p:cSld>
  <p:clrMapOvr>
    <a:masterClrMapping/>
  </p:clrMapOvr>
  <mc:AlternateContent xmlns:mc="http://schemas.openxmlformats.org/markup-compatibility/2006" xmlns:p14="http://schemas.microsoft.com/office/powerpoint/2010/main">
    <mc:Choice Requires="p14">
      <p:transition spd="slow" p14:dur="175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EC26F7-5D6B-4601-B122-8288FB80253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AD25E3-424E-452B-8C9D-363B9319E369}"/>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68EDEE3-B667-4855-A51A-C9898128F189}"/>
              </a:ext>
            </a:extLst>
          </p:cNvPr>
          <p:cNvSpPr>
            <a:spLocks noGrp="1"/>
          </p:cNvSpPr>
          <p:nvPr>
            <p:ph type="dt" sz="half" idx="10"/>
          </p:nvPr>
        </p:nvSpPr>
        <p:spPr>
          <a:xfrm>
            <a:off x="838200" y="6356350"/>
            <a:ext cx="2743200" cy="365125"/>
          </a:xfrm>
          <a:prstGeom prst="rect">
            <a:avLst/>
          </a:prstGeom>
        </p:spPr>
        <p:txBody>
          <a:bodyPr/>
          <a:lstStyle/>
          <a:p>
            <a:fld id="{81286AFA-A6B6-4031-8647-EF247A25F37F}" type="datetimeFigureOut">
              <a:rPr lang="zh-CN" altLang="en-US" smtClean="0"/>
              <a:t>2025/5/11</a:t>
            </a:fld>
            <a:endParaRPr lang="zh-CN" altLang="en-US"/>
          </a:p>
        </p:txBody>
      </p:sp>
      <p:sp>
        <p:nvSpPr>
          <p:cNvPr id="5" name="页脚占位符 4">
            <a:extLst>
              <a:ext uri="{FF2B5EF4-FFF2-40B4-BE49-F238E27FC236}">
                <a16:creationId xmlns:a16="http://schemas.microsoft.com/office/drawing/2014/main" id="{18F2D88F-1B4C-45BD-A19B-4C02AACB30C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41DF97E-3115-4203-B414-1AF985853829}"/>
              </a:ext>
            </a:extLst>
          </p:cNvPr>
          <p:cNvSpPr>
            <a:spLocks noGrp="1"/>
          </p:cNvSpPr>
          <p:nvPr>
            <p:ph type="sldNum" sz="quarter" idx="12"/>
          </p:nvPr>
        </p:nvSpPr>
        <p:spPr>
          <a:xfrm>
            <a:off x="8610600" y="6356350"/>
            <a:ext cx="2743200" cy="365125"/>
          </a:xfrm>
          <a:prstGeom prst="rect">
            <a:avLst/>
          </a:prstGeom>
        </p:spPr>
        <p:txBody>
          <a:bodyPr/>
          <a:lstStyle/>
          <a:p>
            <a:fld id="{C8B1E498-5DFC-42E0-BDA7-E9D68D60BA8F}" type="slidenum">
              <a:rPr lang="zh-CN" altLang="en-US" smtClean="0"/>
              <a:t>‹#›</a:t>
            </a:fld>
            <a:endParaRPr lang="zh-CN" altLang="en-US"/>
          </a:p>
        </p:txBody>
      </p:sp>
    </p:spTree>
    <p:extLst>
      <p:ext uri="{BB962C8B-B14F-4D97-AF65-F5344CB8AC3E}">
        <p14:creationId xmlns:p14="http://schemas.microsoft.com/office/powerpoint/2010/main" val="1196743396"/>
      </p:ext>
    </p:extLst>
  </p:cSld>
  <p:clrMapOvr>
    <a:masterClrMapping/>
  </p:clrMapOvr>
  <mc:AlternateContent xmlns:mc="http://schemas.openxmlformats.org/markup-compatibility/2006" xmlns:p14="http://schemas.microsoft.com/office/powerpoint/2010/main">
    <mc:Choice Requires="p14">
      <p:transition spd="slow" p14:dur="175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87D2E5-1A58-49C9-BA9B-069C41ADD6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B42743D-2448-4594-8C01-9B234509F50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EAF48D1-3F03-4923-ACA5-A922C04F54AC}"/>
              </a:ext>
            </a:extLst>
          </p:cNvPr>
          <p:cNvSpPr>
            <a:spLocks noGrp="1"/>
          </p:cNvSpPr>
          <p:nvPr>
            <p:ph type="dt" sz="half" idx="10"/>
          </p:nvPr>
        </p:nvSpPr>
        <p:spPr>
          <a:xfrm>
            <a:off x="838200" y="6356350"/>
            <a:ext cx="2743200" cy="365125"/>
          </a:xfrm>
          <a:prstGeom prst="rect">
            <a:avLst/>
          </a:prstGeom>
        </p:spPr>
        <p:txBody>
          <a:bodyPr/>
          <a:lstStyle/>
          <a:p>
            <a:fld id="{81286AFA-A6B6-4031-8647-EF247A25F37F}" type="datetimeFigureOut">
              <a:rPr lang="zh-CN" altLang="en-US" smtClean="0"/>
              <a:t>2025/5/11</a:t>
            </a:fld>
            <a:endParaRPr lang="zh-CN" altLang="en-US"/>
          </a:p>
        </p:txBody>
      </p:sp>
      <p:sp>
        <p:nvSpPr>
          <p:cNvPr id="5" name="页脚占位符 4">
            <a:extLst>
              <a:ext uri="{FF2B5EF4-FFF2-40B4-BE49-F238E27FC236}">
                <a16:creationId xmlns:a16="http://schemas.microsoft.com/office/drawing/2014/main" id="{CE27C6B3-F03B-4B18-A63B-15A34FCE91D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23675E7-E8B5-4DFB-BE27-F5F6C080CD02}"/>
              </a:ext>
            </a:extLst>
          </p:cNvPr>
          <p:cNvSpPr>
            <a:spLocks noGrp="1"/>
          </p:cNvSpPr>
          <p:nvPr>
            <p:ph type="sldNum" sz="quarter" idx="12"/>
          </p:nvPr>
        </p:nvSpPr>
        <p:spPr>
          <a:xfrm>
            <a:off x="8610600" y="6356350"/>
            <a:ext cx="2743200" cy="365125"/>
          </a:xfrm>
          <a:prstGeom prst="rect">
            <a:avLst/>
          </a:prstGeom>
        </p:spPr>
        <p:txBody>
          <a:bodyPr/>
          <a:lstStyle/>
          <a:p>
            <a:fld id="{C8B1E498-5DFC-42E0-BDA7-E9D68D60BA8F}" type="slidenum">
              <a:rPr lang="zh-CN" altLang="en-US" smtClean="0"/>
              <a:t>‹#›</a:t>
            </a:fld>
            <a:endParaRPr lang="zh-CN" altLang="en-US"/>
          </a:p>
        </p:txBody>
      </p:sp>
    </p:spTree>
    <p:extLst>
      <p:ext uri="{BB962C8B-B14F-4D97-AF65-F5344CB8AC3E}">
        <p14:creationId xmlns:p14="http://schemas.microsoft.com/office/powerpoint/2010/main" val="3408860227"/>
      </p:ext>
    </p:extLst>
  </p:cSld>
  <p:clrMapOvr>
    <a:masterClrMapping/>
  </p:clrMapOvr>
  <mc:AlternateContent xmlns:mc="http://schemas.openxmlformats.org/markup-compatibility/2006" xmlns:p14="http://schemas.microsoft.com/office/powerpoint/2010/main">
    <mc:Choice Requires="p14">
      <p:transition spd="slow" p14:dur="175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AFC673-9DF3-4F68-A7FB-493334A2717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0AF6D7B-A6C2-4C5C-9803-E5B1DCBEC180}"/>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39199DD-997E-4865-BD6A-DC57CB992DB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C4F5837-5DE9-4028-8897-3FC83E502814}"/>
              </a:ext>
            </a:extLst>
          </p:cNvPr>
          <p:cNvSpPr>
            <a:spLocks noGrp="1"/>
          </p:cNvSpPr>
          <p:nvPr>
            <p:ph type="dt" sz="half" idx="10"/>
          </p:nvPr>
        </p:nvSpPr>
        <p:spPr>
          <a:xfrm>
            <a:off x="838200" y="6356350"/>
            <a:ext cx="2743200" cy="365125"/>
          </a:xfrm>
          <a:prstGeom prst="rect">
            <a:avLst/>
          </a:prstGeom>
        </p:spPr>
        <p:txBody>
          <a:bodyPr/>
          <a:lstStyle/>
          <a:p>
            <a:fld id="{81286AFA-A6B6-4031-8647-EF247A25F37F}" type="datetimeFigureOut">
              <a:rPr lang="zh-CN" altLang="en-US" smtClean="0"/>
              <a:t>2025/5/11</a:t>
            </a:fld>
            <a:endParaRPr lang="zh-CN" altLang="en-US"/>
          </a:p>
        </p:txBody>
      </p:sp>
      <p:sp>
        <p:nvSpPr>
          <p:cNvPr id="6" name="页脚占位符 5">
            <a:extLst>
              <a:ext uri="{FF2B5EF4-FFF2-40B4-BE49-F238E27FC236}">
                <a16:creationId xmlns:a16="http://schemas.microsoft.com/office/drawing/2014/main" id="{1A90AACE-62CD-4321-AC83-EEC79CEB986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A6B0CD2-BF3A-4CEC-8E07-F35B4402AEC8}"/>
              </a:ext>
            </a:extLst>
          </p:cNvPr>
          <p:cNvSpPr>
            <a:spLocks noGrp="1"/>
          </p:cNvSpPr>
          <p:nvPr>
            <p:ph type="sldNum" sz="quarter" idx="12"/>
          </p:nvPr>
        </p:nvSpPr>
        <p:spPr>
          <a:xfrm>
            <a:off x="8610600" y="6356350"/>
            <a:ext cx="2743200" cy="365125"/>
          </a:xfrm>
          <a:prstGeom prst="rect">
            <a:avLst/>
          </a:prstGeom>
        </p:spPr>
        <p:txBody>
          <a:bodyPr/>
          <a:lstStyle/>
          <a:p>
            <a:fld id="{C8B1E498-5DFC-42E0-BDA7-E9D68D60BA8F}" type="slidenum">
              <a:rPr lang="zh-CN" altLang="en-US" smtClean="0"/>
              <a:t>‹#›</a:t>
            </a:fld>
            <a:endParaRPr lang="zh-CN" altLang="en-US"/>
          </a:p>
        </p:txBody>
      </p:sp>
    </p:spTree>
    <p:extLst>
      <p:ext uri="{BB962C8B-B14F-4D97-AF65-F5344CB8AC3E}">
        <p14:creationId xmlns:p14="http://schemas.microsoft.com/office/powerpoint/2010/main" val="3215101291"/>
      </p:ext>
    </p:extLst>
  </p:cSld>
  <p:clrMapOvr>
    <a:masterClrMapping/>
  </p:clrMapOvr>
  <mc:AlternateContent xmlns:mc="http://schemas.openxmlformats.org/markup-compatibility/2006" xmlns:p14="http://schemas.microsoft.com/office/powerpoint/2010/main">
    <mc:Choice Requires="p14">
      <p:transition spd="slow" p14:dur="175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4A3960-D768-41C7-9F23-5ECD9E52738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7543B4E-5DC5-409D-B831-C7B8F3ED4AB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B4E0B6A-DD8F-4A19-9376-7180B6B3386D}"/>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893412A-7D38-4947-A568-1F91F328443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2A56E-B0E6-4603-A6BC-F4C54FE93CE2}"/>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427D431-939D-4C3A-BC02-709AAFCF1DF5}"/>
              </a:ext>
            </a:extLst>
          </p:cNvPr>
          <p:cNvSpPr>
            <a:spLocks noGrp="1"/>
          </p:cNvSpPr>
          <p:nvPr>
            <p:ph type="dt" sz="half" idx="10"/>
          </p:nvPr>
        </p:nvSpPr>
        <p:spPr>
          <a:xfrm>
            <a:off x="838200" y="6356350"/>
            <a:ext cx="2743200" cy="365125"/>
          </a:xfrm>
          <a:prstGeom prst="rect">
            <a:avLst/>
          </a:prstGeom>
        </p:spPr>
        <p:txBody>
          <a:bodyPr/>
          <a:lstStyle/>
          <a:p>
            <a:fld id="{81286AFA-A6B6-4031-8647-EF247A25F37F}" type="datetimeFigureOut">
              <a:rPr lang="zh-CN" altLang="en-US" smtClean="0"/>
              <a:t>2025/5/11</a:t>
            </a:fld>
            <a:endParaRPr lang="zh-CN" altLang="en-US"/>
          </a:p>
        </p:txBody>
      </p:sp>
      <p:sp>
        <p:nvSpPr>
          <p:cNvPr id="8" name="页脚占位符 7">
            <a:extLst>
              <a:ext uri="{FF2B5EF4-FFF2-40B4-BE49-F238E27FC236}">
                <a16:creationId xmlns:a16="http://schemas.microsoft.com/office/drawing/2014/main" id="{E11EB8AE-E473-4F43-86C2-15E758EC1A1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1BD7A4BC-474E-414E-A9DB-7112318DB889}"/>
              </a:ext>
            </a:extLst>
          </p:cNvPr>
          <p:cNvSpPr>
            <a:spLocks noGrp="1"/>
          </p:cNvSpPr>
          <p:nvPr>
            <p:ph type="sldNum" sz="quarter" idx="12"/>
          </p:nvPr>
        </p:nvSpPr>
        <p:spPr>
          <a:xfrm>
            <a:off x="8610600" y="6356350"/>
            <a:ext cx="2743200" cy="365125"/>
          </a:xfrm>
          <a:prstGeom prst="rect">
            <a:avLst/>
          </a:prstGeom>
        </p:spPr>
        <p:txBody>
          <a:bodyPr/>
          <a:lstStyle/>
          <a:p>
            <a:fld id="{C8B1E498-5DFC-42E0-BDA7-E9D68D60BA8F}" type="slidenum">
              <a:rPr lang="zh-CN" altLang="en-US" smtClean="0"/>
              <a:t>‹#›</a:t>
            </a:fld>
            <a:endParaRPr lang="zh-CN" altLang="en-US"/>
          </a:p>
        </p:txBody>
      </p:sp>
    </p:spTree>
    <p:extLst>
      <p:ext uri="{BB962C8B-B14F-4D97-AF65-F5344CB8AC3E}">
        <p14:creationId xmlns:p14="http://schemas.microsoft.com/office/powerpoint/2010/main" val="2373035547"/>
      </p:ext>
    </p:extLst>
  </p:cSld>
  <p:clrMapOvr>
    <a:masterClrMapping/>
  </p:clrMapOvr>
  <mc:AlternateContent xmlns:mc="http://schemas.openxmlformats.org/markup-compatibility/2006" xmlns:p14="http://schemas.microsoft.com/office/powerpoint/2010/main">
    <mc:Choice Requires="p14">
      <p:transition spd="slow" p14:dur="175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1A6499-D2B8-452F-850A-81466A20E2D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D9A25C9-812D-4AE6-BEDB-151621C5FBB3}"/>
              </a:ext>
            </a:extLst>
          </p:cNvPr>
          <p:cNvSpPr>
            <a:spLocks noGrp="1"/>
          </p:cNvSpPr>
          <p:nvPr>
            <p:ph type="dt" sz="half" idx="10"/>
          </p:nvPr>
        </p:nvSpPr>
        <p:spPr>
          <a:xfrm>
            <a:off x="838200" y="6356350"/>
            <a:ext cx="2743200" cy="365125"/>
          </a:xfrm>
          <a:prstGeom prst="rect">
            <a:avLst/>
          </a:prstGeom>
        </p:spPr>
        <p:txBody>
          <a:bodyPr/>
          <a:lstStyle/>
          <a:p>
            <a:fld id="{81286AFA-A6B6-4031-8647-EF247A25F37F}" type="datetimeFigureOut">
              <a:rPr lang="zh-CN" altLang="en-US" smtClean="0"/>
              <a:t>2025/5/11</a:t>
            </a:fld>
            <a:endParaRPr lang="zh-CN" altLang="en-US"/>
          </a:p>
        </p:txBody>
      </p:sp>
      <p:sp>
        <p:nvSpPr>
          <p:cNvPr id="4" name="页脚占位符 3">
            <a:extLst>
              <a:ext uri="{FF2B5EF4-FFF2-40B4-BE49-F238E27FC236}">
                <a16:creationId xmlns:a16="http://schemas.microsoft.com/office/drawing/2014/main" id="{BAEB6510-F860-454E-B510-DEBBC532767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962395C6-91A4-423E-B1DB-146466B32046}"/>
              </a:ext>
            </a:extLst>
          </p:cNvPr>
          <p:cNvSpPr>
            <a:spLocks noGrp="1"/>
          </p:cNvSpPr>
          <p:nvPr>
            <p:ph type="sldNum" sz="quarter" idx="12"/>
          </p:nvPr>
        </p:nvSpPr>
        <p:spPr>
          <a:xfrm>
            <a:off x="8610600" y="6356350"/>
            <a:ext cx="2743200" cy="365125"/>
          </a:xfrm>
          <a:prstGeom prst="rect">
            <a:avLst/>
          </a:prstGeom>
        </p:spPr>
        <p:txBody>
          <a:bodyPr/>
          <a:lstStyle/>
          <a:p>
            <a:fld id="{C8B1E498-5DFC-42E0-BDA7-E9D68D60BA8F}" type="slidenum">
              <a:rPr lang="zh-CN" altLang="en-US" smtClean="0"/>
              <a:t>‹#›</a:t>
            </a:fld>
            <a:endParaRPr lang="zh-CN" altLang="en-US"/>
          </a:p>
        </p:txBody>
      </p:sp>
    </p:spTree>
    <p:extLst>
      <p:ext uri="{BB962C8B-B14F-4D97-AF65-F5344CB8AC3E}">
        <p14:creationId xmlns:p14="http://schemas.microsoft.com/office/powerpoint/2010/main" val="2365445143"/>
      </p:ext>
    </p:extLst>
  </p:cSld>
  <p:clrMapOvr>
    <a:masterClrMapping/>
  </p:clrMapOvr>
  <mc:AlternateContent xmlns:mc="http://schemas.openxmlformats.org/markup-compatibility/2006" xmlns:p14="http://schemas.microsoft.com/office/powerpoint/2010/main">
    <mc:Choice Requires="p14">
      <p:transition spd="slow" p14:dur="175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568696"/>
      </p:ext>
    </p:extLst>
  </p:cSld>
  <p:clrMapOvr>
    <a:masterClrMapping/>
  </p:clrMapOvr>
  <mc:AlternateContent xmlns:mc="http://schemas.openxmlformats.org/markup-compatibility/2006" xmlns:p14="http://schemas.microsoft.com/office/powerpoint/2010/main">
    <mc:Choice Requires="p14">
      <p:transition spd="slow" p14:dur="175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8BE7E1-2B17-465B-A289-6EFA8F71A10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587A258-408D-4F36-B7F0-76992BF2D53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DE00D3C-715E-4E1A-990A-20C486BB5C9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A9F5D54-8A78-42AB-8BF3-A806B3304CC3}"/>
              </a:ext>
            </a:extLst>
          </p:cNvPr>
          <p:cNvSpPr>
            <a:spLocks noGrp="1"/>
          </p:cNvSpPr>
          <p:nvPr>
            <p:ph type="dt" sz="half" idx="10"/>
          </p:nvPr>
        </p:nvSpPr>
        <p:spPr>
          <a:xfrm>
            <a:off x="838200" y="6356350"/>
            <a:ext cx="2743200" cy="365125"/>
          </a:xfrm>
          <a:prstGeom prst="rect">
            <a:avLst/>
          </a:prstGeom>
        </p:spPr>
        <p:txBody>
          <a:bodyPr/>
          <a:lstStyle/>
          <a:p>
            <a:fld id="{81286AFA-A6B6-4031-8647-EF247A25F37F}" type="datetimeFigureOut">
              <a:rPr lang="zh-CN" altLang="en-US" smtClean="0"/>
              <a:t>2025/5/11</a:t>
            </a:fld>
            <a:endParaRPr lang="zh-CN" altLang="en-US"/>
          </a:p>
        </p:txBody>
      </p:sp>
      <p:sp>
        <p:nvSpPr>
          <p:cNvPr id="6" name="页脚占位符 5">
            <a:extLst>
              <a:ext uri="{FF2B5EF4-FFF2-40B4-BE49-F238E27FC236}">
                <a16:creationId xmlns:a16="http://schemas.microsoft.com/office/drawing/2014/main" id="{D6455A15-2A8C-481A-91A2-6AAD0BFC49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183838ED-4DFD-401C-AAFB-425A47B28330}"/>
              </a:ext>
            </a:extLst>
          </p:cNvPr>
          <p:cNvSpPr>
            <a:spLocks noGrp="1"/>
          </p:cNvSpPr>
          <p:nvPr>
            <p:ph type="sldNum" sz="quarter" idx="12"/>
          </p:nvPr>
        </p:nvSpPr>
        <p:spPr>
          <a:xfrm>
            <a:off x="8610600" y="6356350"/>
            <a:ext cx="2743200" cy="365125"/>
          </a:xfrm>
          <a:prstGeom prst="rect">
            <a:avLst/>
          </a:prstGeom>
        </p:spPr>
        <p:txBody>
          <a:bodyPr/>
          <a:lstStyle/>
          <a:p>
            <a:fld id="{C8B1E498-5DFC-42E0-BDA7-E9D68D60BA8F}" type="slidenum">
              <a:rPr lang="zh-CN" altLang="en-US" smtClean="0"/>
              <a:t>‹#›</a:t>
            </a:fld>
            <a:endParaRPr lang="zh-CN" altLang="en-US"/>
          </a:p>
        </p:txBody>
      </p:sp>
    </p:spTree>
    <p:extLst>
      <p:ext uri="{BB962C8B-B14F-4D97-AF65-F5344CB8AC3E}">
        <p14:creationId xmlns:p14="http://schemas.microsoft.com/office/powerpoint/2010/main" val="3363909320"/>
      </p:ext>
    </p:extLst>
  </p:cSld>
  <p:clrMapOvr>
    <a:masterClrMapping/>
  </p:clrMapOvr>
  <mc:AlternateContent xmlns:mc="http://schemas.openxmlformats.org/markup-compatibility/2006" xmlns:p14="http://schemas.microsoft.com/office/powerpoint/2010/main">
    <mc:Choice Requires="p14">
      <p:transition spd="slow" p14:dur="175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201FED-FD3D-4606-A36A-9370F4FFAE6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C649DF0-D6E4-40FD-9A37-90E99B9C24D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5939002-71AA-48C0-B2CA-E03537E1A45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E5A5AB2-3C9F-4AB8-AC9E-993E1EC20380}"/>
              </a:ext>
            </a:extLst>
          </p:cNvPr>
          <p:cNvSpPr>
            <a:spLocks noGrp="1"/>
          </p:cNvSpPr>
          <p:nvPr>
            <p:ph type="dt" sz="half" idx="10"/>
          </p:nvPr>
        </p:nvSpPr>
        <p:spPr>
          <a:xfrm>
            <a:off x="838200" y="6356350"/>
            <a:ext cx="2743200" cy="365125"/>
          </a:xfrm>
          <a:prstGeom prst="rect">
            <a:avLst/>
          </a:prstGeom>
        </p:spPr>
        <p:txBody>
          <a:bodyPr/>
          <a:lstStyle/>
          <a:p>
            <a:fld id="{81286AFA-A6B6-4031-8647-EF247A25F37F}" type="datetimeFigureOut">
              <a:rPr lang="zh-CN" altLang="en-US" smtClean="0"/>
              <a:t>2025/5/11</a:t>
            </a:fld>
            <a:endParaRPr lang="zh-CN" altLang="en-US"/>
          </a:p>
        </p:txBody>
      </p:sp>
      <p:sp>
        <p:nvSpPr>
          <p:cNvPr id="6" name="页脚占位符 5">
            <a:extLst>
              <a:ext uri="{FF2B5EF4-FFF2-40B4-BE49-F238E27FC236}">
                <a16:creationId xmlns:a16="http://schemas.microsoft.com/office/drawing/2014/main" id="{99FA9E64-7044-4858-93EC-A03AA105DF4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7DF56FA-A6B1-47E1-98A8-B1D3C040B49E}"/>
              </a:ext>
            </a:extLst>
          </p:cNvPr>
          <p:cNvSpPr>
            <a:spLocks noGrp="1"/>
          </p:cNvSpPr>
          <p:nvPr>
            <p:ph type="sldNum" sz="quarter" idx="12"/>
          </p:nvPr>
        </p:nvSpPr>
        <p:spPr>
          <a:xfrm>
            <a:off x="8610600" y="6356350"/>
            <a:ext cx="2743200" cy="365125"/>
          </a:xfrm>
          <a:prstGeom prst="rect">
            <a:avLst/>
          </a:prstGeom>
        </p:spPr>
        <p:txBody>
          <a:bodyPr/>
          <a:lstStyle/>
          <a:p>
            <a:fld id="{C8B1E498-5DFC-42E0-BDA7-E9D68D60BA8F}" type="slidenum">
              <a:rPr lang="zh-CN" altLang="en-US" smtClean="0"/>
              <a:t>‹#›</a:t>
            </a:fld>
            <a:endParaRPr lang="zh-CN" altLang="en-US"/>
          </a:p>
        </p:txBody>
      </p:sp>
    </p:spTree>
    <p:extLst>
      <p:ext uri="{BB962C8B-B14F-4D97-AF65-F5344CB8AC3E}">
        <p14:creationId xmlns:p14="http://schemas.microsoft.com/office/powerpoint/2010/main" val="1058503463"/>
      </p:ext>
    </p:extLst>
  </p:cSld>
  <p:clrMapOvr>
    <a:masterClrMapping/>
  </p:clrMapOvr>
  <mc:AlternateContent xmlns:mc="http://schemas.openxmlformats.org/markup-compatibility/2006" xmlns:p14="http://schemas.microsoft.com/office/powerpoint/2010/main">
    <mc:Choice Requires="p14">
      <p:transition spd="slow" p14:dur="175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white circle with leaves and blue text&#10;&#10;Description automatically generated">
            <a:extLst>
              <a:ext uri="{FF2B5EF4-FFF2-40B4-BE49-F238E27FC236}">
                <a16:creationId xmlns:a16="http://schemas.microsoft.com/office/drawing/2014/main" id="{016819EA-08D9-7EE2-A341-479DABA29F3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57131" y="163167"/>
            <a:ext cx="1337642" cy="1337642"/>
          </a:xfrm>
          <a:prstGeom prst="rect">
            <a:avLst/>
          </a:prstGeom>
        </p:spPr>
      </p:pic>
    </p:spTree>
    <p:extLst>
      <p:ext uri="{BB962C8B-B14F-4D97-AF65-F5344CB8AC3E}">
        <p14:creationId xmlns:p14="http://schemas.microsoft.com/office/powerpoint/2010/main" val="2026974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75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audio" Target="../media/audio2.wav"/><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5.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audio" Target="../media/audio2.wav"/><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audio" Target="../media/audio2.wav"/><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audio" Target="../media/audio3.wav"/><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41.png"/><Relationship Id="rId4" Type="http://schemas.openxmlformats.org/officeDocument/2006/relationships/image" Target="../media/image2.png"/><Relationship Id="rId9" Type="http://schemas.openxmlformats.org/officeDocument/2006/relationships/image" Target="../media/image40.emf"/></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44.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3.png"/><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8.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3.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2.wdp"/><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33.jpe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audio" Target="../media/audio2.wav"/><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B651EE5-6B07-4550-B764-D6A28B6AD814}"/>
              </a:ext>
            </a:extLst>
          </p:cNvPr>
          <p:cNvPicPr>
            <a:picLocks noChangeAspect="1"/>
          </p:cNvPicPr>
          <p:nvPr/>
        </p:nvPicPr>
        <p:blipFill>
          <a:blip r:embed="rId3"/>
          <a:stretch>
            <a:fillRect/>
          </a:stretch>
        </p:blipFill>
        <p:spPr>
          <a:xfrm>
            <a:off x="0" y="0"/>
            <a:ext cx="12192000" cy="6858000"/>
          </a:xfrm>
          <a:prstGeom prst="rect">
            <a:avLst/>
          </a:prstGeom>
        </p:spPr>
      </p:pic>
      <p:sp>
        <p:nvSpPr>
          <p:cNvPr id="9" name="矩形 8">
            <a:extLst>
              <a:ext uri="{FF2B5EF4-FFF2-40B4-BE49-F238E27FC236}">
                <a16:creationId xmlns:a16="http://schemas.microsoft.com/office/drawing/2014/main" id="{C7628586-2BBF-48B7-9B0B-CDC5AA4A086B}"/>
              </a:ext>
            </a:extLst>
          </p:cNvPr>
          <p:cNvSpPr/>
          <p:nvPr/>
        </p:nvSpPr>
        <p:spPr>
          <a:xfrm rot="1510002">
            <a:off x="1590594" y="1845380"/>
            <a:ext cx="6201619" cy="3769407"/>
          </a:xfrm>
          <a:prstGeom prst="rect">
            <a:avLst/>
          </a:prstGeom>
          <a:blipFill dpi="0" rotWithShape="1">
            <a:blip r:embed="rId4">
              <a:alphaModFix amt="4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CFD15B21-0BDF-491E-83A8-93F55060A2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220243"/>
            <a:ext cx="3892656" cy="3950325"/>
          </a:xfrm>
          <a:prstGeom prst="rect">
            <a:avLst/>
          </a:prstGeom>
        </p:spPr>
      </p:pic>
      <p:pic>
        <p:nvPicPr>
          <p:cNvPr id="6" name="图片 5">
            <a:extLst>
              <a:ext uri="{FF2B5EF4-FFF2-40B4-BE49-F238E27FC236}">
                <a16:creationId xmlns:a16="http://schemas.microsoft.com/office/drawing/2014/main" id="{72D05B0C-44F4-445B-A85B-4FF7FFDF95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0" y="3143954"/>
            <a:ext cx="5333999" cy="3714044"/>
          </a:xfrm>
          <a:prstGeom prst="rect">
            <a:avLst/>
          </a:prstGeom>
        </p:spPr>
      </p:pic>
      <p:pic>
        <p:nvPicPr>
          <p:cNvPr id="8" name="图片 7">
            <a:extLst>
              <a:ext uri="{FF2B5EF4-FFF2-40B4-BE49-F238E27FC236}">
                <a16:creationId xmlns:a16="http://schemas.microsoft.com/office/drawing/2014/main" id="{BA0CE7D0-801B-4B16-805C-055B784813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7853" y="1603068"/>
            <a:ext cx="3136063" cy="5018764"/>
          </a:xfrm>
          <a:prstGeom prst="rect">
            <a:avLst/>
          </a:prstGeom>
        </p:spPr>
      </p:pic>
      <p:pic>
        <p:nvPicPr>
          <p:cNvPr id="31" name="图片 2">
            <a:extLst>
              <a:ext uri="{FF2B5EF4-FFF2-40B4-BE49-F238E27FC236}">
                <a16:creationId xmlns:a16="http://schemas.microsoft.com/office/drawing/2014/main" id="{E7EC731D-1F0F-466E-B26E-F45C026CBC6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0246" y="4885421"/>
            <a:ext cx="2835211" cy="2347346"/>
          </a:xfrm>
          <a:prstGeom prst="rect">
            <a:avLst/>
          </a:prstGeom>
        </p:spPr>
      </p:pic>
      <p:pic>
        <p:nvPicPr>
          <p:cNvPr id="32" name="图片 42">
            <a:extLst>
              <a:ext uri="{FF2B5EF4-FFF2-40B4-BE49-F238E27FC236}">
                <a16:creationId xmlns:a16="http://schemas.microsoft.com/office/drawing/2014/main" id="{96CB7ADC-D650-4918-930E-C97A9BD22D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43177" y="4885421"/>
            <a:ext cx="2835211" cy="2347346"/>
          </a:xfrm>
          <a:prstGeom prst="rect">
            <a:avLst/>
          </a:prstGeom>
        </p:spPr>
      </p:pic>
      <p:pic>
        <p:nvPicPr>
          <p:cNvPr id="33" name="图片 43">
            <a:extLst>
              <a:ext uri="{FF2B5EF4-FFF2-40B4-BE49-F238E27FC236}">
                <a16:creationId xmlns:a16="http://schemas.microsoft.com/office/drawing/2014/main" id="{5F20C601-B13E-462B-9F73-AF52347D67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11887" y="4885421"/>
            <a:ext cx="2835211" cy="2347346"/>
          </a:xfrm>
          <a:prstGeom prst="rect">
            <a:avLst/>
          </a:prstGeom>
        </p:spPr>
      </p:pic>
      <p:pic>
        <p:nvPicPr>
          <p:cNvPr id="2" name="Picture 1">
            <a:extLst>
              <a:ext uri="{FF2B5EF4-FFF2-40B4-BE49-F238E27FC236}">
                <a16:creationId xmlns:a16="http://schemas.microsoft.com/office/drawing/2014/main" id="{E1017832-9C5B-FA63-6789-7F8AFFA4F760}"/>
              </a:ext>
            </a:extLst>
          </p:cNvPr>
          <p:cNvPicPr>
            <a:picLocks noChangeAspect="1"/>
          </p:cNvPicPr>
          <p:nvPr/>
        </p:nvPicPr>
        <p:blipFill>
          <a:blip r:embed="rId9"/>
          <a:stretch>
            <a:fillRect/>
          </a:stretch>
        </p:blipFill>
        <p:spPr>
          <a:xfrm>
            <a:off x="2830813" y="-256986"/>
            <a:ext cx="8870449" cy="6133108"/>
          </a:xfrm>
          <a:prstGeom prst="rect">
            <a:avLst/>
          </a:prstGeom>
        </p:spPr>
      </p:pic>
    </p:spTree>
    <p:extLst>
      <p:ext uri="{BB962C8B-B14F-4D97-AF65-F5344CB8AC3E}">
        <p14:creationId xmlns:p14="http://schemas.microsoft.com/office/powerpoint/2010/main" val="3927632159"/>
      </p:ext>
    </p:extLst>
  </p:cSld>
  <p:clrMapOvr>
    <a:masterClrMapping/>
  </p:clrMapOvr>
  <mc:AlternateContent xmlns:mc="http://schemas.openxmlformats.org/markup-compatibility/2006" xmlns:p14="http://schemas.microsoft.com/office/powerpoint/2010/main">
    <mc:Choice Requires="p14">
      <p:transition spd="slow" p14:dur="175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763020-D343-4CA0-93FE-DBF44C08F3C5}"/>
              </a:ext>
            </a:extLst>
          </p:cNvPr>
          <p:cNvPicPr>
            <a:picLocks noChangeAspect="1"/>
          </p:cNvPicPr>
          <p:nvPr/>
        </p:nvPicPr>
        <p:blipFill>
          <a:blip r:embed="rId5"/>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F5EA87BA-A7B3-48EF-A80C-33DDC30A93D9}"/>
              </a:ext>
            </a:extLst>
          </p:cNvPr>
          <p:cNvSpPr/>
          <p:nvPr/>
        </p:nvSpPr>
        <p:spPr>
          <a:xfrm>
            <a:off x="381000" y="235979"/>
            <a:ext cx="11606212" cy="62045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图片 5">
            <a:extLst>
              <a:ext uri="{FF2B5EF4-FFF2-40B4-BE49-F238E27FC236}">
                <a16:creationId xmlns:a16="http://schemas.microsoft.com/office/drawing/2014/main" id="{7952415D-6DAB-4BA4-A3B1-60C5414109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6854" y="-973"/>
            <a:ext cx="4015146" cy="2007573"/>
          </a:xfrm>
          <a:prstGeom prst="rect">
            <a:avLst/>
          </a:prstGeom>
        </p:spPr>
      </p:pic>
      <p:pic>
        <p:nvPicPr>
          <p:cNvPr id="7" name="图片 6">
            <a:extLst>
              <a:ext uri="{FF2B5EF4-FFF2-40B4-BE49-F238E27FC236}">
                <a16:creationId xmlns:a16="http://schemas.microsoft.com/office/drawing/2014/main" id="{77E60437-6386-452C-96A4-2AD7556943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4788" y="286078"/>
            <a:ext cx="814912" cy="674687"/>
          </a:xfrm>
          <a:prstGeom prst="rect">
            <a:avLst/>
          </a:prstGeom>
        </p:spPr>
      </p:pic>
      <p:grpSp>
        <p:nvGrpSpPr>
          <p:cNvPr id="2" name="Group 1">
            <a:extLst>
              <a:ext uri="{FF2B5EF4-FFF2-40B4-BE49-F238E27FC236}">
                <a16:creationId xmlns:a16="http://schemas.microsoft.com/office/drawing/2014/main" id="{02FB8F70-517F-06A1-2538-737E419834B8}"/>
              </a:ext>
            </a:extLst>
          </p:cNvPr>
          <p:cNvGrpSpPr/>
          <p:nvPr/>
        </p:nvGrpSpPr>
        <p:grpSpPr>
          <a:xfrm>
            <a:off x="232629" y="194686"/>
            <a:ext cx="11525762" cy="1820407"/>
            <a:chOff x="1318096" y="663771"/>
            <a:chExt cx="8652097" cy="1820407"/>
          </a:xfrm>
        </p:grpSpPr>
        <p:sp>
          <p:nvSpPr>
            <p:cNvPr id="3" name="TextBox 2">
              <a:extLst>
                <a:ext uri="{FF2B5EF4-FFF2-40B4-BE49-F238E27FC236}">
                  <a16:creationId xmlns:a16="http://schemas.microsoft.com/office/drawing/2014/main" id="{C07B4DE0-0150-E22A-84CC-34F2796FE7F1}"/>
                </a:ext>
              </a:extLst>
            </p:cNvPr>
            <p:cNvSpPr txBox="1"/>
            <p:nvPr/>
          </p:nvSpPr>
          <p:spPr>
            <a:xfrm>
              <a:off x="1904494" y="883740"/>
              <a:ext cx="8065699" cy="1600438"/>
            </a:xfrm>
            <a:prstGeom prst="roundRect">
              <a:avLst/>
            </a:prstGeom>
            <a:solidFill>
              <a:srgbClr val="E0FFC1"/>
            </a:solidFill>
            <a:ln w="38100">
              <a:solidFill>
                <a:srgbClr val="00B05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2.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Có</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những</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hoạt</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động</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gì</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trong</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lễ</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hội</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lớn</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nhất</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lâu</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đời</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nhất</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đó</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a:t>
              </a:r>
            </a:p>
          </p:txBody>
        </p:sp>
        <p:pic>
          <p:nvPicPr>
            <p:cNvPr id="9" name="Picture 8">
              <a:extLst>
                <a:ext uri="{FF2B5EF4-FFF2-40B4-BE49-F238E27FC236}">
                  <a16:creationId xmlns:a16="http://schemas.microsoft.com/office/drawing/2014/main" id="{7E32B888-383F-045B-CB8D-93F4F4A5F788}"/>
                </a:ext>
              </a:extLst>
            </p:cNvPr>
            <p:cNvPicPr>
              <a:picLocks noChangeAspect="1"/>
            </p:cNvPicPr>
            <p:nvPr/>
          </p:nvPicPr>
          <p:blipFill>
            <a:blip r:embed="rId8"/>
            <a:stretch>
              <a:fillRect/>
            </a:stretch>
          </p:blipFill>
          <p:spPr>
            <a:xfrm>
              <a:off x="1318096" y="663771"/>
              <a:ext cx="860825" cy="1037015"/>
            </a:xfrm>
            <a:prstGeom prst="rect">
              <a:avLst/>
            </a:prstGeom>
          </p:spPr>
        </p:pic>
      </p:grpSp>
      <p:grpSp>
        <p:nvGrpSpPr>
          <p:cNvPr id="10" name="Group 9">
            <a:extLst>
              <a:ext uri="{FF2B5EF4-FFF2-40B4-BE49-F238E27FC236}">
                <a16:creationId xmlns:a16="http://schemas.microsoft.com/office/drawing/2014/main" id="{15A5A358-607D-8FAC-952F-18778290CBF1}"/>
              </a:ext>
            </a:extLst>
          </p:cNvPr>
          <p:cNvGrpSpPr/>
          <p:nvPr/>
        </p:nvGrpSpPr>
        <p:grpSpPr>
          <a:xfrm>
            <a:off x="697577" y="2547194"/>
            <a:ext cx="10498669" cy="3061946"/>
            <a:chOff x="880858" y="3361946"/>
            <a:chExt cx="10498669" cy="3061946"/>
          </a:xfrm>
        </p:grpSpPr>
        <p:sp>
          <p:nvSpPr>
            <p:cNvPr id="11" name="TextBox 10">
              <a:extLst>
                <a:ext uri="{FF2B5EF4-FFF2-40B4-BE49-F238E27FC236}">
                  <a16:creationId xmlns:a16="http://schemas.microsoft.com/office/drawing/2014/main" id="{FF3D0E66-6CE6-FE41-108F-987DFDDDB7B5}"/>
                </a:ext>
              </a:extLst>
            </p:cNvPr>
            <p:cNvSpPr txBox="1"/>
            <p:nvPr/>
          </p:nvSpPr>
          <p:spPr>
            <a:xfrm>
              <a:off x="1922628" y="4278624"/>
              <a:ext cx="9456899" cy="2145268"/>
            </a:xfrm>
            <a:prstGeom prst="roundRect">
              <a:avLst/>
            </a:prstGeom>
            <a:solidFill>
              <a:srgbClr val="FFEBFF"/>
            </a:solidFill>
            <a:ln w="38100">
              <a:solidFill>
                <a:srgbClr val="FF505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Trong lễ hội đó có những hoạt động: Mọi người ngồi dưới gốc anh đào ngắm hoa, cùng liên hoan, cùng hát hò, nhảy múa...</a:t>
              </a:r>
              <a:endParaRPr kumimoji="0" lang="en-US" sz="4000" b="1" i="0" u="none" strike="noStrike" kern="1200" cap="none" spc="0" normalizeH="0" baseline="0" noProof="0" dirty="0">
                <a:ln>
                  <a:noFill/>
                </a:ln>
                <a:solidFill>
                  <a:srgbClr val="0070C0"/>
                </a:solidFill>
                <a:effectLst/>
                <a:uLnTx/>
                <a:uFillTx/>
                <a:latin typeface="Calibri" panose="020F0502020204030204" pitchFamily="34" charset="0"/>
                <a:ea typeface="Roboto" panose="02000000000000000000" pitchFamily="2" charset="0"/>
                <a:cs typeface="Calibri" panose="020F0502020204030204" pitchFamily="34" charset="0"/>
              </a:endParaRPr>
            </a:p>
          </p:txBody>
        </p:sp>
        <p:pic>
          <p:nvPicPr>
            <p:cNvPr id="12" name="Picture 11">
              <a:extLst>
                <a:ext uri="{FF2B5EF4-FFF2-40B4-BE49-F238E27FC236}">
                  <a16:creationId xmlns:a16="http://schemas.microsoft.com/office/drawing/2014/main" id="{F7168506-16A4-FC8D-3402-B48E0BDB01E9}"/>
                </a:ext>
              </a:extLst>
            </p:cNvPr>
            <p:cNvPicPr>
              <a:picLocks noChangeAspect="1"/>
            </p:cNvPicPr>
            <p:nvPr/>
          </p:nvPicPr>
          <p:blipFill>
            <a:blip r:embed="rId9"/>
            <a:stretch>
              <a:fillRect/>
            </a:stretch>
          </p:blipFill>
          <p:spPr>
            <a:xfrm>
              <a:off x="880858" y="3361946"/>
              <a:ext cx="1828302" cy="1653370"/>
            </a:xfrm>
            <a:prstGeom prst="rect">
              <a:avLst/>
            </a:prstGeom>
          </p:spPr>
        </p:pic>
      </p:grpSp>
    </p:spTree>
    <p:extLst>
      <p:ext uri="{BB962C8B-B14F-4D97-AF65-F5344CB8AC3E}">
        <p14:creationId xmlns:p14="http://schemas.microsoft.com/office/powerpoint/2010/main" val="2474695086"/>
      </p:ext>
    </p:extLst>
  </p:cSld>
  <p:clrMapOvr>
    <a:masterClrMapping/>
  </p:clrMapOvr>
  <mc:AlternateContent xmlns:mc="http://schemas.openxmlformats.org/markup-compatibility/2006" xmlns:p14="http://schemas.microsoft.com/office/powerpoint/2010/main">
    <mc:Choice Requires="p14">
      <p:transition spd="slow" p14:dur="175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subTnLs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763020-D343-4CA0-93FE-DBF44C08F3C5}"/>
              </a:ext>
            </a:extLst>
          </p:cNvPr>
          <p:cNvPicPr>
            <a:picLocks noChangeAspect="1"/>
          </p:cNvPicPr>
          <p:nvPr/>
        </p:nvPicPr>
        <p:blipFill>
          <a:blip r:embed="rId4"/>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F5EA87BA-A7B3-48EF-A80C-33DDC30A93D9}"/>
              </a:ext>
            </a:extLst>
          </p:cNvPr>
          <p:cNvSpPr/>
          <p:nvPr/>
        </p:nvSpPr>
        <p:spPr>
          <a:xfrm>
            <a:off x="381000" y="235979"/>
            <a:ext cx="11606212" cy="62045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图片 5">
            <a:extLst>
              <a:ext uri="{FF2B5EF4-FFF2-40B4-BE49-F238E27FC236}">
                <a16:creationId xmlns:a16="http://schemas.microsoft.com/office/drawing/2014/main" id="{7952415D-6DAB-4BA4-A3B1-60C5414109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6854" y="-973"/>
            <a:ext cx="4015146" cy="2007573"/>
          </a:xfrm>
          <a:prstGeom prst="rect">
            <a:avLst/>
          </a:prstGeom>
        </p:spPr>
      </p:pic>
      <p:pic>
        <p:nvPicPr>
          <p:cNvPr id="7" name="图片 6">
            <a:extLst>
              <a:ext uri="{FF2B5EF4-FFF2-40B4-BE49-F238E27FC236}">
                <a16:creationId xmlns:a16="http://schemas.microsoft.com/office/drawing/2014/main" id="{77E60437-6386-452C-96A4-2AD7556943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4788" y="286078"/>
            <a:ext cx="814912" cy="674687"/>
          </a:xfrm>
          <a:prstGeom prst="rect">
            <a:avLst/>
          </a:prstGeom>
        </p:spPr>
      </p:pic>
      <p:grpSp>
        <p:nvGrpSpPr>
          <p:cNvPr id="2" name="Group 1">
            <a:extLst>
              <a:ext uri="{FF2B5EF4-FFF2-40B4-BE49-F238E27FC236}">
                <a16:creationId xmlns:a16="http://schemas.microsoft.com/office/drawing/2014/main" id="{02FB8F70-517F-06A1-2538-737E419834B8}"/>
              </a:ext>
            </a:extLst>
          </p:cNvPr>
          <p:cNvGrpSpPr/>
          <p:nvPr/>
        </p:nvGrpSpPr>
        <p:grpSpPr>
          <a:xfrm>
            <a:off x="113359" y="0"/>
            <a:ext cx="11525762" cy="1547992"/>
            <a:chOff x="1318096" y="663771"/>
            <a:chExt cx="8652097" cy="1547992"/>
          </a:xfrm>
        </p:grpSpPr>
        <p:sp>
          <p:nvSpPr>
            <p:cNvPr id="3" name="TextBox 2">
              <a:extLst>
                <a:ext uri="{FF2B5EF4-FFF2-40B4-BE49-F238E27FC236}">
                  <a16:creationId xmlns:a16="http://schemas.microsoft.com/office/drawing/2014/main" id="{C07B4DE0-0150-E22A-84CC-34F2796FE7F1}"/>
                </a:ext>
              </a:extLst>
            </p:cNvPr>
            <p:cNvSpPr txBox="1"/>
            <p:nvPr/>
          </p:nvSpPr>
          <p:spPr>
            <a:xfrm>
              <a:off x="1904494" y="883740"/>
              <a:ext cx="8065699" cy="1328023"/>
            </a:xfrm>
            <a:prstGeom prst="roundRect">
              <a:avLst/>
            </a:prstGeom>
            <a:solidFill>
              <a:srgbClr val="E0FFC1"/>
            </a:solidFill>
            <a:ln w="38100">
              <a:solidFill>
                <a:srgbClr val="00B05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3.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Lễ</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hội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Búp</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bê</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và</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tết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Thiếu</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nhi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ở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Nhật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Bản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có</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những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điểm</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gì</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khác</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nhau</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a:t>
              </a:r>
            </a:p>
          </p:txBody>
        </p:sp>
        <p:pic>
          <p:nvPicPr>
            <p:cNvPr id="9" name="Picture 8">
              <a:extLst>
                <a:ext uri="{FF2B5EF4-FFF2-40B4-BE49-F238E27FC236}">
                  <a16:creationId xmlns:a16="http://schemas.microsoft.com/office/drawing/2014/main" id="{7E32B888-383F-045B-CB8D-93F4F4A5F788}"/>
                </a:ext>
              </a:extLst>
            </p:cNvPr>
            <p:cNvPicPr>
              <a:picLocks noChangeAspect="1"/>
            </p:cNvPicPr>
            <p:nvPr/>
          </p:nvPicPr>
          <p:blipFill>
            <a:blip r:embed="rId7"/>
            <a:stretch>
              <a:fillRect/>
            </a:stretch>
          </p:blipFill>
          <p:spPr>
            <a:xfrm>
              <a:off x="1318096" y="663771"/>
              <a:ext cx="860825" cy="1037015"/>
            </a:xfrm>
            <a:prstGeom prst="rect">
              <a:avLst/>
            </a:prstGeom>
          </p:spPr>
        </p:pic>
      </p:grpSp>
      <p:pic>
        <p:nvPicPr>
          <p:cNvPr id="10" name="Picture 9">
            <a:extLst>
              <a:ext uri="{FF2B5EF4-FFF2-40B4-BE49-F238E27FC236}">
                <a16:creationId xmlns:a16="http://schemas.microsoft.com/office/drawing/2014/main" id="{AE8E2E3D-DBDF-791B-5147-BAC2F97001D0}"/>
              </a:ext>
            </a:extLst>
          </p:cNvPr>
          <p:cNvPicPr>
            <a:picLocks noChangeAspect="1"/>
          </p:cNvPicPr>
          <p:nvPr/>
        </p:nvPicPr>
        <p:blipFill>
          <a:blip r:embed="rId8"/>
          <a:stretch>
            <a:fillRect/>
          </a:stretch>
        </p:blipFill>
        <p:spPr>
          <a:xfrm>
            <a:off x="759514" y="2594733"/>
            <a:ext cx="10214177" cy="2166110"/>
          </a:xfrm>
          <a:prstGeom prst="rect">
            <a:avLst/>
          </a:prstGeom>
        </p:spPr>
      </p:pic>
    </p:spTree>
    <p:extLst>
      <p:ext uri="{BB962C8B-B14F-4D97-AF65-F5344CB8AC3E}">
        <p14:creationId xmlns:p14="http://schemas.microsoft.com/office/powerpoint/2010/main" val="2443877662"/>
      </p:ext>
    </p:extLst>
  </p:cSld>
  <p:clrMapOvr>
    <a:masterClrMapping/>
  </p:clrMapOvr>
  <mc:AlternateContent xmlns:mc="http://schemas.openxmlformats.org/markup-compatibility/2006" xmlns:p14="http://schemas.microsoft.com/office/powerpoint/2010/main">
    <mc:Choice Requires="p14">
      <p:transition spd="slow" p14:dur="175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763020-D343-4CA0-93FE-DBF44C08F3C5}"/>
              </a:ext>
            </a:extLst>
          </p:cNvPr>
          <p:cNvPicPr>
            <a:picLocks noChangeAspect="1"/>
          </p:cNvPicPr>
          <p:nvPr/>
        </p:nvPicPr>
        <p:blipFill>
          <a:blip r:embed="rId3"/>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F5EA87BA-A7B3-48EF-A80C-33DDC30A93D9}"/>
              </a:ext>
            </a:extLst>
          </p:cNvPr>
          <p:cNvSpPr/>
          <p:nvPr/>
        </p:nvSpPr>
        <p:spPr>
          <a:xfrm>
            <a:off x="381000" y="235979"/>
            <a:ext cx="11606212" cy="62045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图片 5">
            <a:extLst>
              <a:ext uri="{FF2B5EF4-FFF2-40B4-BE49-F238E27FC236}">
                <a16:creationId xmlns:a16="http://schemas.microsoft.com/office/drawing/2014/main" id="{7952415D-6DAB-4BA4-A3B1-60C541410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6854" y="-973"/>
            <a:ext cx="4015146" cy="2007573"/>
          </a:xfrm>
          <a:prstGeom prst="rect">
            <a:avLst/>
          </a:prstGeom>
        </p:spPr>
      </p:pic>
      <p:pic>
        <p:nvPicPr>
          <p:cNvPr id="7" name="图片 6">
            <a:extLst>
              <a:ext uri="{FF2B5EF4-FFF2-40B4-BE49-F238E27FC236}">
                <a16:creationId xmlns:a16="http://schemas.microsoft.com/office/drawing/2014/main" id="{77E60437-6386-452C-96A4-2AD7556943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788" y="286078"/>
            <a:ext cx="814912" cy="674687"/>
          </a:xfrm>
          <a:prstGeom prst="rect">
            <a:avLst/>
          </a:prstGeom>
        </p:spPr>
      </p:pic>
      <p:grpSp>
        <p:nvGrpSpPr>
          <p:cNvPr id="2" name="Group 1">
            <a:extLst>
              <a:ext uri="{FF2B5EF4-FFF2-40B4-BE49-F238E27FC236}">
                <a16:creationId xmlns:a16="http://schemas.microsoft.com/office/drawing/2014/main" id="{02FB8F70-517F-06A1-2538-737E419834B8}"/>
              </a:ext>
            </a:extLst>
          </p:cNvPr>
          <p:cNvGrpSpPr/>
          <p:nvPr/>
        </p:nvGrpSpPr>
        <p:grpSpPr>
          <a:xfrm>
            <a:off x="113359" y="0"/>
            <a:ext cx="11525762" cy="1547992"/>
            <a:chOff x="1318096" y="663771"/>
            <a:chExt cx="8652097" cy="1547992"/>
          </a:xfrm>
        </p:grpSpPr>
        <p:sp>
          <p:nvSpPr>
            <p:cNvPr id="3" name="TextBox 2">
              <a:extLst>
                <a:ext uri="{FF2B5EF4-FFF2-40B4-BE49-F238E27FC236}">
                  <a16:creationId xmlns:a16="http://schemas.microsoft.com/office/drawing/2014/main" id="{C07B4DE0-0150-E22A-84CC-34F2796FE7F1}"/>
                </a:ext>
              </a:extLst>
            </p:cNvPr>
            <p:cNvSpPr txBox="1"/>
            <p:nvPr/>
          </p:nvSpPr>
          <p:spPr>
            <a:xfrm>
              <a:off x="1904494" y="883740"/>
              <a:ext cx="8065699" cy="1328023"/>
            </a:xfrm>
            <a:prstGeom prst="roundRect">
              <a:avLst/>
            </a:prstGeom>
            <a:solidFill>
              <a:srgbClr val="E0FFC1"/>
            </a:solidFill>
            <a:ln w="38100">
              <a:solidFill>
                <a:srgbClr val="00B05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3.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Lễ</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hội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Búp</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bê</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và</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tết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Thiếu</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nhi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ở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Nhật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Bản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có</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những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điểm</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gì</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khác</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nhau</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a:t>
              </a:r>
            </a:p>
          </p:txBody>
        </p:sp>
        <p:pic>
          <p:nvPicPr>
            <p:cNvPr id="9" name="Picture 8">
              <a:extLst>
                <a:ext uri="{FF2B5EF4-FFF2-40B4-BE49-F238E27FC236}">
                  <a16:creationId xmlns:a16="http://schemas.microsoft.com/office/drawing/2014/main" id="{7E32B888-383F-045B-CB8D-93F4F4A5F788}"/>
                </a:ext>
              </a:extLst>
            </p:cNvPr>
            <p:cNvPicPr>
              <a:picLocks noChangeAspect="1"/>
            </p:cNvPicPr>
            <p:nvPr/>
          </p:nvPicPr>
          <p:blipFill>
            <a:blip r:embed="rId6"/>
            <a:stretch>
              <a:fillRect/>
            </a:stretch>
          </p:blipFill>
          <p:spPr>
            <a:xfrm>
              <a:off x="1318096" y="663771"/>
              <a:ext cx="860825" cy="1037015"/>
            </a:xfrm>
            <a:prstGeom prst="rect">
              <a:avLst/>
            </a:prstGeom>
          </p:spPr>
        </p:pic>
      </p:grpSp>
      <p:graphicFrame>
        <p:nvGraphicFramePr>
          <p:cNvPr id="5" name="Table 4">
            <a:extLst>
              <a:ext uri="{FF2B5EF4-FFF2-40B4-BE49-F238E27FC236}">
                <a16:creationId xmlns:a16="http://schemas.microsoft.com/office/drawing/2014/main" id="{C1B0DEA5-23C2-605B-4E71-51D6642B07B2}"/>
              </a:ext>
            </a:extLst>
          </p:cNvPr>
          <p:cNvGraphicFramePr>
            <a:graphicFrameLocks noGrp="1"/>
          </p:cNvGraphicFramePr>
          <p:nvPr>
            <p:extLst>
              <p:ext uri="{D42A27DB-BD31-4B8C-83A1-F6EECF244321}">
                <p14:modId xmlns:p14="http://schemas.microsoft.com/office/powerpoint/2010/main" val="3379181795"/>
              </p:ext>
            </p:extLst>
          </p:nvPr>
        </p:nvGraphicFramePr>
        <p:xfrm>
          <a:off x="725557" y="1903171"/>
          <a:ext cx="10714382" cy="4038684"/>
        </p:xfrm>
        <a:graphic>
          <a:graphicData uri="http://schemas.openxmlformats.org/drawingml/2006/table">
            <a:tbl>
              <a:tblPr firstRow="1" firstCol="1" bandRow="1">
                <a:tableStyleId>{00A15C55-8517-42AA-B614-E9B94910E393}</a:tableStyleId>
              </a:tblPr>
              <a:tblGrid>
                <a:gridCol w="2645583">
                  <a:extLst>
                    <a:ext uri="{9D8B030D-6E8A-4147-A177-3AD203B41FA5}">
                      <a16:colId xmlns:a16="http://schemas.microsoft.com/office/drawing/2014/main" val="1409602714"/>
                    </a:ext>
                  </a:extLst>
                </a:gridCol>
                <a:gridCol w="3924182">
                  <a:extLst>
                    <a:ext uri="{9D8B030D-6E8A-4147-A177-3AD203B41FA5}">
                      <a16:colId xmlns:a16="http://schemas.microsoft.com/office/drawing/2014/main" val="523235527"/>
                    </a:ext>
                  </a:extLst>
                </a:gridCol>
                <a:gridCol w="4144617">
                  <a:extLst>
                    <a:ext uri="{9D8B030D-6E8A-4147-A177-3AD203B41FA5}">
                      <a16:colId xmlns:a16="http://schemas.microsoft.com/office/drawing/2014/main" val="1327216193"/>
                    </a:ext>
                  </a:extLst>
                </a:gridCol>
              </a:tblGrid>
              <a:tr h="399590">
                <a:tc>
                  <a:txBody>
                    <a:bodyPr/>
                    <a:lstStyle/>
                    <a:p>
                      <a:pPr marL="0" marR="0" algn="ctr">
                        <a:lnSpc>
                          <a:spcPct val="120000"/>
                        </a:lnSpc>
                        <a:spcBef>
                          <a:spcPts val="0"/>
                        </a:spcBef>
                        <a:spcAft>
                          <a:spcPts val="0"/>
                        </a:spcAft>
                      </a:pPr>
                      <a:r>
                        <a:rPr lang="nl-NL" sz="2800" dirty="0">
                          <a:solidFill>
                            <a:srgbClr val="002060"/>
                          </a:solidFill>
                          <a:effectLst/>
                          <a:latin typeface="Cambria" panose="02040503050406030204" pitchFamily="18" charset="0"/>
                          <a:ea typeface="Cambria" panose="02040503050406030204" pitchFamily="18" charset="0"/>
                        </a:rPr>
                        <a:t> </a:t>
                      </a:r>
                      <a:endParaRPr lang="en-US" sz="32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800" dirty="0">
                          <a:solidFill>
                            <a:srgbClr val="002060"/>
                          </a:solidFill>
                          <a:effectLst/>
                          <a:latin typeface="Cambria" panose="02040503050406030204" pitchFamily="18" charset="0"/>
                          <a:ea typeface="Cambria" panose="02040503050406030204" pitchFamily="18" charset="0"/>
                        </a:rPr>
                        <a:t>Lễ hội Búp Bê</a:t>
                      </a:r>
                      <a:endParaRPr lang="en-US" sz="32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800" dirty="0">
                          <a:solidFill>
                            <a:srgbClr val="002060"/>
                          </a:solidFill>
                          <a:effectLst/>
                          <a:latin typeface="Cambria" panose="02040503050406030204" pitchFamily="18" charset="0"/>
                          <a:ea typeface="Cambria" panose="02040503050406030204" pitchFamily="18" charset="0"/>
                        </a:rPr>
                        <a:t>Tết Thiếu nhi</a:t>
                      </a:r>
                      <a:endParaRPr lang="en-US" sz="32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7643669"/>
                  </a:ext>
                </a:extLst>
              </a:tr>
              <a:tr h="399590">
                <a:tc>
                  <a:txBody>
                    <a:bodyPr/>
                    <a:lstStyle/>
                    <a:p>
                      <a:pPr marL="0" marR="0" algn="just">
                        <a:lnSpc>
                          <a:spcPct val="120000"/>
                        </a:lnSpc>
                        <a:spcBef>
                          <a:spcPts val="0"/>
                        </a:spcBef>
                        <a:spcAft>
                          <a:spcPts val="0"/>
                        </a:spcAft>
                      </a:pPr>
                      <a:r>
                        <a:rPr lang="nl-NL" sz="2400" dirty="0">
                          <a:solidFill>
                            <a:srgbClr val="002060"/>
                          </a:solidFill>
                          <a:effectLst/>
                          <a:latin typeface="Cambria" panose="02040503050406030204" pitchFamily="18" charset="0"/>
                          <a:ea typeface="Cambria" panose="02040503050406030204" pitchFamily="18" charset="0"/>
                        </a:rPr>
                        <a:t>Mục đích</a:t>
                      </a:r>
                      <a:endParaRPr lang="en-US" sz="28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nl-NL" sz="2400" dirty="0">
                          <a:solidFill>
                            <a:srgbClr val="002060"/>
                          </a:solidFill>
                          <a:effectLst/>
                          <a:latin typeface="Cambria" panose="02040503050406030204" pitchFamily="18" charset="0"/>
                          <a:ea typeface="Cambria" panose="02040503050406030204" pitchFamily="18" charset="0"/>
                        </a:rPr>
                        <a:t>Dành cho  bé gái</a:t>
                      </a:r>
                      <a:endParaRPr lang="en-US" sz="28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nl-NL" sz="2400">
                          <a:solidFill>
                            <a:srgbClr val="002060"/>
                          </a:solidFill>
                          <a:effectLst/>
                          <a:latin typeface="Cambria" panose="02040503050406030204" pitchFamily="18" charset="0"/>
                          <a:ea typeface="Cambria" panose="02040503050406030204" pitchFamily="18" charset="0"/>
                        </a:rPr>
                        <a:t>Dành cho bé trai</a:t>
                      </a:r>
                      <a:endParaRPr lang="en-US" sz="280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835123"/>
                  </a:ext>
                </a:extLst>
              </a:tr>
              <a:tr h="621636">
                <a:tc>
                  <a:txBody>
                    <a:bodyPr/>
                    <a:lstStyle/>
                    <a:p>
                      <a:pPr marL="0" marR="0" algn="just">
                        <a:lnSpc>
                          <a:spcPct val="120000"/>
                        </a:lnSpc>
                        <a:spcBef>
                          <a:spcPts val="0"/>
                        </a:spcBef>
                        <a:spcAft>
                          <a:spcPts val="0"/>
                        </a:spcAft>
                      </a:pPr>
                      <a:r>
                        <a:rPr lang="nl-NL" sz="2400" dirty="0">
                          <a:solidFill>
                            <a:srgbClr val="002060"/>
                          </a:solidFill>
                          <a:effectLst/>
                          <a:latin typeface="Cambria" panose="02040503050406030204" pitchFamily="18" charset="0"/>
                          <a:ea typeface="Cambria" panose="02040503050406030204" pitchFamily="18" charset="0"/>
                        </a:rPr>
                        <a:t>Thời gian </a:t>
                      </a:r>
                      <a:endParaRPr lang="en-US" sz="28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nl-NL" sz="2400" dirty="0">
                          <a:solidFill>
                            <a:srgbClr val="002060"/>
                          </a:solidFill>
                          <a:effectLst/>
                          <a:latin typeface="Cambria" panose="02040503050406030204" pitchFamily="18" charset="0"/>
                          <a:ea typeface="Cambria" panose="02040503050406030204" pitchFamily="18" charset="0"/>
                        </a:rPr>
                        <a:t>03/03</a:t>
                      </a:r>
                      <a:endParaRPr lang="en-US" sz="28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nl-NL" sz="2400">
                          <a:solidFill>
                            <a:srgbClr val="002060"/>
                          </a:solidFill>
                          <a:effectLst/>
                          <a:latin typeface="Cambria" panose="02040503050406030204" pitchFamily="18" charset="0"/>
                          <a:ea typeface="Cambria" panose="02040503050406030204" pitchFamily="18" charset="0"/>
                        </a:rPr>
                        <a:t>05/05</a:t>
                      </a:r>
                      <a:endParaRPr lang="en-US" sz="280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0900979"/>
                  </a:ext>
                </a:extLst>
              </a:tr>
              <a:tr h="829001">
                <a:tc>
                  <a:txBody>
                    <a:bodyPr/>
                    <a:lstStyle/>
                    <a:p>
                      <a:pPr marL="0" marR="0" algn="just">
                        <a:lnSpc>
                          <a:spcPct val="120000"/>
                        </a:lnSpc>
                        <a:spcBef>
                          <a:spcPts val="0"/>
                        </a:spcBef>
                        <a:spcAft>
                          <a:spcPts val="0"/>
                        </a:spcAft>
                      </a:pPr>
                      <a:r>
                        <a:rPr lang="nl-NL" sz="2400">
                          <a:solidFill>
                            <a:srgbClr val="002060"/>
                          </a:solidFill>
                          <a:effectLst/>
                          <a:latin typeface="Cambria" panose="02040503050406030204" pitchFamily="18" charset="0"/>
                          <a:ea typeface="Cambria" panose="02040503050406030204" pitchFamily="18" charset="0"/>
                        </a:rPr>
                        <a:t>Các hoạt động</a:t>
                      </a:r>
                      <a:endParaRPr lang="en-US" sz="280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nl-NL" sz="2400" dirty="0">
                          <a:solidFill>
                            <a:srgbClr val="002060"/>
                          </a:solidFill>
                          <a:effectLst/>
                          <a:latin typeface="Cambria" panose="02040503050406030204" pitchFamily="18" charset="0"/>
                          <a:ea typeface="Cambria" panose="02040503050406030204" pitchFamily="18" charset="0"/>
                        </a:rPr>
                        <a:t>- Trưng bày búp bê Hi-na trong căn phòng đẹp nhất, cả nhà quây quần ăn cơm đậu đỏ, bánh hi-si-mô-chi</a:t>
                      </a:r>
                      <a:endParaRPr lang="en-US" sz="28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nl-NL" sz="2400" dirty="0">
                          <a:solidFill>
                            <a:srgbClr val="002060"/>
                          </a:solidFill>
                          <a:effectLst/>
                          <a:latin typeface="Cambria" panose="02040503050406030204" pitchFamily="18" charset="0"/>
                          <a:ea typeface="Cambria" panose="02040503050406030204" pitchFamily="18" charset="0"/>
                        </a:rPr>
                        <a:t>- Treo dải cờ hình cá chép sặc sỡ, nhiều màu trên nóc nhà.</a:t>
                      </a:r>
                      <a:endParaRPr lang="en-US" sz="28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5286294"/>
                  </a:ext>
                </a:extLst>
              </a:tr>
              <a:tr h="399132">
                <a:tc>
                  <a:txBody>
                    <a:bodyPr/>
                    <a:lstStyle/>
                    <a:p>
                      <a:pPr marL="0" marR="0" algn="just">
                        <a:lnSpc>
                          <a:spcPct val="120000"/>
                        </a:lnSpc>
                        <a:spcBef>
                          <a:spcPts val="0"/>
                        </a:spcBef>
                        <a:spcAft>
                          <a:spcPts val="0"/>
                        </a:spcAft>
                      </a:pPr>
                      <a:r>
                        <a:rPr lang="nl-NL" sz="2400">
                          <a:solidFill>
                            <a:srgbClr val="002060"/>
                          </a:solidFill>
                          <a:effectLst/>
                          <a:latin typeface="Cambria" panose="02040503050406030204" pitchFamily="18" charset="0"/>
                          <a:ea typeface="Cambria" panose="02040503050406030204" pitchFamily="18" charset="0"/>
                        </a:rPr>
                        <a:t>Ý nghĩa</a:t>
                      </a:r>
                      <a:endParaRPr lang="en-US" sz="280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nl-NL" sz="2400">
                          <a:solidFill>
                            <a:srgbClr val="002060"/>
                          </a:solidFill>
                          <a:effectLst/>
                          <a:latin typeface="Cambria" panose="02040503050406030204" pitchFamily="18" charset="0"/>
                          <a:ea typeface="Cambria" panose="02040503050406030204" pitchFamily="18" charset="0"/>
                        </a:rPr>
                        <a:t>Cầu may mắn, sức khỏe</a:t>
                      </a:r>
                      <a:endParaRPr lang="en-US" sz="280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r>
                        <a:rPr lang="nl-NL" sz="2400" dirty="0">
                          <a:solidFill>
                            <a:srgbClr val="002060"/>
                          </a:solidFill>
                          <a:effectLst/>
                          <a:latin typeface="Cambria" panose="02040503050406030204" pitchFamily="18" charset="0"/>
                          <a:ea typeface="Cambria" panose="02040503050406030204" pitchFamily="18" charset="0"/>
                        </a:rPr>
                        <a:t>Ước mong về sức khỏe, thành công.</a:t>
                      </a:r>
                      <a:endParaRPr lang="en-US" sz="28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6697395"/>
                  </a:ext>
                </a:extLst>
              </a:tr>
            </a:tbl>
          </a:graphicData>
        </a:graphic>
      </p:graphicFrame>
    </p:spTree>
    <p:extLst>
      <p:ext uri="{BB962C8B-B14F-4D97-AF65-F5344CB8AC3E}">
        <p14:creationId xmlns:p14="http://schemas.microsoft.com/office/powerpoint/2010/main" val="4259028938"/>
      </p:ext>
    </p:extLst>
  </p:cSld>
  <p:clrMapOvr>
    <a:masterClrMapping/>
  </p:clrMapOvr>
  <mc:AlternateContent xmlns:mc="http://schemas.openxmlformats.org/markup-compatibility/2006" xmlns:p14="http://schemas.microsoft.com/office/powerpoint/2010/main">
    <mc:Choice Requires="p14">
      <p:transition spd="slow" p14:dur="175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763020-D343-4CA0-93FE-DBF44C08F3C5}"/>
              </a:ext>
            </a:extLst>
          </p:cNvPr>
          <p:cNvPicPr>
            <a:picLocks noChangeAspect="1"/>
          </p:cNvPicPr>
          <p:nvPr/>
        </p:nvPicPr>
        <p:blipFill>
          <a:blip r:embed="rId5"/>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F5EA87BA-A7B3-48EF-A80C-33DDC30A93D9}"/>
              </a:ext>
            </a:extLst>
          </p:cNvPr>
          <p:cNvSpPr/>
          <p:nvPr/>
        </p:nvSpPr>
        <p:spPr>
          <a:xfrm>
            <a:off x="381000" y="235979"/>
            <a:ext cx="11606212" cy="62045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图片 5">
            <a:extLst>
              <a:ext uri="{FF2B5EF4-FFF2-40B4-BE49-F238E27FC236}">
                <a16:creationId xmlns:a16="http://schemas.microsoft.com/office/drawing/2014/main" id="{7952415D-6DAB-4BA4-A3B1-60C5414109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6854" y="-973"/>
            <a:ext cx="4015146" cy="2007573"/>
          </a:xfrm>
          <a:prstGeom prst="rect">
            <a:avLst/>
          </a:prstGeom>
        </p:spPr>
      </p:pic>
      <p:pic>
        <p:nvPicPr>
          <p:cNvPr id="7" name="图片 6">
            <a:extLst>
              <a:ext uri="{FF2B5EF4-FFF2-40B4-BE49-F238E27FC236}">
                <a16:creationId xmlns:a16="http://schemas.microsoft.com/office/drawing/2014/main" id="{77E60437-6386-452C-96A4-2AD7556943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4788" y="286078"/>
            <a:ext cx="814912" cy="674687"/>
          </a:xfrm>
          <a:prstGeom prst="rect">
            <a:avLst/>
          </a:prstGeom>
        </p:spPr>
      </p:pic>
      <p:grpSp>
        <p:nvGrpSpPr>
          <p:cNvPr id="2" name="Group 1">
            <a:extLst>
              <a:ext uri="{FF2B5EF4-FFF2-40B4-BE49-F238E27FC236}">
                <a16:creationId xmlns:a16="http://schemas.microsoft.com/office/drawing/2014/main" id="{02FB8F70-517F-06A1-2538-737E419834B8}"/>
              </a:ext>
            </a:extLst>
          </p:cNvPr>
          <p:cNvGrpSpPr/>
          <p:nvPr/>
        </p:nvGrpSpPr>
        <p:grpSpPr>
          <a:xfrm>
            <a:off x="232629" y="194686"/>
            <a:ext cx="11525762" cy="1820407"/>
            <a:chOff x="1318096" y="663771"/>
            <a:chExt cx="8652097" cy="1820407"/>
          </a:xfrm>
        </p:grpSpPr>
        <p:sp>
          <p:nvSpPr>
            <p:cNvPr id="3" name="TextBox 2">
              <a:extLst>
                <a:ext uri="{FF2B5EF4-FFF2-40B4-BE49-F238E27FC236}">
                  <a16:creationId xmlns:a16="http://schemas.microsoft.com/office/drawing/2014/main" id="{C07B4DE0-0150-E22A-84CC-34F2796FE7F1}"/>
                </a:ext>
              </a:extLst>
            </p:cNvPr>
            <p:cNvSpPr txBox="1"/>
            <p:nvPr/>
          </p:nvSpPr>
          <p:spPr>
            <a:xfrm>
              <a:off x="1904494" y="883740"/>
              <a:ext cx="8065699" cy="1600438"/>
            </a:xfrm>
            <a:prstGeom prst="roundRect">
              <a:avLst/>
            </a:prstGeom>
            <a:solidFill>
              <a:srgbClr val="E0FFC1"/>
            </a:solidFill>
            <a:ln w="38100">
              <a:solidFill>
                <a:srgbClr val="00B05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4. </a:t>
              </a: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Trong những lễ hội được nói đến ở bài đọc em thích lễ hội nào nh</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ấ</a:t>
              </a: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t? Vì sao?</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endParaRPr>
            </a:p>
          </p:txBody>
        </p:sp>
        <p:pic>
          <p:nvPicPr>
            <p:cNvPr id="9" name="Picture 8">
              <a:extLst>
                <a:ext uri="{FF2B5EF4-FFF2-40B4-BE49-F238E27FC236}">
                  <a16:creationId xmlns:a16="http://schemas.microsoft.com/office/drawing/2014/main" id="{7E32B888-383F-045B-CB8D-93F4F4A5F788}"/>
                </a:ext>
              </a:extLst>
            </p:cNvPr>
            <p:cNvPicPr>
              <a:picLocks noChangeAspect="1"/>
            </p:cNvPicPr>
            <p:nvPr/>
          </p:nvPicPr>
          <p:blipFill>
            <a:blip r:embed="rId8"/>
            <a:stretch>
              <a:fillRect/>
            </a:stretch>
          </p:blipFill>
          <p:spPr>
            <a:xfrm>
              <a:off x="1318096" y="663771"/>
              <a:ext cx="860825" cy="1037015"/>
            </a:xfrm>
            <a:prstGeom prst="rect">
              <a:avLst/>
            </a:prstGeom>
          </p:spPr>
        </p:pic>
      </p:grpSp>
      <p:grpSp>
        <p:nvGrpSpPr>
          <p:cNvPr id="10" name="Group 9">
            <a:extLst>
              <a:ext uri="{FF2B5EF4-FFF2-40B4-BE49-F238E27FC236}">
                <a16:creationId xmlns:a16="http://schemas.microsoft.com/office/drawing/2014/main" id="{15A5A358-607D-8FAC-952F-18778290CBF1}"/>
              </a:ext>
            </a:extLst>
          </p:cNvPr>
          <p:cNvGrpSpPr/>
          <p:nvPr/>
        </p:nvGrpSpPr>
        <p:grpSpPr>
          <a:xfrm>
            <a:off x="588247" y="2288776"/>
            <a:ext cx="10498669" cy="3742984"/>
            <a:chOff x="880858" y="3361946"/>
            <a:chExt cx="10498669" cy="3742984"/>
          </a:xfrm>
        </p:grpSpPr>
        <p:sp>
          <p:nvSpPr>
            <p:cNvPr id="11" name="TextBox 10">
              <a:extLst>
                <a:ext uri="{FF2B5EF4-FFF2-40B4-BE49-F238E27FC236}">
                  <a16:creationId xmlns:a16="http://schemas.microsoft.com/office/drawing/2014/main" id="{FF3D0E66-6CE6-FE41-108F-987DFDDDB7B5}"/>
                </a:ext>
              </a:extLst>
            </p:cNvPr>
            <p:cNvSpPr txBox="1"/>
            <p:nvPr/>
          </p:nvSpPr>
          <p:spPr>
            <a:xfrm>
              <a:off x="1922628" y="4278624"/>
              <a:ext cx="9456899" cy="2826306"/>
            </a:xfrm>
            <a:prstGeom prst="roundRect">
              <a:avLst/>
            </a:prstGeom>
            <a:solidFill>
              <a:srgbClr val="FFEBFF"/>
            </a:solidFill>
            <a:ln w="38100">
              <a:solidFill>
                <a:srgbClr val="FF505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VD: Em thích lễ hội Búp bê vì lễ hội thể hiện sự yêu thương, quan tâm đến các bé gái; Trong lễ hội có nhiều búp bê đẹp; Lễ hội có nhiều hoạt động vui vẻ.</a:t>
              </a:r>
              <a:endParaRPr kumimoji="0" lang="en-US" sz="4000" b="1" i="0" u="none" strike="noStrike" kern="1200" cap="none" spc="0" normalizeH="0" baseline="0" noProof="0" dirty="0">
                <a:ln>
                  <a:noFill/>
                </a:ln>
                <a:solidFill>
                  <a:srgbClr val="0070C0"/>
                </a:solidFill>
                <a:effectLst/>
                <a:uLnTx/>
                <a:uFillTx/>
                <a:latin typeface="Calibri" panose="020F0502020204030204" pitchFamily="34" charset="0"/>
                <a:ea typeface="Roboto" panose="02000000000000000000" pitchFamily="2" charset="0"/>
                <a:cs typeface="Calibri" panose="020F0502020204030204" pitchFamily="34" charset="0"/>
              </a:endParaRPr>
            </a:p>
          </p:txBody>
        </p:sp>
        <p:pic>
          <p:nvPicPr>
            <p:cNvPr id="12" name="Picture 11">
              <a:extLst>
                <a:ext uri="{FF2B5EF4-FFF2-40B4-BE49-F238E27FC236}">
                  <a16:creationId xmlns:a16="http://schemas.microsoft.com/office/drawing/2014/main" id="{F7168506-16A4-FC8D-3402-B48E0BDB01E9}"/>
                </a:ext>
              </a:extLst>
            </p:cNvPr>
            <p:cNvPicPr>
              <a:picLocks noChangeAspect="1"/>
            </p:cNvPicPr>
            <p:nvPr/>
          </p:nvPicPr>
          <p:blipFill>
            <a:blip r:embed="rId9"/>
            <a:stretch>
              <a:fillRect/>
            </a:stretch>
          </p:blipFill>
          <p:spPr>
            <a:xfrm>
              <a:off x="880858" y="3361946"/>
              <a:ext cx="1828302" cy="1653370"/>
            </a:xfrm>
            <a:prstGeom prst="rect">
              <a:avLst/>
            </a:prstGeom>
          </p:spPr>
        </p:pic>
      </p:grpSp>
    </p:spTree>
    <p:extLst>
      <p:ext uri="{BB962C8B-B14F-4D97-AF65-F5344CB8AC3E}">
        <p14:creationId xmlns:p14="http://schemas.microsoft.com/office/powerpoint/2010/main" val="764074997"/>
      </p:ext>
    </p:extLst>
  </p:cSld>
  <p:clrMapOvr>
    <a:masterClrMapping/>
  </p:clrMapOvr>
  <mc:AlternateContent xmlns:mc="http://schemas.openxmlformats.org/markup-compatibility/2006" xmlns:p14="http://schemas.microsoft.com/office/powerpoint/2010/main">
    <mc:Choice Requires="p14">
      <p:transition spd="slow" p14:dur="175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subTnLs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763020-D343-4CA0-93FE-DBF44C08F3C5}"/>
              </a:ext>
            </a:extLst>
          </p:cNvPr>
          <p:cNvPicPr>
            <a:picLocks noChangeAspect="1"/>
          </p:cNvPicPr>
          <p:nvPr/>
        </p:nvPicPr>
        <p:blipFill>
          <a:blip r:embed="rId5"/>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F5EA87BA-A7B3-48EF-A80C-33DDC30A93D9}"/>
              </a:ext>
            </a:extLst>
          </p:cNvPr>
          <p:cNvSpPr/>
          <p:nvPr/>
        </p:nvSpPr>
        <p:spPr>
          <a:xfrm>
            <a:off x="381000" y="235979"/>
            <a:ext cx="11606212" cy="62045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图片 5">
            <a:extLst>
              <a:ext uri="{FF2B5EF4-FFF2-40B4-BE49-F238E27FC236}">
                <a16:creationId xmlns:a16="http://schemas.microsoft.com/office/drawing/2014/main" id="{7952415D-6DAB-4BA4-A3B1-60C5414109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6854" y="-973"/>
            <a:ext cx="4015146" cy="2007573"/>
          </a:xfrm>
          <a:prstGeom prst="rect">
            <a:avLst/>
          </a:prstGeom>
        </p:spPr>
      </p:pic>
      <p:pic>
        <p:nvPicPr>
          <p:cNvPr id="7" name="图片 6">
            <a:extLst>
              <a:ext uri="{FF2B5EF4-FFF2-40B4-BE49-F238E27FC236}">
                <a16:creationId xmlns:a16="http://schemas.microsoft.com/office/drawing/2014/main" id="{77E60437-6386-452C-96A4-2AD7556943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4788" y="286078"/>
            <a:ext cx="814912" cy="674687"/>
          </a:xfrm>
          <a:prstGeom prst="rect">
            <a:avLst/>
          </a:prstGeom>
        </p:spPr>
      </p:pic>
      <p:grpSp>
        <p:nvGrpSpPr>
          <p:cNvPr id="2" name="Group 1">
            <a:extLst>
              <a:ext uri="{FF2B5EF4-FFF2-40B4-BE49-F238E27FC236}">
                <a16:creationId xmlns:a16="http://schemas.microsoft.com/office/drawing/2014/main" id="{02FB8F70-517F-06A1-2538-737E419834B8}"/>
              </a:ext>
            </a:extLst>
          </p:cNvPr>
          <p:cNvGrpSpPr/>
          <p:nvPr/>
        </p:nvGrpSpPr>
        <p:grpSpPr>
          <a:xfrm>
            <a:off x="232629" y="194686"/>
            <a:ext cx="11525762" cy="2160926"/>
            <a:chOff x="1318096" y="663771"/>
            <a:chExt cx="8652097" cy="2160926"/>
          </a:xfrm>
        </p:grpSpPr>
        <p:sp>
          <p:nvSpPr>
            <p:cNvPr id="3" name="TextBox 2">
              <a:extLst>
                <a:ext uri="{FF2B5EF4-FFF2-40B4-BE49-F238E27FC236}">
                  <a16:creationId xmlns:a16="http://schemas.microsoft.com/office/drawing/2014/main" id="{C07B4DE0-0150-E22A-84CC-34F2796FE7F1}"/>
                </a:ext>
              </a:extLst>
            </p:cNvPr>
            <p:cNvSpPr txBox="1"/>
            <p:nvPr/>
          </p:nvSpPr>
          <p:spPr>
            <a:xfrm>
              <a:off x="1904494" y="883740"/>
              <a:ext cx="8065699" cy="1940957"/>
            </a:xfrm>
            <a:prstGeom prst="roundRect">
              <a:avLst/>
            </a:prstGeom>
            <a:solidFill>
              <a:srgbClr val="E0FFC1"/>
            </a:solidFill>
            <a:ln w="38100">
              <a:solidFill>
                <a:srgbClr val="00B05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5. </a:t>
              </a: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Ở Việt Nam có những ngày lễ, ngày tết nào dành cho trẻ em? Hãy kể lại một số hoạt động được trẻ em yêu thích trong những ngày lễ, tết đó.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endParaRPr>
            </a:p>
          </p:txBody>
        </p:sp>
        <p:pic>
          <p:nvPicPr>
            <p:cNvPr id="9" name="Picture 8">
              <a:extLst>
                <a:ext uri="{FF2B5EF4-FFF2-40B4-BE49-F238E27FC236}">
                  <a16:creationId xmlns:a16="http://schemas.microsoft.com/office/drawing/2014/main" id="{7E32B888-383F-045B-CB8D-93F4F4A5F788}"/>
                </a:ext>
              </a:extLst>
            </p:cNvPr>
            <p:cNvPicPr>
              <a:picLocks noChangeAspect="1"/>
            </p:cNvPicPr>
            <p:nvPr/>
          </p:nvPicPr>
          <p:blipFill>
            <a:blip r:embed="rId8"/>
            <a:stretch>
              <a:fillRect/>
            </a:stretch>
          </p:blipFill>
          <p:spPr>
            <a:xfrm>
              <a:off x="1318096" y="663771"/>
              <a:ext cx="860825" cy="1037015"/>
            </a:xfrm>
            <a:prstGeom prst="rect">
              <a:avLst/>
            </a:prstGeom>
          </p:spPr>
        </p:pic>
      </p:grpSp>
      <p:grpSp>
        <p:nvGrpSpPr>
          <p:cNvPr id="10" name="Group 9">
            <a:extLst>
              <a:ext uri="{FF2B5EF4-FFF2-40B4-BE49-F238E27FC236}">
                <a16:creationId xmlns:a16="http://schemas.microsoft.com/office/drawing/2014/main" id="{15A5A358-607D-8FAC-952F-18778290CBF1}"/>
              </a:ext>
            </a:extLst>
          </p:cNvPr>
          <p:cNvGrpSpPr/>
          <p:nvPr/>
        </p:nvGrpSpPr>
        <p:grpSpPr>
          <a:xfrm>
            <a:off x="309952" y="2318594"/>
            <a:ext cx="10901387" cy="4083502"/>
            <a:chOff x="880858" y="3361946"/>
            <a:chExt cx="10901387" cy="4083502"/>
          </a:xfrm>
        </p:grpSpPr>
        <p:sp>
          <p:nvSpPr>
            <p:cNvPr id="11" name="TextBox 10">
              <a:extLst>
                <a:ext uri="{FF2B5EF4-FFF2-40B4-BE49-F238E27FC236}">
                  <a16:creationId xmlns:a16="http://schemas.microsoft.com/office/drawing/2014/main" id="{FF3D0E66-6CE6-FE41-108F-987DFDDDB7B5}"/>
                </a:ext>
              </a:extLst>
            </p:cNvPr>
            <p:cNvSpPr txBox="1"/>
            <p:nvPr/>
          </p:nvSpPr>
          <p:spPr>
            <a:xfrm>
              <a:off x="1922628" y="4278624"/>
              <a:ext cx="9859617" cy="3166824"/>
            </a:xfrm>
            <a:prstGeom prst="roundRect">
              <a:avLst/>
            </a:prstGeom>
            <a:solidFill>
              <a:srgbClr val="FFEBFF"/>
            </a:solidFill>
            <a:ln w="38100">
              <a:solidFill>
                <a:srgbClr val="FF505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Ở Việt Nam có tết Thiếu nhi (1/6), têt Trung thu dành cho trẻ em. Trong ngày tết đó có một số hoạt động được trẻ em yêu thích: được tặng quà, đi chơi, phá cỗ trông trăng, rước đèn, xem múa lân....</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Roboto" panose="02000000000000000000" pitchFamily="2" charset="0"/>
                <a:cs typeface="Calibri" panose="020F0502020204030204" pitchFamily="34" charset="0"/>
              </a:endParaRPr>
            </a:p>
          </p:txBody>
        </p:sp>
        <p:pic>
          <p:nvPicPr>
            <p:cNvPr id="12" name="Picture 11">
              <a:extLst>
                <a:ext uri="{FF2B5EF4-FFF2-40B4-BE49-F238E27FC236}">
                  <a16:creationId xmlns:a16="http://schemas.microsoft.com/office/drawing/2014/main" id="{F7168506-16A4-FC8D-3402-B48E0BDB01E9}"/>
                </a:ext>
              </a:extLst>
            </p:cNvPr>
            <p:cNvPicPr>
              <a:picLocks noChangeAspect="1"/>
            </p:cNvPicPr>
            <p:nvPr/>
          </p:nvPicPr>
          <p:blipFill>
            <a:blip r:embed="rId9"/>
            <a:stretch>
              <a:fillRect/>
            </a:stretch>
          </p:blipFill>
          <p:spPr>
            <a:xfrm>
              <a:off x="880858" y="3361946"/>
              <a:ext cx="1828302" cy="1653370"/>
            </a:xfrm>
            <a:prstGeom prst="rect">
              <a:avLst/>
            </a:prstGeom>
          </p:spPr>
        </p:pic>
      </p:grpSp>
    </p:spTree>
    <p:extLst>
      <p:ext uri="{BB962C8B-B14F-4D97-AF65-F5344CB8AC3E}">
        <p14:creationId xmlns:p14="http://schemas.microsoft.com/office/powerpoint/2010/main" val="1786406704"/>
      </p:ext>
    </p:extLst>
  </p:cSld>
  <p:clrMapOvr>
    <a:masterClrMapping/>
  </p:clrMapOvr>
  <mc:AlternateContent xmlns:mc="http://schemas.openxmlformats.org/markup-compatibility/2006" xmlns:p14="http://schemas.microsoft.com/office/powerpoint/2010/main">
    <mc:Choice Requires="p14">
      <p:transition spd="slow" p14:dur="175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subTnLs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B651EE5-6B07-4550-B764-D6A28B6AD814}"/>
              </a:ext>
            </a:extLst>
          </p:cNvPr>
          <p:cNvPicPr>
            <a:picLocks noChangeAspect="1"/>
          </p:cNvPicPr>
          <p:nvPr/>
        </p:nvPicPr>
        <p:blipFill>
          <a:blip r:embed="rId4"/>
          <a:stretch>
            <a:fillRect/>
          </a:stretch>
        </p:blipFill>
        <p:spPr>
          <a:xfrm>
            <a:off x="0" y="0"/>
            <a:ext cx="12192000" cy="6858000"/>
          </a:xfrm>
          <a:prstGeom prst="rect">
            <a:avLst/>
          </a:prstGeom>
        </p:spPr>
      </p:pic>
      <p:sp>
        <p:nvSpPr>
          <p:cNvPr id="9" name="矩形 8">
            <a:extLst>
              <a:ext uri="{FF2B5EF4-FFF2-40B4-BE49-F238E27FC236}">
                <a16:creationId xmlns:a16="http://schemas.microsoft.com/office/drawing/2014/main" id="{C7628586-2BBF-48B7-9B0B-CDC5AA4A086B}"/>
              </a:ext>
            </a:extLst>
          </p:cNvPr>
          <p:cNvSpPr/>
          <p:nvPr/>
        </p:nvSpPr>
        <p:spPr>
          <a:xfrm rot="1510002">
            <a:off x="1590594" y="1845380"/>
            <a:ext cx="6201619" cy="3769407"/>
          </a:xfrm>
          <a:prstGeom prst="rect">
            <a:avLst/>
          </a:prstGeom>
          <a:blipFill dpi="0" rotWithShape="1">
            <a:blip r:embed="rId5">
              <a:alphaModFix amt="4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CFD15B21-0BDF-491E-83A8-93F55060A2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220243"/>
            <a:ext cx="3892656" cy="3950325"/>
          </a:xfrm>
          <a:prstGeom prst="rect">
            <a:avLst/>
          </a:prstGeom>
        </p:spPr>
      </p:pic>
      <p:pic>
        <p:nvPicPr>
          <p:cNvPr id="6" name="图片 5">
            <a:extLst>
              <a:ext uri="{FF2B5EF4-FFF2-40B4-BE49-F238E27FC236}">
                <a16:creationId xmlns:a16="http://schemas.microsoft.com/office/drawing/2014/main" id="{72D05B0C-44F4-445B-A85B-4FF7FFDF95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0" y="3143954"/>
            <a:ext cx="5333999" cy="3714044"/>
          </a:xfrm>
          <a:prstGeom prst="rect">
            <a:avLst/>
          </a:prstGeom>
        </p:spPr>
      </p:pic>
      <p:sp>
        <p:nvSpPr>
          <p:cNvPr id="2" name="Rectangle: Rounded Corners 1">
            <a:extLst>
              <a:ext uri="{FF2B5EF4-FFF2-40B4-BE49-F238E27FC236}">
                <a16:creationId xmlns:a16="http://schemas.microsoft.com/office/drawing/2014/main" id="{AF24191F-02BA-352D-527B-D68DC4F6690C}"/>
              </a:ext>
            </a:extLst>
          </p:cNvPr>
          <p:cNvSpPr/>
          <p:nvPr/>
        </p:nvSpPr>
        <p:spPr>
          <a:xfrm>
            <a:off x="2769457" y="2196490"/>
            <a:ext cx="7020586" cy="3607962"/>
          </a:xfrm>
          <a:prstGeom prst="roundRect">
            <a:avLst/>
          </a:prstGeom>
          <a:solidFill>
            <a:srgbClr val="FFFFCC"/>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a:solidFill>
                  <a:srgbClr val="002060"/>
                </a:solidFill>
                <a:latin typeface="Calibri" panose="020F0502020204030204" pitchFamily="34" charset="0"/>
                <a:cs typeface="Calibri" panose="020F0502020204030204" pitchFamily="34" charset="0"/>
              </a:rPr>
              <a:t>   </a:t>
            </a:r>
            <a:r>
              <a:rPr lang="vi-VN" sz="3600" b="1" dirty="0">
                <a:solidFill>
                  <a:srgbClr val="002060"/>
                </a:solidFill>
                <a:latin typeface="Calibri" panose="020F0502020204030204" pitchFamily="34" charset="0"/>
                <a:cs typeface="Calibri" panose="020F0502020204030204" pitchFamily="34" charset="0"/>
              </a:rPr>
              <a:t>Bài đọc cung cấp thông tin về ba lễ hội nổi tiếng ở Nhật Bản: lễ hội Hoa anh đào, lễ hội Búp bê, tết Thiếu nhi. Đây là ba lễ hội rất đặc sắc, thể hiện được nét đẹp truyền thống của đất nước Nhật Bản.</a:t>
            </a:r>
          </a:p>
        </p:txBody>
      </p:sp>
      <p:pic>
        <p:nvPicPr>
          <p:cNvPr id="16" name="Picture 15">
            <a:extLst>
              <a:ext uri="{FF2B5EF4-FFF2-40B4-BE49-F238E27FC236}">
                <a16:creationId xmlns:a16="http://schemas.microsoft.com/office/drawing/2014/main" id="{949B0BF4-1D2C-BBCF-BC57-765352A30F06}"/>
              </a:ext>
            </a:extLst>
          </p:cNvPr>
          <p:cNvPicPr>
            <a:picLocks noChangeAspect="1"/>
          </p:cNvPicPr>
          <p:nvPr/>
        </p:nvPicPr>
        <p:blipFill>
          <a:blip r:embed="rId8"/>
          <a:stretch>
            <a:fillRect/>
          </a:stretch>
        </p:blipFill>
        <p:spPr>
          <a:xfrm rot="262407">
            <a:off x="-1132473" y="2049189"/>
            <a:ext cx="3887238" cy="3922513"/>
          </a:xfrm>
          <a:prstGeom prst="rect">
            <a:avLst/>
          </a:prstGeom>
        </p:spPr>
      </p:pic>
      <p:pic>
        <p:nvPicPr>
          <p:cNvPr id="17" name="Picture 16">
            <a:extLst>
              <a:ext uri="{FF2B5EF4-FFF2-40B4-BE49-F238E27FC236}">
                <a16:creationId xmlns:a16="http://schemas.microsoft.com/office/drawing/2014/main" id="{2CD50E91-E1B1-0F1D-07C3-FA13054E2DC7}"/>
              </a:ext>
            </a:extLst>
          </p:cNvPr>
          <p:cNvPicPr>
            <a:picLocks noChangeAspect="1"/>
          </p:cNvPicPr>
          <p:nvPr/>
        </p:nvPicPr>
        <p:blipFill>
          <a:blip r:embed="rId9"/>
          <a:stretch>
            <a:fillRect/>
          </a:stretch>
        </p:blipFill>
        <p:spPr>
          <a:xfrm>
            <a:off x="9811461" y="1517457"/>
            <a:ext cx="4033908" cy="5620275"/>
          </a:xfrm>
          <a:prstGeom prst="rect">
            <a:avLst/>
          </a:prstGeom>
        </p:spPr>
      </p:pic>
      <p:pic>
        <p:nvPicPr>
          <p:cNvPr id="19" name="Picture 18">
            <a:extLst>
              <a:ext uri="{FF2B5EF4-FFF2-40B4-BE49-F238E27FC236}">
                <a16:creationId xmlns:a16="http://schemas.microsoft.com/office/drawing/2014/main" id="{73D0D05C-5678-0D51-3CB8-F1788C59E73A}"/>
              </a:ext>
            </a:extLst>
          </p:cNvPr>
          <p:cNvPicPr>
            <a:picLocks noChangeAspect="1"/>
          </p:cNvPicPr>
          <p:nvPr/>
        </p:nvPicPr>
        <p:blipFill>
          <a:blip r:embed="rId10"/>
          <a:stretch>
            <a:fillRect/>
          </a:stretch>
        </p:blipFill>
        <p:spPr>
          <a:xfrm>
            <a:off x="2222907" y="167813"/>
            <a:ext cx="9455716" cy="2109399"/>
          </a:xfrm>
          <a:prstGeom prst="rect">
            <a:avLst/>
          </a:prstGeom>
        </p:spPr>
      </p:pic>
    </p:spTree>
    <p:extLst>
      <p:ext uri="{BB962C8B-B14F-4D97-AF65-F5344CB8AC3E}">
        <p14:creationId xmlns:p14="http://schemas.microsoft.com/office/powerpoint/2010/main" val="3650858750"/>
      </p:ext>
    </p:extLst>
  </p:cSld>
  <p:clrMapOvr>
    <a:masterClrMapping/>
  </p:clrMapOvr>
  <mc:AlternateContent xmlns:mc="http://schemas.openxmlformats.org/markup-compatibility/2006" xmlns:p14="http://schemas.microsoft.com/office/powerpoint/2010/main">
    <mc:Choice Requires="p14">
      <p:transition spd="slow" p14:dur="175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750"/>
                                        <p:tgtEl>
                                          <p:spTgt spid="9"/>
                                        </p:tgtEl>
                                      </p:cBhvr>
                                    </p:animEffect>
                                  </p:childTnLst>
                                </p:cTn>
                              </p:par>
                            </p:childTnLst>
                          </p:cTn>
                        </p:par>
                        <p:par>
                          <p:cTn id="16" fill="hold">
                            <p:stCondLst>
                              <p:cond delay="225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75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900" decel="100000" fill="hold"/>
                                        <p:tgtEl>
                                          <p:spTgt spid="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B651EE5-6B07-4550-B764-D6A28B6AD814}"/>
              </a:ext>
            </a:extLst>
          </p:cNvPr>
          <p:cNvPicPr>
            <a:picLocks noChangeAspect="1"/>
          </p:cNvPicPr>
          <p:nvPr/>
        </p:nvPicPr>
        <p:blipFill>
          <a:blip r:embed="rId3"/>
          <a:stretch>
            <a:fillRect/>
          </a:stretch>
        </p:blipFill>
        <p:spPr>
          <a:xfrm>
            <a:off x="0" y="0"/>
            <a:ext cx="12192000" cy="6858000"/>
          </a:xfrm>
          <a:prstGeom prst="rect">
            <a:avLst/>
          </a:prstGeom>
        </p:spPr>
      </p:pic>
      <p:sp>
        <p:nvSpPr>
          <p:cNvPr id="9" name="矩形 8">
            <a:extLst>
              <a:ext uri="{FF2B5EF4-FFF2-40B4-BE49-F238E27FC236}">
                <a16:creationId xmlns:a16="http://schemas.microsoft.com/office/drawing/2014/main" id="{C7628586-2BBF-48B7-9B0B-CDC5AA4A086B}"/>
              </a:ext>
            </a:extLst>
          </p:cNvPr>
          <p:cNvSpPr/>
          <p:nvPr/>
        </p:nvSpPr>
        <p:spPr>
          <a:xfrm rot="1510002">
            <a:off x="1590594" y="1845380"/>
            <a:ext cx="6201619" cy="3769407"/>
          </a:xfrm>
          <a:prstGeom prst="rect">
            <a:avLst/>
          </a:prstGeom>
          <a:blipFill dpi="0" rotWithShape="1">
            <a:blip r:embed="rId4">
              <a:alphaModFix amt="4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CFD15B21-0BDF-491E-83A8-93F55060A2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220243"/>
            <a:ext cx="3892656" cy="3950325"/>
          </a:xfrm>
          <a:prstGeom prst="rect">
            <a:avLst/>
          </a:prstGeom>
        </p:spPr>
      </p:pic>
      <p:pic>
        <p:nvPicPr>
          <p:cNvPr id="6" name="图片 5">
            <a:extLst>
              <a:ext uri="{FF2B5EF4-FFF2-40B4-BE49-F238E27FC236}">
                <a16:creationId xmlns:a16="http://schemas.microsoft.com/office/drawing/2014/main" id="{72D05B0C-44F4-445B-A85B-4FF7FFDF95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0" y="3143954"/>
            <a:ext cx="5333999" cy="3714044"/>
          </a:xfrm>
          <a:prstGeom prst="rect">
            <a:avLst/>
          </a:prstGeom>
        </p:spPr>
      </p:pic>
      <p:pic>
        <p:nvPicPr>
          <p:cNvPr id="8" name="图片 7">
            <a:extLst>
              <a:ext uri="{FF2B5EF4-FFF2-40B4-BE49-F238E27FC236}">
                <a16:creationId xmlns:a16="http://schemas.microsoft.com/office/drawing/2014/main" id="{BA0CE7D0-801B-4B16-805C-055B784813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7853" y="1603068"/>
            <a:ext cx="3136063" cy="5018764"/>
          </a:xfrm>
          <a:prstGeom prst="rect">
            <a:avLst/>
          </a:prstGeom>
        </p:spPr>
      </p:pic>
      <p:pic>
        <p:nvPicPr>
          <p:cNvPr id="31" name="图片 2">
            <a:extLst>
              <a:ext uri="{FF2B5EF4-FFF2-40B4-BE49-F238E27FC236}">
                <a16:creationId xmlns:a16="http://schemas.microsoft.com/office/drawing/2014/main" id="{E7EC731D-1F0F-466E-B26E-F45C026CBC6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0246" y="4885421"/>
            <a:ext cx="2835211" cy="2347346"/>
          </a:xfrm>
          <a:prstGeom prst="rect">
            <a:avLst/>
          </a:prstGeom>
        </p:spPr>
      </p:pic>
      <p:pic>
        <p:nvPicPr>
          <p:cNvPr id="32" name="图片 42">
            <a:extLst>
              <a:ext uri="{FF2B5EF4-FFF2-40B4-BE49-F238E27FC236}">
                <a16:creationId xmlns:a16="http://schemas.microsoft.com/office/drawing/2014/main" id="{96CB7ADC-D650-4918-930E-C97A9BD22D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43177" y="4885421"/>
            <a:ext cx="2835211" cy="2347346"/>
          </a:xfrm>
          <a:prstGeom prst="rect">
            <a:avLst/>
          </a:prstGeom>
        </p:spPr>
      </p:pic>
      <p:pic>
        <p:nvPicPr>
          <p:cNvPr id="33" name="图片 43">
            <a:extLst>
              <a:ext uri="{FF2B5EF4-FFF2-40B4-BE49-F238E27FC236}">
                <a16:creationId xmlns:a16="http://schemas.microsoft.com/office/drawing/2014/main" id="{5F20C601-B13E-462B-9F73-AF52347D67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11887" y="4885421"/>
            <a:ext cx="2835211" cy="2347346"/>
          </a:xfrm>
          <a:prstGeom prst="rect">
            <a:avLst/>
          </a:prstGeom>
        </p:spPr>
      </p:pic>
      <p:pic>
        <p:nvPicPr>
          <p:cNvPr id="2" name="Picture 1">
            <a:extLst>
              <a:ext uri="{FF2B5EF4-FFF2-40B4-BE49-F238E27FC236}">
                <a16:creationId xmlns:a16="http://schemas.microsoft.com/office/drawing/2014/main" id="{A9AE302C-BE16-B06E-49FA-6F5657DDA888}"/>
              </a:ext>
            </a:extLst>
          </p:cNvPr>
          <p:cNvPicPr>
            <a:picLocks noChangeAspect="1"/>
          </p:cNvPicPr>
          <p:nvPr/>
        </p:nvPicPr>
        <p:blipFill>
          <a:blip r:embed="rId9"/>
          <a:stretch>
            <a:fillRect/>
          </a:stretch>
        </p:blipFill>
        <p:spPr>
          <a:xfrm>
            <a:off x="4120239" y="1080138"/>
            <a:ext cx="5998984" cy="4121253"/>
          </a:xfrm>
          <a:prstGeom prst="rect">
            <a:avLst/>
          </a:prstGeom>
        </p:spPr>
      </p:pic>
    </p:spTree>
    <p:extLst>
      <p:ext uri="{BB962C8B-B14F-4D97-AF65-F5344CB8AC3E}">
        <p14:creationId xmlns:p14="http://schemas.microsoft.com/office/powerpoint/2010/main" val="1746139480"/>
      </p:ext>
    </p:extLst>
  </p:cSld>
  <p:clrMapOvr>
    <a:masterClrMapping/>
  </p:clrMapOvr>
  <mc:AlternateContent xmlns:mc="http://schemas.openxmlformats.org/markup-compatibility/2006" xmlns:p14="http://schemas.microsoft.com/office/powerpoint/2010/main">
    <mc:Choice Requires="p14">
      <p:transition spd="slow" p14:dur="175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750"/>
                                        <p:tgtEl>
                                          <p:spTgt spid="9"/>
                                        </p:tgtEl>
                                      </p:cBhvr>
                                    </p:animEffect>
                                  </p:childTnLst>
                                </p:cTn>
                              </p:par>
                            </p:childTnLst>
                          </p:cTn>
                        </p:par>
                        <p:par>
                          <p:cTn id="16" fill="hold">
                            <p:stCondLst>
                              <p:cond delay="225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750"/>
                                        <p:tgtEl>
                                          <p:spTgt spid="6"/>
                                        </p:tgtEl>
                                      </p:cBhvr>
                                    </p:animEffect>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750"/>
                                        <p:tgtEl>
                                          <p:spTgt spid="8"/>
                                        </p:tgtEl>
                                      </p:cBhvr>
                                    </p:animEffect>
                                    <p:anim calcmode="lin" valueType="num">
                                      <p:cBhvr>
                                        <p:cTn id="24" dur="750" fill="hold"/>
                                        <p:tgtEl>
                                          <p:spTgt spid="8"/>
                                        </p:tgtEl>
                                        <p:attrNameLst>
                                          <p:attrName>ppt_x</p:attrName>
                                        </p:attrNameLst>
                                      </p:cBhvr>
                                      <p:tavLst>
                                        <p:tav tm="0">
                                          <p:val>
                                            <p:strVal val="#ppt_x"/>
                                          </p:val>
                                        </p:tav>
                                        <p:tav tm="100000">
                                          <p:val>
                                            <p:strVal val="#ppt_x"/>
                                          </p:val>
                                        </p:tav>
                                      </p:tavLst>
                                    </p:anim>
                                    <p:anim calcmode="lin" valueType="num">
                                      <p:cBhvr>
                                        <p:cTn id="25" dur="75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22" presetClass="entr" presetSubtype="4"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down)">
                                      <p:cBhvr>
                                        <p:cTn id="29" dur="750"/>
                                        <p:tgtEl>
                                          <p:spTgt spid="31"/>
                                        </p:tgtEl>
                                      </p:cBhvr>
                                    </p:animEffect>
                                  </p:childTnLst>
                                </p:cTn>
                              </p:par>
                            </p:childTnLst>
                          </p:cTn>
                        </p:par>
                        <p:par>
                          <p:cTn id="30" fill="hold">
                            <p:stCondLst>
                              <p:cond delay="4500"/>
                            </p:stCondLst>
                            <p:childTnLst>
                              <p:par>
                                <p:cTn id="31" presetID="22" presetClass="entr" presetSubtype="4"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down)">
                                      <p:cBhvr>
                                        <p:cTn id="33" dur="750"/>
                                        <p:tgtEl>
                                          <p:spTgt spid="32"/>
                                        </p:tgtEl>
                                      </p:cBhvr>
                                    </p:animEffect>
                                  </p:childTnLst>
                                </p:cTn>
                              </p:par>
                            </p:childTnLst>
                          </p:cTn>
                        </p:par>
                        <p:par>
                          <p:cTn id="34" fill="hold">
                            <p:stCondLst>
                              <p:cond delay="5250"/>
                            </p:stCondLst>
                            <p:childTnLst>
                              <p:par>
                                <p:cTn id="35" presetID="22" presetClass="entr" presetSubtype="4"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75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763020-D343-4CA0-93FE-DBF44C08F3C5}"/>
              </a:ext>
            </a:extLst>
          </p:cNvPr>
          <p:cNvPicPr>
            <a:picLocks noChangeAspect="1"/>
          </p:cNvPicPr>
          <p:nvPr/>
        </p:nvPicPr>
        <p:blipFill>
          <a:blip r:embed="rId3"/>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F5EA87BA-A7B3-48EF-A80C-33DDC30A93D9}"/>
              </a:ext>
            </a:extLst>
          </p:cNvPr>
          <p:cNvSpPr/>
          <p:nvPr/>
        </p:nvSpPr>
        <p:spPr>
          <a:xfrm>
            <a:off x="381000" y="235980"/>
            <a:ext cx="11606212" cy="57816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2" name="Picture 1">
            <a:extLst>
              <a:ext uri="{FF2B5EF4-FFF2-40B4-BE49-F238E27FC236}">
                <a16:creationId xmlns:a16="http://schemas.microsoft.com/office/drawing/2014/main" id="{489527CA-335D-6731-159A-DDF8DA103431}"/>
              </a:ext>
            </a:extLst>
          </p:cNvPr>
          <p:cNvPicPr>
            <a:picLocks noChangeAspect="1"/>
          </p:cNvPicPr>
          <p:nvPr/>
        </p:nvPicPr>
        <p:blipFill>
          <a:blip r:embed="rId4"/>
          <a:stretch>
            <a:fillRect/>
          </a:stretch>
        </p:blipFill>
        <p:spPr>
          <a:xfrm>
            <a:off x="860850" y="503079"/>
            <a:ext cx="10701219" cy="1803281"/>
          </a:xfrm>
          <a:prstGeom prst="rect">
            <a:avLst/>
          </a:prstGeom>
        </p:spPr>
      </p:pic>
      <p:sp>
        <p:nvSpPr>
          <p:cNvPr id="3" name="TextBox 2">
            <a:extLst>
              <a:ext uri="{FF2B5EF4-FFF2-40B4-BE49-F238E27FC236}">
                <a16:creationId xmlns:a16="http://schemas.microsoft.com/office/drawing/2014/main" id="{978791F0-4828-A012-606A-AD2C4A86133F}"/>
              </a:ext>
            </a:extLst>
          </p:cNvPr>
          <p:cNvSpPr txBox="1"/>
          <p:nvPr/>
        </p:nvSpPr>
        <p:spPr>
          <a:xfrm>
            <a:off x="428897" y="2187158"/>
            <a:ext cx="10964333" cy="2585323"/>
          </a:xfrm>
          <a:prstGeom prst="rect">
            <a:avLst/>
          </a:prstGeom>
          <a:noFill/>
        </p:spPr>
        <p:txBody>
          <a:bodyPr wrap="square" rtlCol="0">
            <a:spAutoFit/>
          </a:bodyPr>
          <a:lstStyle/>
          <a:p>
            <a:pPr marL="571500" lvl="0" indent="-571500" algn="just">
              <a:buFont typeface="Arial" panose="020B0604020202020204" pitchFamily="34" charset="0"/>
              <a:buChar char="•"/>
              <a:defRPr/>
            </a:pPr>
            <a:r>
              <a:rPr lang="vi-VN" sz="5400" dirty="0">
                <a:solidFill>
                  <a:prstClr val="black"/>
                </a:solidFill>
                <a:latin typeface="Cambria" panose="02040503050406030204" pitchFamily="18" charset="0"/>
                <a:ea typeface="Cambria" panose="02040503050406030204" pitchFamily="18" charset="0"/>
              </a:rPr>
              <a:t>Đọc to, rõ ràng ngắt hơi sau dấu phẩy, nghỉ hơi sau dấu chấm, chú ý ngắt hơi ở câu dài</a:t>
            </a:r>
            <a:r>
              <a:rPr lang="en-US" sz="5400" dirty="0">
                <a:solidFill>
                  <a:prstClr val="black"/>
                </a:solidFill>
                <a:latin typeface="Cambria" panose="02040503050406030204" pitchFamily="18" charset="0"/>
                <a:ea typeface="Cambria" panose="02040503050406030204" pitchFamily="18" charset="0"/>
              </a:rPr>
              <a:t>.</a:t>
            </a:r>
            <a:endParaRPr kumimoji="0" lang="vi-VN"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07435968"/>
      </p:ext>
    </p:extLst>
  </p:cSld>
  <p:clrMapOvr>
    <a:masterClrMapping/>
  </p:clrMapOvr>
  <mc:AlternateContent xmlns:mc="http://schemas.openxmlformats.org/markup-compatibility/2006" xmlns:p14="http://schemas.microsoft.com/office/powerpoint/2010/main">
    <mc:Choice Requires="p14">
      <p:transition spd="slow" p14:dur="175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E6BA1B9-3407-4402-8BF4-2EB0CC7ABA0E}"/>
              </a:ext>
            </a:extLst>
          </p:cNvPr>
          <p:cNvPicPr>
            <a:picLocks noChangeAspect="1"/>
          </p:cNvPicPr>
          <p:nvPr/>
        </p:nvPicPr>
        <p:blipFill>
          <a:blip r:embed="rId3"/>
          <a:stretch>
            <a:fillRect/>
          </a:stretch>
        </p:blipFill>
        <p:spPr>
          <a:xfrm>
            <a:off x="0" y="0"/>
            <a:ext cx="12192000" cy="6858000"/>
          </a:xfrm>
          <a:prstGeom prst="rect">
            <a:avLst/>
          </a:prstGeom>
        </p:spPr>
      </p:pic>
      <p:sp>
        <p:nvSpPr>
          <p:cNvPr id="14" name="矩形 13">
            <a:extLst>
              <a:ext uri="{FF2B5EF4-FFF2-40B4-BE49-F238E27FC236}">
                <a16:creationId xmlns:a16="http://schemas.microsoft.com/office/drawing/2014/main" id="{29541C3B-AFCF-45E3-9D46-40850043885A}"/>
              </a:ext>
            </a:extLst>
          </p:cNvPr>
          <p:cNvSpPr/>
          <p:nvPr/>
        </p:nvSpPr>
        <p:spPr>
          <a:xfrm>
            <a:off x="213666" y="217048"/>
            <a:ext cx="9790715" cy="5950896"/>
          </a:xfrm>
          <a:prstGeom prst="rect">
            <a:avLst/>
          </a:prstGeom>
          <a:blipFill dpi="0" rotWithShape="1">
            <a:blip r:embed="rId4">
              <a:alphaModFix amt="4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iny" panose="02000903060500060000" pitchFamily="2" charset="0"/>
              <a:ea typeface="等线" panose="02010600030101010101" pitchFamily="2" charset="-122"/>
              <a:cs typeface="+mn-cs"/>
            </a:endParaRPr>
          </a:p>
        </p:txBody>
      </p:sp>
      <p:pic>
        <p:nvPicPr>
          <p:cNvPr id="7" name="图片 6">
            <a:extLst>
              <a:ext uri="{FF2B5EF4-FFF2-40B4-BE49-F238E27FC236}">
                <a16:creationId xmlns:a16="http://schemas.microsoft.com/office/drawing/2014/main" id="{5EC76E44-054E-42A7-B9CE-3D11C081BA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5946" y="-973"/>
            <a:ext cx="10486054" cy="5243027"/>
          </a:xfrm>
          <a:prstGeom prst="rect">
            <a:avLst/>
          </a:prstGeom>
        </p:spPr>
      </p:pic>
      <p:pic>
        <p:nvPicPr>
          <p:cNvPr id="8" name="图片 7">
            <a:extLst>
              <a:ext uri="{FF2B5EF4-FFF2-40B4-BE49-F238E27FC236}">
                <a16:creationId xmlns:a16="http://schemas.microsoft.com/office/drawing/2014/main" id="{2FEAB147-CD29-4159-A273-ABC71615F6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2849159"/>
            <a:ext cx="6096000" cy="4009814"/>
          </a:xfrm>
          <a:prstGeom prst="rect">
            <a:avLst/>
          </a:prstGeom>
        </p:spPr>
      </p:pic>
      <p:grpSp>
        <p:nvGrpSpPr>
          <p:cNvPr id="24" name="组合 23">
            <a:extLst>
              <a:ext uri="{FF2B5EF4-FFF2-40B4-BE49-F238E27FC236}">
                <a16:creationId xmlns:a16="http://schemas.microsoft.com/office/drawing/2014/main" id="{2C72C934-4275-4A3D-A5EE-329FBD260449}"/>
              </a:ext>
            </a:extLst>
          </p:cNvPr>
          <p:cNvGrpSpPr/>
          <p:nvPr/>
        </p:nvGrpSpPr>
        <p:grpSpPr>
          <a:xfrm>
            <a:off x="0" y="5412147"/>
            <a:ext cx="7229267" cy="1464519"/>
            <a:chOff x="0" y="5412147"/>
            <a:chExt cx="7229267" cy="1464519"/>
          </a:xfrm>
        </p:grpSpPr>
        <p:pic>
          <p:nvPicPr>
            <p:cNvPr id="12" name="图片 11">
              <a:extLst>
                <a:ext uri="{FF2B5EF4-FFF2-40B4-BE49-F238E27FC236}">
                  <a16:creationId xmlns:a16="http://schemas.microsoft.com/office/drawing/2014/main" id="{A4B994DF-E89E-458C-9737-2D7F3506D8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5946" y="6077078"/>
              <a:ext cx="1189787" cy="799588"/>
            </a:xfrm>
            <a:prstGeom prst="rect">
              <a:avLst/>
            </a:prstGeom>
          </p:spPr>
        </p:pic>
        <p:pic>
          <p:nvPicPr>
            <p:cNvPr id="9" name="图片 8">
              <a:extLst>
                <a:ext uri="{FF2B5EF4-FFF2-40B4-BE49-F238E27FC236}">
                  <a16:creationId xmlns:a16="http://schemas.microsoft.com/office/drawing/2014/main" id="{FD425232-6D51-45F7-8054-65D3846646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412147"/>
              <a:ext cx="7229267" cy="1445853"/>
            </a:xfrm>
            <a:prstGeom prst="rect">
              <a:avLst/>
            </a:prstGeom>
          </p:spPr>
        </p:pic>
        <p:pic>
          <p:nvPicPr>
            <p:cNvPr id="11" name="图片 10">
              <a:extLst>
                <a:ext uri="{FF2B5EF4-FFF2-40B4-BE49-F238E27FC236}">
                  <a16:creationId xmlns:a16="http://schemas.microsoft.com/office/drawing/2014/main" id="{07268157-52E9-471D-B67F-BD1D785E3EA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69184" y="5981652"/>
              <a:ext cx="774001" cy="876348"/>
            </a:xfrm>
            <a:prstGeom prst="rect">
              <a:avLst/>
            </a:prstGeom>
          </p:spPr>
        </p:pic>
      </p:grpSp>
      <p:grpSp>
        <p:nvGrpSpPr>
          <p:cNvPr id="25" name="组合 24">
            <a:extLst>
              <a:ext uri="{FF2B5EF4-FFF2-40B4-BE49-F238E27FC236}">
                <a16:creationId xmlns:a16="http://schemas.microsoft.com/office/drawing/2014/main" id="{BA599325-1766-4E39-B8A3-39832A6CD306}"/>
              </a:ext>
            </a:extLst>
          </p:cNvPr>
          <p:cNvGrpSpPr/>
          <p:nvPr/>
        </p:nvGrpSpPr>
        <p:grpSpPr>
          <a:xfrm>
            <a:off x="165977" y="1071851"/>
            <a:ext cx="4047231" cy="5621154"/>
            <a:chOff x="58190" y="972844"/>
            <a:chExt cx="4047231" cy="5621154"/>
          </a:xfrm>
        </p:grpSpPr>
        <p:pic>
          <p:nvPicPr>
            <p:cNvPr id="10" name="图片 9">
              <a:extLst>
                <a:ext uri="{FF2B5EF4-FFF2-40B4-BE49-F238E27FC236}">
                  <a16:creationId xmlns:a16="http://schemas.microsoft.com/office/drawing/2014/main" id="{67F2576B-228F-4AD1-AA87-7FF8C275721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190" y="972844"/>
              <a:ext cx="4047231" cy="5621154"/>
            </a:xfrm>
            <a:prstGeom prst="rect">
              <a:avLst/>
            </a:prstGeom>
          </p:spPr>
        </p:pic>
        <p:pic>
          <p:nvPicPr>
            <p:cNvPr id="13" name="图片 12">
              <a:extLst>
                <a:ext uri="{FF2B5EF4-FFF2-40B4-BE49-F238E27FC236}">
                  <a16:creationId xmlns:a16="http://schemas.microsoft.com/office/drawing/2014/main" id="{151CBE57-E1B7-45F2-8C44-A05E83E841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3666" y="2363384"/>
              <a:ext cx="1165860" cy="971550"/>
            </a:xfrm>
            <a:prstGeom prst="rect">
              <a:avLst/>
            </a:prstGeom>
          </p:spPr>
        </p:pic>
      </p:grpSp>
      <p:pic>
        <p:nvPicPr>
          <p:cNvPr id="28" name="Picture 2" descr="Hình ảnh Quạt Giấy PNG Miễn Phí Tải Về - Lovepik">
            <a:extLst>
              <a:ext uri="{FF2B5EF4-FFF2-40B4-BE49-F238E27FC236}">
                <a16:creationId xmlns:a16="http://schemas.microsoft.com/office/drawing/2014/main" id="{DFF6596A-DCA9-4AE8-9FF0-53FF0E339E16}"/>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7364" b="89838" l="5167" r="94500">
                        <a14:foregroundMark x1="5167" y1="58468" x2="10417" y2="65096"/>
                        <a14:foregroundMark x1="44500" y1="8247" x2="53250" y2="7511"/>
                        <a14:foregroundMark x1="90667" y1="62003" x2="94500" y2="65538"/>
                      </a14:backgroundRemoval>
                    </a14:imgEffect>
                  </a14:imgLayer>
                </a14:imgProps>
              </a:ext>
              <a:ext uri="{28A0092B-C50C-407E-A947-70E740481C1C}">
                <a14:useLocalDpi xmlns:a14="http://schemas.microsoft.com/office/drawing/2010/main" val="0"/>
              </a:ext>
            </a:extLst>
          </a:blip>
          <a:srcRect/>
          <a:stretch>
            <a:fillRect/>
          </a:stretch>
        </p:blipFill>
        <p:spPr bwMode="auto">
          <a:xfrm>
            <a:off x="4308070" y="5292519"/>
            <a:ext cx="1831006" cy="1036044"/>
          </a:xfrm>
          <a:prstGeom prst="rect">
            <a:avLst/>
          </a:prstGeom>
          <a:noFill/>
          <a:extLst>
            <a:ext uri="{909E8E84-426E-40DD-AFC4-6F175D3DCCD1}">
              <a14:hiddenFill xmlns:a14="http://schemas.microsoft.com/office/drawing/2010/main">
                <a:solidFill>
                  <a:srgbClr val="FFFFFF"/>
                </a:solidFill>
              </a14:hiddenFill>
            </a:ext>
          </a:extLst>
        </p:spPr>
      </p:pic>
      <p:pic>
        <p:nvPicPr>
          <p:cNvPr id="29" name="图片 2">
            <a:extLst>
              <a:ext uri="{FF2B5EF4-FFF2-40B4-BE49-F238E27FC236}">
                <a16:creationId xmlns:a16="http://schemas.microsoft.com/office/drawing/2014/main" id="{ADCF3A90-900E-4AE4-BF0C-8C7CE6E67A2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63841" y="5184942"/>
            <a:ext cx="1856635" cy="1537157"/>
          </a:xfrm>
          <a:prstGeom prst="rect">
            <a:avLst/>
          </a:prstGeom>
        </p:spPr>
      </p:pic>
      <p:pic>
        <p:nvPicPr>
          <p:cNvPr id="30" name="图片 42">
            <a:extLst>
              <a:ext uri="{FF2B5EF4-FFF2-40B4-BE49-F238E27FC236}">
                <a16:creationId xmlns:a16="http://schemas.microsoft.com/office/drawing/2014/main" id="{2E4BC145-3739-442D-9EBE-5AF9BC98437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55942" y="5220544"/>
            <a:ext cx="1856635" cy="1537157"/>
          </a:xfrm>
          <a:prstGeom prst="rect">
            <a:avLst/>
          </a:prstGeom>
        </p:spPr>
      </p:pic>
      <p:pic>
        <p:nvPicPr>
          <p:cNvPr id="31" name="图片 43">
            <a:extLst>
              <a:ext uri="{FF2B5EF4-FFF2-40B4-BE49-F238E27FC236}">
                <a16:creationId xmlns:a16="http://schemas.microsoft.com/office/drawing/2014/main" id="{8D7F61EB-1786-467B-9D75-983FC16F051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586748" y="5184942"/>
            <a:ext cx="1856635" cy="1537157"/>
          </a:xfrm>
          <a:prstGeom prst="rect">
            <a:avLst/>
          </a:prstGeom>
        </p:spPr>
      </p:pic>
      <p:pic>
        <p:nvPicPr>
          <p:cNvPr id="32" name="Picture 2" descr="Hình ảnh Quạt Giấy PNG Miễn Phí Tải Về - Lovepik">
            <a:extLst>
              <a:ext uri="{FF2B5EF4-FFF2-40B4-BE49-F238E27FC236}">
                <a16:creationId xmlns:a16="http://schemas.microsoft.com/office/drawing/2014/main" id="{62BF904D-666B-4E50-B339-F137FD002D08}"/>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7364" b="89838" l="5167" r="94500">
                        <a14:foregroundMark x1="5167" y1="58468" x2="10417" y2="65096"/>
                        <a14:foregroundMark x1="44500" y1="8247" x2="53250" y2="7511"/>
                        <a14:foregroundMark x1="90667" y1="62003" x2="94500" y2="65538"/>
                      </a14:backgroundRemoval>
                    </a14:imgEffect>
                  </a14:imgLayer>
                </a14:imgProps>
              </a:ext>
              <a:ext uri="{28A0092B-C50C-407E-A947-70E740481C1C}">
                <a14:useLocalDpi xmlns:a14="http://schemas.microsoft.com/office/drawing/2010/main" val="0"/>
              </a:ext>
            </a:extLst>
          </a:blip>
          <a:srcRect/>
          <a:stretch>
            <a:fillRect/>
          </a:stretch>
        </p:blipFill>
        <p:spPr bwMode="auto">
          <a:xfrm>
            <a:off x="7857095" y="5271586"/>
            <a:ext cx="1831006" cy="10360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0C4B1A8-F2C2-B6CE-AC47-E87206C9708F}"/>
              </a:ext>
            </a:extLst>
          </p:cNvPr>
          <p:cNvPicPr>
            <a:picLocks noChangeAspect="1"/>
          </p:cNvPicPr>
          <p:nvPr/>
        </p:nvPicPr>
        <p:blipFill>
          <a:blip r:embed="rId15"/>
          <a:stretch>
            <a:fillRect/>
          </a:stretch>
        </p:blipFill>
        <p:spPr>
          <a:xfrm>
            <a:off x="1428551" y="2739168"/>
            <a:ext cx="9931245" cy="1280271"/>
          </a:xfrm>
          <a:prstGeom prst="rect">
            <a:avLst/>
          </a:prstGeom>
        </p:spPr>
      </p:pic>
    </p:spTree>
    <p:extLst>
      <p:ext uri="{BB962C8B-B14F-4D97-AF65-F5344CB8AC3E}">
        <p14:creationId xmlns:p14="http://schemas.microsoft.com/office/powerpoint/2010/main" val="479517906"/>
      </p:ext>
    </p:extLst>
  </p:cSld>
  <p:clrMapOvr>
    <a:masterClrMapping/>
  </p:clrMapOvr>
  <mc:AlternateContent xmlns:mc="http://schemas.openxmlformats.org/markup-compatibility/2006" xmlns:p14="http://schemas.microsoft.com/office/powerpoint/2010/main">
    <mc:Choice Requires="p14">
      <p:transition spd="slow" p14:dur="175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750"/>
                                        <p:tgtEl>
                                          <p:spTgt spid="24"/>
                                        </p:tgtEl>
                                      </p:cBhvr>
                                    </p:animEffect>
                                  </p:child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750"/>
                                        <p:tgtEl>
                                          <p:spTgt spid="8"/>
                                        </p:tgtEl>
                                      </p:cBhvr>
                                    </p:animEffect>
                                  </p:childTnLst>
                                </p:cTn>
                              </p:par>
                            </p:childTnLst>
                          </p:cTn>
                        </p:par>
                        <p:par>
                          <p:cTn id="15" fill="hold">
                            <p:stCondLst>
                              <p:cond delay="1500"/>
                            </p:stCondLst>
                            <p:childTnLst>
                              <p:par>
                                <p:cTn id="16" presetID="22" presetClass="entr" presetSubtype="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right)">
                                      <p:cBhvr>
                                        <p:cTn id="18" dur="750"/>
                                        <p:tgtEl>
                                          <p:spTgt spid="7"/>
                                        </p:tgtEl>
                                      </p:cBhvr>
                                    </p:animEffect>
                                  </p:childTnLst>
                                </p:cTn>
                              </p:par>
                            </p:childTnLst>
                          </p:cTn>
                        </p:par>
                        <p:par>
                          <p:cTn id="19" fill="hold">
                            <p:stCondLst>
                              <p:cond delay="2250"/>
                            </p:stCondLst>
                            <p:childTnLst>
                              <p:par>
                                <p:cTn id="20" presetID="22" presetClass="entr" presetSubtype="1"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750"/>
                                        <p:tgtEl>
                                          <p:spTgt spid="14"/>
                                        </p:tgtEl>
                                      </p:cBhvr>
                                    </p:animEffect>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750"/>
                                        <p:tgtEl>
                                          <p:spTgt spid="25"/>
                                        </p:tgtEl>
                                      </p:cBhvr>
                                    </p:animEffect>
                                    <p:anim calcmode="lin" valueType="num">
                                      <p:cBhvr>
                                        <p:cTn id="27" dur="750" fill="hold"/>
                                        <p:tgtEl>
                                          <p:spTgt spid="25"/>
                                        </p:tgtEl>
                                        <p:attrNameLst>
                                          <p:attrName>ppt_x</p:attrName>
                                        </p:attrNameLst>
                                      </p:cBhvr>
                                      <p:tavLst>
                                        <p:tav tm="0">
                                          <p:val>
                                            <p:strVal val="#ppt_x"/>
                                          </p:val>
                                        </p:tav>
                                        <p:tav tm="100000">
                                          <p:val>
                                            <p:strVal val="#ppt_x"/>
                                          </p:val>
                                        </p:tav>
                                      </p:tavLst>
                                    </p:anim>
                                    <p:anim calcmode="lin" valueType="num">
                                      <p:cBhvr>
                                        <p:cTn id="28" dur="750" fill="hold"/>
                                        <p:tgtEl>
                                          <p:spTgt spid="25"/>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750"/>
                                        <p:tgtEl>
                                          <p:spTgt spid="29"/>
                                        </p:tgtEl>
                                      </p:cBhvr>
                                    </p:animEffect>
                                  </p:childTnLst>
                                </p:cTn>
                              </p:par>
                            </p:childTnLst>
                          </p:cTn>
                        </p:par>
                        <p:par>
                          <p:cTn id="33" fill="hold">
                            <p:stCondLst>
                              <p:cond delay="4500"/>
                            </p:stCondLst>
                            <p:childTnLst>
                              <p:par>
                                <p:cTn id="34" presetID="22" presetClass="entr" presetSubtype="4"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750"/>
                                        <p:tgtEl>
                                          <p:spTgt spid="30"/>
                                        </p:tgtEl>
                                      </p:cBhvr>
                                    </p:animEffect>
                                  </p:childTnLst>
                                </p:cTn>
                              </p:par>
                            </p:childTnLst>
                          </p:cTn>
                        </p:par>
                        <p:par>
                          <p:cTn id="37" fill="hold">
                            <p:stCondLst>
                              <p:cond delay="5250"/>
                            </p:stCondLst>
                            <p:childTnLst>
                              <p:par>
                                <p:cTn id="38" presetID="22" presetClass="entr" presetSubtype="4"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down)">
                                      <p:cBhvr>
                                        <p:cTn id="40" dur="75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barn(inVertical)">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E6BA1B9-3407-4402-8BF4-2EB0CC7ABA0E}"/>
              </a:ext>
            </a:extLst>
          </p:cNvPr>
          <p:cNvPicPr>
            <a:picLocks noChangeAspect="1"/>
          </p:cNvPicPr>
          <p:nvPr/>
        </p:nvPicPr>
        <p:blipFill>
          <a:blip r:embed="rId3"/>
          <a:stretch>
            <a:fillRect/>
          </a:stretch>
        </p:blipFill>
        <p:spPr>
          <a:xfrm>
            <a:off x="0" y="0"/>
            <a:ext cx="12192000" cy="6858000"/>
          </a:xfrm>
          <a:prstGeom prst="rect">
            <a:avLst/>
          </a:prstGeom>
        </p:spPr>
      </p:pic>
      <p:sp>
        <p:nvSpPr>
          <p:cNvPr id="14" name="矩形 13">
            <a:extLst>
              <a:ext uri="{FF2B5EF4-FFF2-40B4-BE49-F238E27FC236}">
                <a16:creationId xmlns:a16="http://schemas.microsoft.com/office/drawing/2014/main" id="{29541C3B-AFCF-45E3-9D46-40850043885A}"/>
              </a:ext>
            </a:extLst>
          </p:cNvPr>
          <p:cNvSpPr/>
          <p:nvPr/>
        </p:nvSpPr>
        <p:spPr>
          <a:xfrm>
            <a:off x="213666" y="217048"/>
            <a:ext cx="9790715" cy="5950896"/>
          </a:xfrm>
          <a:prstGeom prst="rect">
            <a:avLst/>
          </a:prstGeom>
          <a:blipFill dpi="0" rotWithShape="1">
            <a:blip r:embed="rId4">
              <a:alphaModFix amt="4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iny" panose="02000903060500060000" pitchFamily="2" charset="0"/>
              <a:ea typeface="等线" panose="02010600030101010101" pitchFamily="2" charset="-122"/>
              <a:cs typeface="+mn-cs"/>
            </a:endParaRPr>
          </a:p>
        </p:txBody>
      </p:sp>
      <p:pic>
        <p:nvPicPr>
          <p:cNvPr id="7" name="图片 6">
            <a:extLst>
              <a:ext uri="{FF2B5EF4-FFF2-40B4-BE49-F238E27FC236}">
                <a16:creationId xmlns:a16="http://schemas.microsoft.com/office/drawing/2014/main" id="{5EC76E44-054E-42A7-B9CE-3D11C081BA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5946" y="-973"/>
            <a:ext cx="10486054" cy="5243027"/>
          </a:xfrm>
          <a:prstGeom prst="rect">
            <a:avLst/>
          </a:prstGeom>
        </p:spPr>
      </p:pic>
      <p:pic>
        <p:nvPicPr>
          <p:cNvPr id="8" name="图片 7">
            <a:extLst>
              <a:ext uri="{FF2B5EF4-FFF2-40B4-BE49-F238E27FC236}">
                <a16:creationId xmlns:a16="http://schemas.microsoft.com/office/drawing/2014/main" id="{2FEAB147-CD29-4159-A273-ABC71615F6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2849159"/>
            <a:ext cx="6096000" cy="4009814"/>
          </a:xfrm>
          <a:prstGeom prst="rect">
            <a:avLst/>
          </a:prstGeom>
        </p:spPr>
      </p:pic>
      <p:grpSp>
        <p:nvGrpSpPr>
          <p:cNvPr id="24" name="组合 23">
            <a:extLst>
              <a:ext uri="{FF2B5EF4-FFF2-40B4-BE49-F238E27FC236}">
                <a16:creationId xmlns:a16="http://schemas.microsoft.com/office/drawing/2014/main" id="{2C72C934-4275-4A3D-A5EE-329FBD260449}"/>
              </a:ext>
            </a:extLst>
          </p:cNvPr>
          <p:cNvGrpSpPr/>
          <p:nvPr/>
        </p:nvGrpSpPr>
        <p:grpSpPr>
          <a:xfrm>
            <a:off x="0" y="5412147"/>
            <a:ext cx="7229267" cy="1464519"/>
            <a:chOff x="0" y="5412147"/>
            <a:chExt cx="7229267" cy="1464519"/>
          </a:xfrm>
        </p:grpSpPr>
        <p:pic>
          <p:nvPicPr>
            <p:cNvPr id="12" name="图片 11">
              <a:extLst>
                <a:ext uri="{FF2B5EF4-FFF2-40B4-BE49-F238E27FC236}">
                  <a16:creationId xmlns:a16="http://schemas.microsoft.com/office/drawing/2014/main" id="{A4B994DF-E89E-458C-9737-2D7F3506D8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5946" y="6077078"/>
              <a:ext cx="1189787" cy="799588"/>
            </a:xfrm>
            <a:prstGeom prst="rect">
              <a:avLst/>
            </a:prstGeom>
          </p:spPr>
        </p:pic>
        <p:pic>
          <p:nvPicPr>
            <p:cNvPr id="9" name="图片 8">
              <a:extLst>
                <a:ext uri="{FF2B5EF4-FFF2-40B4-BE49-F238E27FC236}">
                  <a16:creationId xmlns:a16="http://schemas.microsoft.com/office/drawing/2014/main" id="{FD425232-6D51-45F7-8054-65D3846646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412147"/>
              <a:ext cx="7229267" cy="1445853"/>
            </a:xfrm>
            <a:prstGeom prst="rect">
              <a:avLst/>
            </a:prstGeom>
          </p:spPr>
        </p:pic>
        <p:pic>
          <p:nvPicPr>
            <p:cNvPr id="11" name="图片 10">
              <a:extLst>
                <a:ext uri="{FF2B5EF4-FFF2-40B4-BE49-F238E27FC236}">
                  <a16:creationId xmlns:a16="http://schemas.microsoft.com/office/drawing/2014/main" id="{07268157-52E9-471D-B67F-BD1D785E3EA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69184" y="5981652"/>
              <a:ext cx="774001" cy="876348"/>
            </a:xfrm>
            <a:prstGeom prst="rect">
              <a:avLst/>
            </a:prstGeom>
          </p:spPr>
        </p:pic>
      </p:grpSp>
      <p:grpSp>
        <p:nvGrpSpPr>
          <p:cNvPr id="25" name="组合 24">
            <a:extLst>
              <a:ext uri="{FF2B5EF4-FFF2-40B4-BE49-F238E27FC236}">
                <a16:creationId xmlns:a16="http://schemas.microsoft.com/office/drawing/2014/main" id="{BA599325-1766-4E39-B8A3-39832A6CD306}"/>
              </a:ext>
            </a:extLst>
          </p:cNvPr>
          <p:cNvGrpSpPr/>
          <p:nvPr/>
        </p:nvGrpSpPr>
        <p:grpSpPr>
          <a:xfrm>
            <a:off x="165977" y="1071851"/>
            <a:ext cx="4047231" cy="5621154"/>
            <a:chOff x="58190" y="972844"/>
            <a:chExt cx="4047231" cy="5621154"/>
          </a:xfrm>
        </p:grpSpPr>
        <p:pic>
          <p:nvPicPr>
            <p:cNvPr id="10" name="图片 9">
              <a:extLst>
                <a:ext uri="{FF2B5EF4-FFF2-40B4-BE49-F238E27FC236}">
                  <a16:creationId xmlns:a16="http://schemas.microsoft.com/office/drawing/2014/main" id="{67F2576B-228F-4AD1-AA87-7FF8C275721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190" y="972844"/>
              <a:ext cx="4047231" cy="5621154"/>
            </a:xfrm>
            <a:prstGeom prst="rect">
              <a:avLst/>
            </a:prstGeom>
          </p:spPr>
        </p:pic>
        <p:pic>
          <p:nvPicPr>
            <p:cNvPr id="13" name="图片 12">
              <a:extLst>
                <a:ext uri="{FF2B5EF4-FFF2-40B4-BE49-F238E27FC236}">
                  <a16:creationId xmlns:a16="http://schemas.microsoft.com/office/drawing/2014/main" id="{151CBE57-E1B7-45F2-8C44-A05E83E841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3666" y="2363384"/>
              <a:ext cx="1165860" cy="971550"/>
            </a:xfrm>
            <a:prstGeom prst="rect">
              <a:avLst/>
            </a:prstGeom>
          </p:spPr>
        </p:pic>
      </p:grpSp>
      <p:pic>
        <p:nvPicPr>
          <p:cNvPr id="28" name="Picture 2" descr="Hình ảnh Quạt Giấy PNG Miễn Phí Tải Về - Lovepik">
            <a:extLst>
              <a:ext uri="{FF2B5EF4-FFF2-40B4-BE49-F238E27FC236}">
                <a16:creationId xmlns:a16="http://schemas.microsoft.com/office/drawing/2014/main" id="{DFF6596A-DCA9-4AE8-9FF0-53FF0E339E16}"/>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7364" b="89838" l="5167" r="94500">
                        <a14:foregroundMark x1="5167" y1="58468" x2="10417" y2="65096"/>
                        <a14:foregroundMark x1="44500" y1="8247" x2="53250" y2="7511"/>
                        <a14:foregroundMark x1="90667" y1="62003" x2="94500" y2="65538"/>
                      </a14:backgroundRemoval>
                    </a14:imgEffect>
                  </a14:imgLayer>
                </a14:imgProps>
              </a:ext>
              <a:ext uri="{28A0092B-C50C-407E-A947-70E740481C1C}">
                <a14:useLocalDpi xmlns:a14="http://schemas.microsoft.com/office/drawing/2010/main" val="0"/>
              </a:ext>
            </a:extLst>
          </a:blip>
          <a:srcRect/>
          <a:stretch>
            <a:fillRect/>
          </a:stretch>
        </p:blipFill>
        <p:spPr bwMode="auto">
          <a:xfrm>
            <a:off x="4308070" y="5292519"/>
            <a:ext cx="1831006" cy="1036044"/>
          </a:xfrm>
          <a:prstGeom prst="rect">
            <a:avLst/>
          </a:prstGeom>
          <a:noFill/>
          <a:extLst>
            <a:ext uri="{909E8E84-426E-40DD-AFC4-6F175D3DCCD1}">
              <a14:hiddenFill xmlns:a14="http://schemas.microsoft.com/office/drawing/2010/main">
                <a:solidFill>
                  <a:srgbClr val="FFFFFF"/>
                </a:solidFill>
              </a14:hiddenFill>
            </a:ext>
          </a:extLst>
        </p:spPr>
      </p:pic>
      <p:pic>
        <p:nvPicPr>
          <p:cNvPr id="29" name="图片 2">
            <a:extLst>
              <a:ext uri="{FF2B5EF4-FFF2-40B4-BE49-F238E27FC236}">
                <a16:creationId xmlns:a16="http://schemas.microsoft.com/office/drawing/2014/main" id="{ADCF3A90-900E-4AE4-BF0C-8C7CE6E67A2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63841" y="5184942"/>
            <a:ext cx="1856635" cy="1537157"/>
          </a:xfrm>
          <a:prstGeom prst="rect">
            <a:avLst/>
          </a:prstGeom>
        </p:spPr>
      </p:pic>
      <p:pic>
        <p:nvPicPr>
          <p:cNvPr id="30" name="图片 42">
            <a:extLst>
              <a:ext uri="{FF2B5EF4-FFF2-40B4-BE49-F238E27FC236}">
                <a16:creationId xmlns:a16="http://schemas.microsoft.com/office/drawing/2014/main" id="{2E4BC145-3739-442D-9EBE-5AF9BC98437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55942" y="5220544"/>
            <a:ext cx="1856635" cy="1537157"/>
          </a:xfrm>
          <a:prstGeom prst="rect">
            <a:avLst/>
          </a:prstGeom>
        </p:spPr>
      </p:pic>
      <p:pic>
        <p:nvPicPr>
          <p:cNvPr id="31" name="图片 43">
            <a:extLst>
              <a:ext uri="{FF2B5EF4-FFF2-40B4-BE49-F238E27FC236}">
                <a16:creationId xmlns:a16="http://schemas.microsoft.com/office/drawing/2014/main" id="{8D7F61EB-1786-467B-9D75-983FC16F051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586748" y="5184942"/>
            <a:ext cx="1856635" cy="1537157"/>
          </a:xfrm>
          <a:prstGeom prst="rect">
            <a:avLst/>
          </a:prstGeom>
        </p:spPr>
      </p:pic>
      <p:pic>
        <p:nvPicPr>
          <p:cNvPr id="32" name="Picture 2" descr="Hình ảnh Quạt Giấy PNG Miễn Phí Tải Về - Lovepik">
            <a:extLst>
              <a:ext uri="{FF2B5EF4-FFF2-40B4-BE49-F238E27FC236}">
                <a16:creationId xmlns:a16="http://schemas.microsoft.com/office/drawing/2014/main" id="{62BF904D-666B-4E50-B339-F137FD002D08}"/>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7364" b="89838" l="5167" r="94500">
                        <a14:foregroundMark x1="5167" y1="58468" x2="10417" y2="65096"/>
                        <a14:foregroundMark x1="44500" y1="8247" x2="53250" y2="7511"/>
                        <a14:foregroundMark x1="90667" y1="62003" x2="94500" y2="65538"/>
                      </a14:backgroundRemoval>
                    </a14:imgEffect>
                  </a14:imgLayer>
                </a14:imgProps>
              </a:ext>
              <a:ext uri="{28A0092B-C50C-407E-A947-70E740481C1C}">
                <a14:useLocalDpi xmlns:a14="http://schemas.microsoft.com/office/drawing/2010/main" val="0"/>
              </a:ext>
            </a:extLst>
          </a:blip>
          <a:srcRect/>
          <a:stretch>
            <a:fillRect/>
          </a:stretch>
        </p:blipFill>
        <p:spPr bwMode="auto">
          <a:xfrm>
            <a:off x="7857095" y="5271586"/>
            <a:ext cx="1831006" cy="10360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A35F9E4-E726-E718-5694-4AA391F0D23A}"/>
              </a:ext>
            </a:extLst>
          </p:cNvPr>
          <p:cNvPicPr>
            <a:picLocks noChangeAspect="1"/>
          </p:cNvPicPr>
          <p:nvPr/>
        </p:nvPicPr>
        <p:blipFill>
          <a:blip r:embed="rId15"/>
          <a:stretch>
            <a:fillRect/>
          </a:stretch>
        </p:blipFill>
        <p:spPr>
          <a:xfrm>
            <a:off x="5989412" y="1251894"/>
            <a:ext cx="2395936" cy="1109568"/>
          </a:xfrm>
          <a:prstGeom prst="rect">
            <a:avLst/>
          </a:prstGeom>
        </p:spPr>
      </p:pic>
      <p:pic>
        <p:nvPicPr>
          <p:cNvPr id="3" name="Picture 2">
            <a:extLst>
              <a:ext uri="{FF2B5EF4-FFF2-40B4-BE49-F238E27FC236}">
                <a16:creationId xmlns:a16="http://schemas.microsoft.com/office/drawing/2014/main" id="{2EC79452-46C2-1781-51AF-DED4282EBE7F}"/>
              </a:ext>
            </a:extLst>
          </p:cNvPr>
          <p:cNvPicPr>
            <a:picLocks noChangeAspect="1"/>
          </p:cNvPicPr>
          <p:nvPr/>
        </p:nvPicPr>
        <p:blipFill>
          <a:blip r:embed="rId16"/>
          <a:stretch>
            <a:fillRect/>
          </a:stretch>
        </p:blipFill>
        <p:spPr>
          <a:xfrm>
            <a:off x="2044777" y="2379944"/>
            <a:ext cx="9931245" cy="1213209"/>
          </a:xfrm>
          <a:prstGeom prst="rect">
            <a:avLst/>
          </a:prstGeom>
        </p:spPr>
      </p:pic>
    </p:spTree>
    <p:extLst>
      <p:ext uri="{BB962C8B-B14F-4D97-AF65-F5344CB8AC3E}">
        <p14:creationId xmlns:p14="http://schemas.microsoft.com/office/powerpoint/2010/main" val="1579331023"/>
      </p:ext>
    </p:extLst>
  </p:cSld>
  <p:clrMapOvr>
    <a:masterClrMapping/>
  </p:clrMapOvr>
  <mc:AlternateContent xmlns:mc="http://schemas.openxmlformats.org/markup-compatibility/2006" xmlns:p14="http://schemas.microsoft.com/office/powerpoint/2010/main">
    <mc:Choice Requires="p14">
      <p:transition spd="slow" p14:dur="175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750"/>
                                        <p:tgtEl>
                                          <p:spTgt spid="24"/>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750"/>
                                        <p:tgtEl>
                                          <p:spTgt spid="8"/>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750"/>
                                        <p:tgtEl>
                                          <p:spTgt spid="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750"/>
                                        <p:tgtEl>
                                          <p:spTgt spid="14"/>
                                        </p:tgtEl>
                                      </p:cBhvr>
                                    </p:animEffect>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750"/>
                                        <p:tgtEl>
                                          <p:spTgt spid="25"/>
                                        </p:tgtEl>
                                      </p:cBhvr>
                                    </p:animEffect>
                                    <p:anim calcmode="lin" valueType="num">
                                      <p:cBhvr>
                                        <p:cTn id="23" dur="750" fill="hold"/>
                                        <p:tgtEl>
                                          <p:spTgt spid="25"/>
                                        </p:tgtEl>
                                        <p:attrNameLst>
                                          <p:attrName>ppt_x</p:attrName>
                                        </p:attrNameLst>
                                      </p:cBhvr>
                                      <p:tavLst>
                                        <p:tav tm="0">
                                          <p:val>
                                            <p:strVal val="#ppt_x"/>
                                          </p:val>
                                        </p:tav>
                                        <p:tav tm="100000">
                                          <p:val>
                                            <p:strVal val="#ppt_x"/>
                                          </p:val>
                                        </p:tav>
                                      </p:tavLst>
                                    </p:anim>
                                    <p:anim calcmode="lin" valueType="num">
                                      <p:cBhvr>
                                        <p:cTn id="24" dur="750" fill="hold"/>
                                        <p:tgtEl>
                                          <p:spTgt spid="25"/>
                                        </p:tgtEl>
                                        <p:attrNameLst>
                                          <p:attrName>ppt_y</p:attrName>
                                        </p:attrNameLst>
                                      </p:cBhvr>
                                      <p:tavLst>
                                        <p:tav tm="0">
                                          <p:val>
                                            <p:strVal val="#ppt_y+.1"/>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750"/>
                                        <p:tgtEl>
                                          <p:spTgt spid="29"/>
                                        </p:tgtEl>
                                      </p:cBhvr>
                                    </p:animEffect>
                                  </p:childTnLst>
                                </p:cTn>
                              </p:par>
                              <p:par>
                                <p:cTn id="28" presetID="22" presetClass="entr" presetSubtype="4"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750"/>
                                        <p:tgtEl>
                                          <p:spTgt spid="30"/>
                                        </p:tgtEl>
                                      </p:cBhvr>
                                    </p:animEffect>
                                  </p:childTnLst>
                                </p:cTn>
                              </p:par>
                              <p:par>
                                <p:cTn id="31" presetID="22" presetClass="entr" presetSubtype="4"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down)">
                                      <p:cBhvr>
                                        <p:cTn id="33" dur="750"/>
                                        <p:tgtEl>
                                          <p:spTgt spid="31"/>
                                        </p:tgtEl>
                                      </p:cBhvr>
                                    </p:animEffect>
                                  </p:childTnLst>
                                </p:cTn>
                              </p:par>
                              <p:par>
                                <p:cTn id="34" presetID="6" presetClass="entr" presetSubtype="16"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circle(in)">
                                      <p:cBhvr>
                                        <p:cTn id="36" dur="2000"/>
                                        <p:tgtEl>
                                          <p:spTgt spid="28"/>
                                        </p:tgtEl>
                                      </p:cBhvr>
                                    </p:animEffect>
                                  </p:childTnLst>
                                </p:cTn>
                              </p:par>
                              <p:par>
                                <p:cTn id="37" presetID="6" presetClass="entr" presetSubtype="16"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circle(in)">
                                      <p:cBhvr>
                                        <p:cTn id="39" dur="20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anim calcmode="lin" valueType="num">
                                      <p:cBhvr>
                                        <p:cTn id="45" dur="1000" fill="hold"/>
                                        <p:tgtEl>
                                          <p:spTgt spid="2"/>
                                        </p:tgtEl>
                                        <p:attrNameLst>
                                          <p:attrName>ppt_x</p:attrName>
                                        </p:attrNameLst>
                                      </p:cBhvr>
                                      <p:tavLst>
                                        <p:tav tm="0">
                                          <p:val>
                                            <p:strVal val="#ppt_x"/>
                                          </p:val>
                                        </p:tav>
                                        <p:tav tm="100000">
                                          <p:val>
                                            <p:strVal val="#ppt_x"/>
                                          </p:val>
                                        </p:tav>
                                      </p:tavLst>
                                    </p:anim>
                                    <p:anim calcmode="lin" valueType="num">
                                      <p:cBhvr>
                                        <p:cTn id="46" dur="1000" fill="hold"/>
                                        <p:tgtEl>
                                          <p:spTgt spid="2"/>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BA82242-BE80-43A9-B2CB-A2A3B6F817B8}"/>
              </a:ext>
            </a:extLst>
          </p:cNvPr>
          <p:cNvPicPr>
            <a:picLocks noChangeAspect="1"/>
          </p:cNvPicPr>
          <p:nvPr/>
        </p:nvPicPr>
        <p:blipFill>
          <a:blip r:embed="rId3"/>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206428D9-D936-428B-80CA-6A1AB7001F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6125" y="1962066"/>
            <a:ext cx="4090055" cy="4581240"/>
          </a:xfrm>
          <a:prstGeom prst="rect">
            <a:avLst/>
          </a:prstGeom>
        </p:spPr>
      </p:pic>
      <p:pic>
        <p:nvPicPr>
          <p:cNvPr id="9" name="图片 8">
            <a:extLst>
              <a:ext uri="{FF2B5EF4-FFF2-40B4-BE49-F238E27FC236}">
                <a16:creationId xmlns:a16="http://schemas.microsoft.com/office/drawing/2014/main" id="{4A547BD7-161A-4E50-B766-627D79F654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7132015" cy="4992914"/>
          </a:xfrm>
          <a:prstGeom prst="rect">
            <a:avLst/>
          </a:prstGeom>
        </p:spPr>
      </p:pic>
      <p:pic>
        <p:nvPicPr>
          <p:cNvPr id="12" name="图片 11">
            <a:extLst>
              <a:ext uri="{FF2B5EF4-FFF2-40B4-BE49-F238E27FC236}">
                <a16:creationId xmlns:a16="http://schemas.microsoft.com/office/drawing/2014/main" id="{0F68391B-79B5-4871-A7A1-ADC04A6D92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512809" y="4252686"/>
            <a:ext cx="6679191" cy="2605314"/>
          </a:xfrm>
          <a:prstGeom prst="rect">
            <a:avLst/>
          </a:prstGeom>
        </p:spPr>
      </p:pic>
      <p:pic>
        <p:nvPicPr>
          <p:cNvPr id="16" name="图片 15">
            <a:extLst>
              <a:ext uri="{FF2B5EF4-FFF2-40B4-BE49-F238E27FC236}">
                <a16:creationId xmlns:a16="http://schemas.microsoft.com/office/drawing/2014/main" id="{84327AA5-6DF1-445E-BB38-E6062DC3C3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70690" y="578156"/>
            <a:ext cx="1686147" cy="1686147"/>
          </a:xfrm>
          <a:prstGeom prst="rect">
            <a:avLst/>
          </a:prstGeom>
        </p:spPr>
      </p:pic>
      <p:pic>
        <p:nvPicPr>
          <p:cNvPr id="6" name="Picture 5">
            <a:extLst>
              <a:ext uri="{FF2B5EF4-FFF2-40B4-BE49-F238E27FC236}">
                <a16:creationId xmlns:a16="http://schemas.microsoft.com/office/drawing/2014/main" id="{AC4BD4A0-0755-5AED-592D-4B8E227FA6D7}"/>
              </a:ext>
            </a:extLst>
          </p:cNvPr>
          <p:cNvPicPr>
            <a:picLocks noChangeAspect="1"/>
          </p:cNvPicPr>
          <p:nvPr/>
        </p:nvPicPr>
        <p:blipFill>
          <a:blip r:embed="rId8"/>
          <a:stretch>
            <a:fillRect/>
          </a:stretch>
        </p:blipFill>
        <p:spPr>
          <a:xfrm>
            <a:off x="1658702" y="1959555"/>
            <a:ext cx="6809822" cy="2584928"/>
          </a:xfrm>
          <a:prstGeom prst="rect">
            <a:avLst/>
          </a:prstGeom>
        </p:spPr>
      </p:pic>
    </p:spTree>
    <p:extLst>
      <p:ext uri="{BB962C8B-B14F-4D97-AF65-F5344CB8AC3E}">
        <p14:creationId xmlns:p14="http://schemas.microsoft.com/office/powerpoint/2010/main" val="318176265"/>
      </p:ext>
    </p:extLst>
  </p:cSld>
  <p:clrMapOvr>
    <a:masterClrMapping/>
  </p:clrMapOvr>
  <mc:AlternateContent xmlns:mc="http://schemas.openxmlformats.org/markup-compatibility/2006" xmlns:p14="http://schemas.microsoft.com/office/powerpoint/2010/main">
    <mc:Choice Requires="p14">
      <p:transition spd="slow" p14:dur="175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500"/>
                            </p:stCondLst>
                            <p:childTnLst>
                              <p:par>
                                <p:cTn id="13" presetID="22" presetClass="entr" presetSubtype="2"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750"/>
                                        <p:tgtEl>
                                          <p:spTgt spid="12"/>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750"/>
                                        <p:tgtEl>
                                          <p:spTgt spid="7"/>
                                        </p:tgtEl>
                                      </p:cBhvr>
                                    </p:animEffect>
                                    <p:anim calcmode="lin" valueType="num">
                                      <p:cBhvr>
                                        <p:cTn id="20" dur="750" fill="hold"/>
                                        <p:tgtEl>
                                          <p:spTgt spid="7"/>
                                        </p:tgtEl>
                                        <p:attrNameLst>
                                          <p:attrName>ppt_x</p:attrName>
                                        </p:attrNameLst>
                                      </p:cBhvr>
                                      <p:tavLst>
                                        <p:tav tm="0">
                                          <p:val>
                                            <p:strVal val="#ppt_x"/>
                                          </p:val>
                                        </p:tav>
                                        <p:tav tm="100000">
                                          <p:val>
                                            <p:strVal val="#ppt_x"/>
                                          </p:val>
                                        </p:tav>
                                      </p:tavLst>
                                    </p:anim>
                                    <p:anim calcmode="lin" valueType="num">
                                      <p:cBhvr>
                                        <p:cTn id="21" dur="75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750" fill="hold"/>
                                        <p:tgtEl>
                                          <p:spTgt spid="16"/>
                                        </p:tgtEl>
                                        <p:attrNameLst>
                                          <p:attrName>ppt_w</p:attrName>
                                        </p:attrNameLst>
                                      </p:cBhvr>
                                      <p:tavLst>
                                        <p:tav tm="0">
                                          <p:val>
                                            <p:fltVal val="0"/>
                                          </p:val>
                                        </p:tav>
                                        <p:tav tm="100000">
                                          <p:val>
                                            <p:strVal val="#ppt_w"/>
                                          </p:val>
                                        </p:tav>
                                      </p:tavLst>
                                    </p:anim>
                                    <p:anim calcmode="lin" valueType="num">
                                      <p:cBhvr>
                                        <p:cTn id="26" dur="750" fill="hold"/>
                                        <p:tgtEl>
                                          <p:spTgt spid="16"/>
                                        </p:tgtEl>
                                        <p:attrNameLst>
                                          <p:attrName>ppt_h</p:attrName>
                                        </p:attrNameLst>
                                      </p:cBhvr>
                                      <p:tavLst>
                                        <p:tav tm="0">
                                          <p:val>
                                            <p:fltVal val="0"/>
                                          </p:val>
                                        </p:tav>
                                        <p:tav tm="100000">
                                          <p:val>
                                            <p:strVal val="#ppt_h"/>
                                          </p:val>
                                        </p:tav>
                                      </p:tavLst>
                                    </p:anim>
                                    <p:anim calcmode="lin" valueType="num">
                                      <p:cBhvr>
                                        <p:cTn id="27" dur="750" fill="hold"/>
                                        <p:tgtEl>
                                          <p:spTgt spid="16"/>
                                        </p:tgtEl>
                                        <p:attrNameLst>
                                          <p:attrName>style.rotation</p:attrName>
                                        </p:attrNameLst>
                                      </p:cBhvr>
                                      <p:tavLst>
                                        <p:tav tm="0">
                                          <p:val>
                                            <p:fltVal val="90"/>
                                          </p:val>
                                        </p:tav>
                                        <p:tav tm="100000">
                                          <p:val>
                                            <p:fltVal val="0"/>
                                          </p:val>
                                        </p:tav>
                                      </p:tavLst>
                                    </p:anim>
                                    <p:animEffect transition="in" filter="fade">
                                      <p:cBhvr>
                                        <p:cTn id="28" dur="75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763020-D343-4CA0-93FE-DBF44C08F3C5}"/>
              </a:ext>
            </a:extLst>
          </p:cNvPr>
          <p:cNvPicPr>
            <a:picLocks noChangeAspect="1"/>
          </p:cNvPicPr>
          <p:nvPr/>
        </p:nvPicPr>
        <p:blipFill>
          <a:blip r:embed="rId3"/>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7952415D-6DAB-4BA4-A3B1-60C541410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6854" y="-973"/>
            <a:ext cx="4015146" cy="2007573"/>
          </a:xfrm>
          <a:prstGeom prst="rect">
            <a:avLst/>
          </a:prstGeom>
        </p:spPr>
      </p:pic>
      <p:pic>
        <p:nvPicPr>
          <p:cNvPr id="7" name="图片 6">
            <a:extLst>
              <a:ext uri="{FF2B5EF4-FFF2-40B4-BE49-F238E27FC236}">
                <a16:creationId xmlns:a16="http://schemas.microsoft.com/office/drawing/2014/main" id="{77E60437-6386-452C-96A4-2AD7556943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788" y="286078"/>
            <a:ext cx="814912" cy="674687"/>
          </a:xfrm>
          <a:prstGeom prst="rect">
            <a:avLst/>
          </a:prstGeom>
        </p:spPr>
      </p:pic>
      <p:sp>
        <p:nvSpPr>
          <p:cNvPr id="22" name="Rectangle: Diagonal Corners Snipped 21">
            <a:extLst>
              <a:ext uri="{FF2B5EF4-FFF2-40B4-BE49-F238E27FC236}">
                <a16:creationId xmlns:a16="http://schemas.microsoft.com/office/drawing/2014/main" id="{163FBC8E-2B07-8AB3-C84A-AFD312BC7283}"/>
              </a:ext>
            </a:extLst>
          </p:cNvPr>
          <p:cNvSpPr/>
          <p:nvPr/>
        </p:nvSpPr>
        <p:spPr>
          <a:xfrm>
            <a:off x="352588" y="151107"/>
            <a:ext cx="11395587" cy="6555783"/>
          </a:xfrm>
          <a:prstGeom prst="snip2DiagRect">
            <a:avLst/>
          </a:prstGeom>
          <a:solidFill>
            <a:srgbClr val="FFFFFF">
              <a:alpha val="85098"/>
            </a:srgbClr>
          </a:solid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grpSp>
        <p:nvGrpSpPr>
          <p:cNvPr id="24" name="Group 23">
            <a:extLst>
              <a:ext uri="{FF2B5EF4-FFF2-40B4-BE49-F238E27FC236}">
                <a16:creationId xmlns:a16="http://schemas.microsoft.com/office/drawing/2014/main" id="{C8C2C2CC-BBC2-C50B-D805-BC68CC8610A1}"/>
              </a:ext>
            </a:extLst>
          </p:cNvPr>
          <p:cNvGrpSpPr/>
          <p:nvPr/>
        </p:nvGrpSpPr>
        <p:grpSpPr>
          <a:xfrm>
            <a:off x="448384" y="1318284"/>
            <a:ext cx="4404273" cy="2396926"/>
            <a:chOff x="753354" y="1482115"/>
            <a:chExt cx="4404273" cy="2396926"/>
          </a:xfrm>
        </p:grpSpPr>
        <p:pic>
          <p:nvPicPr>
            <p:cNvPr id="25" name="图片 16">
              <a:extLst>
                <a:ext uri="{FF2B5EF4-FFF2-40B4-BE49-F238E27FC236}">
                  <a16:creationId xmlns:a16="http://schemas.microsoft.com/office/drawing/2014/main" id="{0C9088F6-8F6C-BDC5-19AC-3F3172B0B8CA}"/>
                </a:ext>
              </a:extLst>
            </p:cNvPr>
            <p:cNvPicPr>
              <a:picLocks noChangeAspect="1"/>
            </p:cNvPicPr>
            <p:nvPr/>
          </p:nvPicPr>
          <p:blipFill rotWithShape="1">
            <a:blip r:embed="rId6">
              <a:extLst>
                <a:ext uri="{28A0092B-C50C-407E-A947-70E740481C1C}">
                  <a14:useLocalDpi xmlns:a14="http://schemas.microsoft.com/office/drawing/2010/main" val="0"/>
                </a:ext>
              </a:extLst>
            </a:blip>
            <a:srcRect l="5778" t="8979" r="8889" b="23934"/>
            <a:stretch/>
          </p:blipFill>
          <p:spPr>
            <a:xfrm>
              <a:off x="753354" y="1482115"/>
              <a:ext cx="4404273" cy="2396926"/>
            </a:xfrm>
            <a:prstGeom prst="rect">
              <a:avLst/>
            </a:prstGeom>
          </p:spPr>
        </p:pic>
        <p:sp>
          <p:nvSpPr>
            <p:cNvPr id="26" name="TextBox 25">
              <a:extLst>
                <a:ext uri="{FF2B5EF4-FFF2-40B4-BE49-F238E27FC236}">
                  <a16:creationId xmlns:a16="http://schemas.microsoft.com/office/drawing/2014/main" id="{61C60397-98D9-4125-F44D-D6565F908D48}"/>
                </a:ext>
              </a:extLst>
            </p:cNvPr>
            <p:cNvSpPr txBox="1"/>
            <p:nvPr/>
          </p:nvSpPr>
          <p:spPr>
            <a:xfrm>
              <a:off x="2201010" y="2020809"/>
              <a:ext cx="283387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xứ</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sở</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27" name="Group 26">
            <a:extLst>
              <a:ext uri="{FF2B5EF4-FFF2-40B4-BE49-F238E27FC236}">
                <a16:creationId xmlns:a16="http://schemas.microsoft.com/office/drawing/2014/main" id="{DE46D5F9-1327-0F55-6026-2A4E7D50A519}"/>
              </a:ext>
            </a:extLst>
          </p:cNvPr>
          <p:cNvGrpSpPr/>
          <p:nvPr/>
        </p:nvGrpSpPr>
        <p:grpSpPr>
          <a:xfrm>
            <a:off x="5521647" y="1216635"/>
            <a:ext cx="4404273" cy="2396926"/>
            <a:chOff x="753354" y="1482115"/>
            <a:chExt cx="4404273" cy="2396926"/>
          </a:xfrm>
        </p:grpSpPr>
        <p:pic>
          <p:nvPicPr>
            <p:cNvPr id="28" name="图片 16">
              <a:extLst>
                <a:ext uri="{FF2B5EF4-FFF2-40B4-BE49-F238E27FC236}">
                  <a16:creationId xmlns:a16="http://schemas.microsoft.com/office/drawing/2014/main" id="{343C0F07-D75E-58F8-76BA-D64ABFBD75C3}"/>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l="5778" t="8979" r="8889" b="23934"/>
            <a:stretch/>
          </p:blipFill>
          <p:spPr>
            <a:xfrm>
              <a:off x="753354" y="1482115"/>
              <a:ext cx="4404273" cy="2396926"/>
            </a:xfrm>
            <a:prstGeom prst="rect">
              <a:avLst/>
            </a:prstGeom>
          </p:spPr>
        </p:pic>
        <p:sp>
          <p:nvSpPr>
            <p:cNvPr id="29" name="TextBox 28">
              <a:extLst>
                <a:ext uri="{FF2B5EF4-FFF2-40B4-BE49-F238E27FC236}">
                  <a16:creationId xmlns:a16="http://schemas.microsoft.com/office/drawing/2014/main" id="{FE824760-6141-5749-4AED-A90A80F992BB}"/>
                </a:ext>
              </a:extLst>
            </p:cNvPr>
            <p:cNvSpPr txBox="1"/>
            <p:nvPr/>
          </p:nvSpPr>
          <p:spPr>
            <a:xfrm>
              <a:off x="1675556" y="2074566"/>
              <a:ext cx="334619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quây</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quần</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30" name="Group 29">
            <a:extLst>
              <a:ext uri="{FF2B5EF4-FFF2-40B4-BE49-F238E27FC236}">
                <a16:creationId xmlns:a16="http://schemas.microsoft.com/office/drawing/2014/main" id="{87411802-8251-2995-E843-AC5AE7036AD2}"/>
              </a:ext>
            </a:extLst>
          </p:cNvPr>
          <p:cNvGrpSpPr/>
          <p:nvPr/>
        </p:nvGrpSpPr>
        <p:grpSpPr>
          <a:xfrm>
            <a:off x="2008913" y="3970679"/>
            <a:ext cx="4404273" cy="2396926"/>
            <a:chOff x="753354" y="1482115"/>
            <a:chExt cx="4404273" cy="2396926"/>
          </a:xfrm>
        </p:grpSpPr>
        <p:pic>
          <p:nvPicPr>
            <p:cNvPr id="31" name="图片 16">
              <a:extLst>
                <a:ext uri="{FF2B5EF4-FFF2-40B4-BE49-F238E27FC236}">
                  <a16:creationId xmlns:a16="http://schemas.microsoft.com/office/drawing/2014/main" id="{A174C557-44D1-3712-8EE3-36F111D30BD7}"/>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l="5778" t="8979" r="8889" b="23934"/>
            <a:stretch/>
          </p:blipFill>
          <p:spPr>
            <a:xfrm>
              <a:off x="753354" y="1482115"/>
              <a:ext cx="4404273" cy="2396926"/>
            </a:xfrm>
            <a:prstGeom prst="rect">
              <a:avLst/>
            </a:prstGeom>
          </p:spPr>
        </p:pic>
        <p:sp>
          <p:nvSpPr>
            <p:cNvPr id="32" name="TextBox 31">
              <a:extLst>
                <a:ext uri="{FF2B5EF4-FFF2-40B4-BE49-F238E27FC236}">
                  <a16:creationId xmlns:a16="http://schemas.microsoft.com/office/drawing/2014/main" id="{D8351115-925C-B52E-CDA3-11426F85F3D3}"/>
                </a:ext>
              </a:extLst>
            </p:cNvPr>
            <p:cNvSpPr txBox="1"/>
            <p:nvPr/>
          </p:nvSpPr>
          <p:spPr>
            <a:xfrm>
              <a:off x="1527398" y="2129963"/>
              <a:ext cx="346125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i="1" dirty="0">
                  <a:effectLst/>
                  <a:latin typeface="Cambria" panose="02040503050406030204" pitchFamily="18" charset="0"/>
                  <a:ea typeface="Cambria" panose="02040503050406030204" pitchFamily="18" charset="0"/>
                </a:rPr>
                <a:t>hi-</a:t>
              </a:r>
              <a:r>
                <a:rPr lang="en-US" sz="4000" b="1" i="1" dirty="0" err="1">
                  <a:effectLst/>
                  <a:latin typeface="Cambria" panose="02040503050406030204" pitchFamily="18" charset="0"/>
                  <a:ea typeface="Cambria" panose="02040503050406030204" pitchFamily="18" charset="0"/>
                </a:rPr>
                <a:t>si</a:t>
              </a:r>
              <a:r>
                <a:rPr lang="en-US" sz="4000" b="1" i="1" dirty="0">
                  <a:effectLst/>
                  <a:latin typeface="Cambria" panose="02040503050406030204" pitchFamily="18" charset="0"/>
                  <a:ea typeface="Cambria" panose="02040503050406030204" pitchFamily="18" charset="0"/>
                </a:rPr>
                <a:t>-</a:t>
              </a:r>
              <a:r>
                <a:rPr lang="en-US" sz="4000" b="1" i="1" dirty="0" err="1">
                  <a:effectLst/>
                  <a:latin typeface="Cambria" panose="02040503050406030204" pitchFamily="18" charset="0"/>
                  <a:ea typeface="Cambria" panose="02040503050406030204" pitchFamily="18" charset="0"/>
                </a:rPr>
                <a:t>mô</a:t>
              </a:r>
              <a:r>
                <a:rPr lang="en-US" sz="4000" b="1" i="1" dirty="0">
                  <a:effectLst/>
                  <a:latin typeface="Cambria" panose="02040503050406030204" pitchFamily="18" charset="0"/>
                  <a:ea typeface="Cambria" panose="02040503050406030204" pitchFamily="18" charset="0"/>
                </a:rPr>
                <a:t>-chi</a:t>
              </a:r>
              <a:endParaRPr kumimoji="0" lang="en-US" sz="8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33" name="Group 32">
            <a:extLst>
              <a:ext uri="{FF2B5EF4-FFF2-40B4-BE49-F238E27FC236}">
                <a16:creationId xmlns:a16="http://schemas.microsoft.com/office/drawing/2014/main" id="{6F491F54-84D5-9066-00BC-8AD227138D04}"/>
              </a:ext>
            </a:extLst>
          </p:cNvPr>
          <p:cNvGrpSpPr/>
          <p:nvPr/>
        </p:nvGrpSpPr>
        <p:grpSpPr>
          <a:xfrm>
            <a:off x="6596796" y="3916338"/>
            <a:ext cx="4404273" cy="2396926"/>
            <a:chOff x="753354" y="1482115"/>
            <a:chExt cx="4404273" cy="2396926"/>
          </a:xfrm>
        </p:grpSpPr>
        <p:pic>
          <p:nvPicPr>
            <p:cNvPr id="34" name="图片 16">
              <a:extLst>
                <a:ext uri="{FF2B5EF4-FFF2-40B4-BE49-F238E27FC236}">
                  <a16:creationId xmlns:a16="http://schemas.microsoft.com/office/drawing/2014/main" id="{EF4C2F23-CDEF-683E-3703-3B5B49E7986F}"/>
                </a:ext>
              </a:extLst>
            </p:cNvPr>
            <p:cNvPicPr>
              <a:picLocks noChangeAspect="1"/>
            </p:cNvPicPr>
            <p:nvPr/>
          </p:nvPicPr>
          <p:blipFill rotWithShape="1">
            <a:blip r:embed="rId6">
              <a:extLst>
                <a:ext uri="{28A0092B-C50C-407E-A947-70E740481C1C}">
                  <a14:useLocalDpi xmlns:a14="http://schemas.microsoft.com/office/drawing/2010/main" val="0"/>
                </a:ext>
              </a:extLst>
            </a:blip>
            <a:srcRect l="5778" t="8979" r="8889" b="23934"/>
            <a:stretch/>
          </p:blipFill>
          <p:spPr>
            <a:xfrm>
              <a:off x="753354" y="1482115"/>
              <a:ext cx="4404273" cy="2396926"/>
            </a:xfrm>
            <a:prstGeom prst="rect">
              <a:avLst/>
            </a:prstGeom>
          </p:spPr>
        </p:pic>
        <p:sp>
          <p:nvSpPr>
            <p:cNvPr id="35" name="TextBox 34">
              <a:extLst>
                <a:ext uri="{FF2B5EF4-FFF2-40B4-BE49-F238E27FC236}">
                  <a16:creationId xmlns:a16="http://schemas.microsoft.com/office/drawing/2014/main" id="{1BF9DD5E-8870-0830-E309-A49538330416}"/>
                </a:ext>
              </a:extLst>
            </p:cNvPr>
            <p:cNvSpPr txBox="1"/>
            <p:nvPr/>
          </p:nvSpPr>
          <p:spPr>
            <a:xfrm>
              <a:off x="1938720" y="2210779"/>
              <a:ext cx="283387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nghỉ</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lễ</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36" name="Picture 35">
            <a:extLst>
              <a:ext uri="{FF2B5EF4-FFF2-40B4-BE49-F238E27FC236}">
                <a16:creationId xmlns:a16="http://schemas.microsoft.com/office/drawing/2014/main" id="{62FFF5FF-EC27-3010-8E2A-3BDD4A35033F}"/>
              </a:ext>
            </a:extLst>
          </p:cNvPr>
          <p:cNvPicPr>
            <a:picLocks noChangeAspect="1"/>
          </p:cNvPicPr>
          <p:nvPr/>
        </p:nvPicPr>
        <p:blipFill>
          <a:blip r:embed="rId7"/>
          <a:stretch>
            <a:fillRect/>
          </a:stretch>
        </p:blipFill>
        <p:spPr>
          <a:xfrm>
            <a:off x="1848692" y="389613"/>
            <a:ext cx="8376630" cy="926672"/>
          </a:xfrm>
          <a:prstGeom prst="rect">
            <a:avLst/>
          </a:prstGeom>
        </p:spPr>
      </p:pic>
    </p:spTree>
    <p:extLst>
      <p:ext uri="{BB962C8B-B14F-4D97-AF65-F5344CB8AC3E}">
        <p14:creationId xmlns:p14="http://schemas.microsoft.com/office/powerpoint/2010/main" val="1064741741"/>
      </p:ext>
    </p:extLst>
  </p:cSld>
  <p:clrMapOvr>
    <a:masterClrMapping/>
  </p:clrMapOvr>
  <mc:AlternateContent xmlns:mc="http://schemas.openxmlformats.org/markup-compatibility/2006" xmlns:p14="http://schemas.microsoft.com/office/powerpoint/2010/main">
    <mc:Choice Requires="p14">
      <p:transition spd="slow" p14:dur="175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763020-D343-4CA0-93FE-DBF44C08F3C5}"/>
              </a:ext>
            </a:extLst>
          </p:cNvPr>
          <p:cNvPicPr>
            <a:picLocks noChangeAspect="1"/>
          </p:cNvPicPr>
          <p:nvPr/>
        </p:nvPicPr>
        <p:blipFill>
          <a:blip r:embed="rId3"/>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F5EA87BA-A7B3-48EF-A80C-33DDC30A93D9}"/>
              </a:ext>
            </a:extLst>
          </p:cNvPr>
          <p:cNvSpPr/>
          <p:nvPr/>
        </p:nvSpPr>
        <p:spPr>
          <a:xfrm>
            <a:off x="381000" y="235980"/>
            <a:ext cx="11353800" cy="57816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2" name="Picture 4" descr="Free vector set of animal character with gun spraying in songkran festival for decorated in cartoon style">
            <a:extLst>
              <a:ext uri="{FF2B5EF4-FFF2-40B4-BE49-F238E27FC236}">
                <a16:creationId xmlns:a16="http://schemas.microsoft.com/office/drawing/2014/main" id="{5274FA04-F2C2-AEF3-1CE5-DB98C2389DB0}"/>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34902" r="40000"/>
          <a:stretch/>
        </p:blipFill>
        <p:spPr bwMode="auto">
          <a:xfrm>
            <a:off x="508864" y="1521521"/>
            <a:ext cx="1913158" cy="26180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32E3063-6121-FA07-D5E3-549E60FC91CB}"/>
              </a:ext>
            </a:extLst>
          </p:cNvPr>
          <p:cNvSpPr txBox="1"/>
          <p:nvPr/>
        </p:nvSpPr>
        <p:spPr>
          <a:xfrm>
            <a:off x="2312691" y="1949770"/>
            <a:ext cx="8978161" cy="1754326"/>
          </a:xfrm>
          <a:prstGeom prst="rect">
            <a:avLst/>
          </a:prstGeom>
          <a:noFill/>
        </p:spPr>
        <p:txBody>
          <a:bodyPr wrap="square" rtlCol="0">
            <a:spAutoFit/>
          </a:bodyPr>
          <a:lstStyle/>
          <a:p>
            <a:pPr algn="just"/>
            <a:r>
              <a:rPr lang="vi-VN" sz="3600" b="1" dirty="0">
                <a:latin typeface="Cambria" panose="02040503050406030204" pitchFamily="18" charset="0"/>
                <a:ea typeface="Cambria" panose="02040503050406030204" pitchFamily="18" charset="0"/>
              </a:rPr>
              <a:t>Trên nóc nhà,</a:t>
            </a:r>
            <a:r>
              <a:rPr lang="vi-VN" sz="3600" b="1" dirty="0">
                <a:solidFill>
                  <a:srgbClr val="FF0066"/>
                </a:solidFill>
                <a:latin typeface="Cambria" panose="02040503050406030204" pitchFamily="18" charset="0"/>
                <a:ea typeface="Cambria" panose="02040503050406030204" pitchFamily="18" charset="0"/>
              </a:rPr>
              <a:t>/</a:t>
            </a:r>
            <a:r>
              <a:rPr lang="vi-VN" sz="3600" b="1" dirty="0">
                <a:latin typeface="Cambria" panose="02040503050406030204" pitchFamily="18" charset="0"/>
                <a:ea typeface="Cambria" panose="02040503050406030204" pitchFamily="18" charset="0"/>
              </a:rPr>
              <a:t> mỗi gia đình</a:t>
            </a:r>
            <a:r>
              <a:rPr lang="vi-VN" sz="3600" b="1" dirty="0">
                <a:solidFill>
                  <a:srgbClr val="FF0066"/>
                </a:solidFill>
                <a:latin typeface="Cambria" panose="02040503050406030204" pitchFamily="18" charset="0"/>
                <a:ea typeface="Cambria" panose="02040503050406030204" pitchFamily="18" charset="0"/>
              </a:rPr>
              <a:t>/</a:t>
            </a:r>
            <a:r>
              <a:rPr lang="vi-VN" sz="3600" b="1" dirty="0">
                <a:latin typeface="Cambria" panose="02040503050406030204" pitchFamily="18" charset="0"/>
                <a:ea typeface="Cambria" panose="02040503050406030204" pitchFamily="18" charset="0"/>
              </a:rPr>
              <a:t> thường treo dải đèn lồng cá chép sặc sỡ,</a:t>
            </a:r>
            <a:r>
              <a:rPr lang="vi-VN" sz="3600" b="1" dirty="0">
                <a:solidFill>
                  <a:srgbClr val="FF0066"/>
                </a:solidFill>
                <a:latin typeface="Cambria" panose="02040503050406030204" pitchFamily="18" charset="0"/>
                <a:ea typeface="Cambria" panose="02040503050406030204" pitchFamily="18" charset="0"/>
              </a:rPr>
              <a:t>/</a:t>
            </a:r>
            <a:r>
              <a:rPr lang="vi-VN" sz="3600" b="1" dirty="0">
                <a:latin typeface="Cambria" panose="02040503050406030204" pitchFamily="18" charset="0"/>
                <a:ea typeface="Cambria" panose="02040503050406030204" pitchFamily="18" charset="0"/>
              </a:rPr>
              <a:t> để thể hiện sức mạnh</a:t>
            </a:r>
            <a:r>
              <a:rPr lang="vi-VN" sz="3600" b="1" dirty="0">
                <a:solidFill>
                  <a:srgbClr val="FF0066"/>
                </a:solidFill>
                <a:latin typeface="Cambria" panose="02040503050406030204" pitchFamily="18" charset="0"/>
                <a:ea typeface="Cambria" panose="02040503050406030204" pitchFamily="18" charset="0"/>
              </a:rPr>
              <a:t>/</a:t>
            </a:r>
            <a:r>
              <a:rPr lang="vi-VN" sz="3600" b="1" dirty="0">
                <a:latin typeface="Cambria" panose="02040503050406030204" pitchFamily="18" charset="0"/>
                <a:ea typeface="Cambria" panose="02040503050406030204" pitchFamily="18" charset="0"/>
              </a:rPr>
              <a:t> và ý chí kiên cường.</a:t>
            </a:r>
            <a:endParaRPr lang="en-US" sz="3600" b="1" dirty="0">
              <a:latin typeface="Cambria" panose="02040503050406030204" pitchFamily="18" charset="0"/>
              <a:ea typeface="Cambria" panose="02040503050406030204" pitchFamily="18" charset="0"/>
            </a:endParaRPr>
          </a:p>
        </p:txBody>
      </p:sp>
      <p:pic>
        <p:nvPicPr>
          <p:cNvPr id="9" name="Picture 4" descr="Free vector set of animal character with gun spraying in songkran festival for decorated in cartoon style">
            <a:extLst>
              <a:ext uri="{FF2B5EF4-FFF2-40B4-BE49-F238E27FC236}">
                <a16:creationId xmlns:a16="http://schemas.microsoft.com/office/drawing/2014/main" id="{18EFA077-3C10-B63B-A91A-020A34A19E50}"/>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34902" r="40000"/>
          <a:stretch/>
        </p:blipFill>
        <p:spPr bwMode="auto">
          <a:xfrm flipH="1">
            <a:off x="9777845" y="2793445"/>
            <a:ext cx="2035826" cy="27859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4C47F00-38A4-9225-AE02-9DF29E8B23AB}"/>
              </a:ext>
            </a:extLst>
          </p:cNvPr>
          <p:cNvPicPr>
            <a:picLocks noChangeAspect="1"/>
          </p:cNvPicPr>
          <p:nvPr/>
        </p:nvPicPr>
        <p:blipFill>
          <a:blip r:embed="rId6"/>
          <a:stretch>
            <a:fillRect/>
          </a:stretch>
        </p:blipFill>
        <p:spPr>
          <a:xfrm>
            <a:off x="2978807" y="617110"/>
            <a:ext cx="6492803" cy="1012024"/>
          </a:xfrm>
          <a:prstGeom prst="rect">
            <a:avLst/>
          </a:prstGeom>
        </p:spPr>
      </p:pic>
    </p:spTree>
    <p:extLst>
      <p:ext uri="{BB962C8B-B14F-4D97-AF65-F5344CB8AC3E}">
        <p14:creationId xmlns:p14="http://schemas.microsoft.com/office/powerpoint/2010/main" val="1380456600"/>
      </p:ext>
    </p:extLst>
  </p:cSld>
  <p:clrMapOvr>
    <a:masterClrMapping/>
  </p:clrMapOvr>
  <mc:AlternateContent xmlns:mc="http://schemas.openxmlformats.org/markup-compatibility/2006" xmlns:p14="http://schemas.microsoft.com/office/powerpoint/2010/main">
    <mc:Choice Requires="p14">
      <p:transition spd="slow" p14:dur="175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763020-D343-4CA0-93FE-DBF44C08F3C5}"/>
              </a:ext>
            </a:extLst>
          </p:cNvPr>
          <p:cNvPicPr>
            <a:picLocks noChangeAspect="1"/>
          </p:cNvPicPr>
          <p:nvPr/>
        </p:nvPicPr>
        <p:blipFill>
          <a:blip r:embed="rId3"/>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F5EA87BA-A7B3-48EF-A80C-33DDC30A93D9}"/>
              </a:ext>
            </a:extLst>
          </p:cNvPr>
          <p:cNvSpPr/>
          <p:nvPr/>
        </p:nvSpPr>
        <p:spPr>
          <a:xfrm>
            <a:off x="381000" y="235980"/>
            <a:ext cx="11353800" cy="6075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图片 6">
            <a:extLst>
              <a:ext uri="{FF2B5EF4-FFF2-40B4-BE49-F238E27FC236}">
                <a16:creationId xmlns:a16="http://schemas.microsoft.com/office/drawing/2014/main" id="{77E60437-6386-452C-96A4-2AD7556943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788" y="286078"/>
            <a:ext cx="814912" cy="674687"/>
          </a:xfrm>
          <a:prstGeom prst="rect">
            <a:avLst/>
          </a:prstGeom>
        </p:spPr>
      </p:pic>
      <p:grpSp>
        <p:nvGrpSpPr>
          <p:cNvPr id="3" name="Group 2">
            <a:extLst>
              <a:ext uri="{FF2B5EF4-FFF2-40B4-BE49-F238E27FC236}">
                <a16:creationId xmlns:a16="http://schemas.microsoft.com/office/drawing/2014/main" id="{4DEBECDA-2ADB-FAAE-271B-660FE39CAAD6}"/>
              </a:ext>
            </a:extLst>
          </p:cNvPr>
          <p:cNvGrpSpPr/>
          <p:nvPr/>
        </p:nvGrpSpPr>
        <p:grpSpPr>
          <a:xfrm>
            <a:off x="3979106" y="4084982"/>
            <a:ext cx="7481823" cy="1916926"/>
            <a:chOff x="4070133" y="4535765"/>
            <a:chExt cx="7481823" cy="2194683"/>
          </a:xfrm>
        </p:grpSpPr>
        <p:sp>
          <p:nvSpPr>
            <p:cNvPr id="5" name="Rectangle: Rounded Corners 4">
              <a:extLst>
                <a:ext uri="{FF2B5EF4-FFF2-40B4-BE49-F238E27FC236}">
                  <a16:creationId xmlns:a16="http://schemas.microsoft.com/office/drawing/2014/main" id="{09D0F892-EF56-6BDC-9E32-8CFBB8DC676B}"/>
                </a:ext>
              </a:extLst>
            </p:cNvPr>
            <p:cNvSpPr/>
            <p:nvPr/>
          </p:nvSpPr>
          <p:spPr>
            <a:xfrm>
              <a:off x="4070133" y="4535765"/>
              <a:ext cx="7481823" cy="2194683"/>
            </a:xfrm>
            <a:prstGeom prst="roundRect">
              <a:avLst/>
            </a:prstGeom>
            <a:solidFill>
              <a:schemeClr val="bg1"/>
            </a:solidFill>
            <a:ln w="38100">
              <a:solidFill>
                <a:srgbClr val="0EB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3276CFC-8BB7-BEA1-C3B4-5E0F2181D172}"/>
                </a:ext>
              </a:extLst>
            </p:cNvPr>
            <p:cNvSpPr/>
            <p:nvPr/>
          </p:nvSpPr>
          <p:spPr>
            <a:xfrm>
              <a:off x="4221351" y="4564936"/>
              <a:ext cx="7258900" cy="1754326"/>
            </a:xfrm>
            <a:prstGeom prst="rect">
              <a:avLst/>
            </a:prstGeom>
            <a:noFill/>
          </p:spPr>
          <p:txBody>
            <a:bodyPr wrap="square" lIns="91440" tIns="45720" rIns="91440" bIns="4572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búp bê dùng trong lễ hội, được làm bằng gỗ hoặc vải độn rơm có trang phục gồm nhiều lớp cầu kì.</a:t>
              </a:r>
              <a:endPar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B76B621C-97DB-C87B-2507-AC02974B0E56}"/>
              </a:ext>
            </a:extLst>
          </p:cNvPr>
          <p:cNvGrpSpPr/>
          <p:nvPr/>
        </p:nvGrpSpPr>
        <p:grpSpPr>
          <a:xfrm>
            <a:off x="-294044" y="987726"/>
            <a:ext cx="5953585" cy="5880807"/>
            <a:chOff x="657073" y="593207"/>
            <a:chExt cx="6577251" cy="6508163"/>
          </a:xfrm>
        </p:grpSpPr>
        <p:pic>
          <p:nvPicPr>
            <p:cNvPr id="10" name="Picture 4" descr="Free vector doodle hand drawn cartoon cute girl student thinking with bubble have idea and dreaming">
              <a:extLst>
                <a:ext uri="{FF2B5EF4-FFF2-40B4-BE49-F238E27FC236}">
                  <a16:creationId xmlns:a16="http://schemas.microsoft.com/office/drawing/2014/main" id="{50D1AC70-27E6-C2DC-6BBB-09F13C50BC5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585" b="92173" l="8307" r="91374">
                          <a14:foregroundMark x1="26198" y1="16613" x2="30831" y2="24281"/>
                          <a14:foregroundMark x1="30831" y1="24281" x2="38978" y2="31150"/>
                          <a14:foregroundMark x1="22204" y1="37220" x2="37540" y2="17412"/>
                          <a14:foregroundMark x1="20767" y1="21406" x2="14856" y2="28275"/>
                          <a14:foregroundMark x1="14856" y1="28275" x2="21086" y2="35942"/>
                          <a14:foregroundMark x1="21086" y1="35942" x2="31949" y2="39297"/>
                          <a14:foregroundMark x1="31949" y1="39297" x2="43450" y2="37061"/>
                          <a14:foregroundMark x1="43450" y1="37061" x2="47284" y2="29233"/>
                          <a14:foregroundMark x1="47284" y1="29233" x2="43770" y2="21885"/>
                          <a14:foregroundMark x1="43770" y1="21885" x2="37859" y2="15815"/>
                          <a14:foregroundMark x1="37859" y1="15815" x2="29553" y2="13578"/>
                          <a14:foregroundMark x1="29553" y1="13578" x2="13578" y2="22204"/>
                          <a14:foregroundMark x1="13578" y1="22204" x2="11981" y2="31150"/>
                          <a14:foregroundMark x1="11981" y1="31150" x2="16134" y2="38339"/>
                          <a14:foregroundMark x1="16134" y1="38339" x2="16134" y2="38339"/>
                          <a14:foregroundMark x1="41214" y1="43930" x2="39297" y2="44888"/>
                          <a14:foregroundMark x1="53994" y1="76198" x2="65974" y2="88019"/>
                          <a14:foregroundMark x1="65974" y1="88019" x2="73962" y2="82748"/>
                          <a14:foregroundMark x1="73962" y1="82748" x2="78754" y2="76358"/>
                          <a14:foregroundMark x1="89776" y1="72204" x2="89137" y2="85623"/>
                          <a14:foregroundMark x1="61022" y1="86581" x2="66933" y2="92173"/>
                          <a14:foregroundMark x1="66933" y1="92173" x2="80671" y2="91374"/>
                          <a14:foregroundMark x1="60064" y1="92013" x2="63898" y2="92013"/>
                          <a14:foregroundMark x1="90415" y1="59904" x2="90415" y2="66613"/>
                          <a14:foregroundMark x1="91374" y1="75719" x2="90096" y2="88019"/>
                          <a14:backgroundMark x1="17891" y1="52077" x2="20767" y2="74920"/>
                          <a14:backgroundMark x1="5911" y1="48083" x2="40575" y2="57348"/>
                          <a14:backgroundMark x1="63898" y1="19489" x2="55911" y2="34665"/>
                          <a14:backgroundMark x1="55911" y1="34665" x2="54952" y2="38019"/>
                          <a14:backgroundMark x1="53355" y1="14696" x2="77636" y2="28914"/>
                          <a14:backgroundMark x1="77636" y1="28914" x2="82268" y2="33706"/>
                          <a14:backgroundMark x1="9744" y1="41853" x2="22524" y2="83546"/>
                          <a14:backgroundMark x1="31949" y1="56709" x2="25879" y2="79233"/>
                          <a14:backgroundMark x1="25879" y1="79233" x2="27316" y2="89776"/>
                          <a14:backgroundMark x1="7827" y1="54153" x2="8626" y2="63578"/>
                          <a14:backgroundMark x1="8626" y1="43131" x2="37540" y2="52556"/>
                          <a14:backgroundMark x1="37540" y1="52556" x2="46166" y2="52077"/>
                          <a14:backgroundMark x1="46166" y1="52077" x2="51438" y2="45687"/>
                          <a14:backgroundMark x1="51438" y1="45687" x2="52875" y2="37540"/>
                          <a14:backgroundMark x1="52875" y1="37540" x2="59904" y2="32588"/>
                          <a14:backgroundMark x1="59904" y1="32588" x2="67891" y2="30990"/>
                          <a14:backgroundMark x1="67891" y1="30990" x2="76837" y2="32748"/>
                          <a14:backgroundMark x1="76837" y1="32748" x2="79712" y2="34505"/>
                          <a14:backgroundMark x1="7029" y1="52077" x2="10224" y2="58946"/>
                          <a14:backgroundMark x1="38179" y1="55751" x2="35463" y2="81949"/>
                          <a14:backgroundMark x1="35463" y1="81949" x2="37540" y2="91214"/>
                          <a14:backgroundMark x1="40096" y1="57668" x2="50160" y2="50958"/>
                          <a14:backgroundMark x1="43930" y1="63738" x2="44409" y2="70607"/>
                          <a14:backgroundMark x1="59585" y1="69010" x2="60064" y2="70927"/>
                          <a14:backgroundMark x1="77476" y1="69968" x2="80192" y2="70927"/>
                          <a14:backgroundMark x1="87380" y1="53195" x2="88339" y2="53195"/>
                          <a14:backgroundMark x1="52396" y1="91534" x2="55272" y2="90415"/>
                        </a14:backgroundRemoval>
                      </a14:imgEffect>
                    </a14:imgLayer>
                  </a14:imgProps>
                </a:ext>
                <a:ext uri="{28A0092B-C50C-407E-A947-70E740481C1C}">
                  <a14:useLocalDpi xmlns:a14="http://schemas.microsoft.com/office/drawing/2010/main" val="0"/>
                </a:ext>
              </a:extLst>
            </a:blip>
            <a:srcRect r="44603" b="53190"/>
            <a:stretch/>
          </p:blipFill>
          <p:spPr bwMode="auto">
            <a:xfrm flipH="1">
              <a:off x="2863934" y="593207"/>
              <a:ext cx="4370390" cy="308986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5AEF80F5-1CFD-00D7-1CAD-F842D06BDA78}"/>
                </a:ext>
              </a:extLst>
            </p:cNvPr>
            <p:cNvGrpSpPr/>
            <p:nvPr/>
          </p:nvGrpSpPr>
          <p:grpSpPr>
            <a:xfrm>
              <a:off x="657073" y="1353400"/>
              <a:ext cx="5485589" cy="5747970"/>
              <a:chOff x="602396" y="1371393"/>
              <a:chExt cx="5485589" cy="5747970"/>
            </a:xfrm>
          </p:grpSpPr>
          <p:pic>
            <p:nvPicPr>
              <p:cNvPr id="12" name="Picture 4" descr="Free vector doodle hand drawn cartoon cute girl student thinking with bubble have idea and dreaming">
                <a:extLst>
                  <a:ext uri="{FF2B5EF4-FFF2-40B4-BE49-F238E27FC236}">
                    <a16:creationId xmlns:a16="http://schemas.microsoft.com/office/drawing/2014/main" id="{91842475-63FF-320A-A107-DE0AD8B0CD9A}"/>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9585" b="92173" l="8307" r="91374">
                            <a14:foregroundMark x1="26198" y1="16613" x2="30831" y2="24281"/>
                            <a14:foregroundMark x1="30831" y1="24281" x2="38978" y2="31150"/>
                            <a14:foregroundMark x1="22204" y1="37220" x2="37540" y2="17412"/>
                            <a14:foregroundMark x1="20767" y1="21406" x2="14856" y2="28275"/>
                            <a14:foregroundMark x1="14856" y1="28275" x2="21086" y2="35942"/>
                            <a14:foregroundMark x1="21086" y1="35942" x2="31949" y2="39297"/>
                            <a14:foregroundMark x1="31949" y1="39297" x2="32405" y2="39208"/>
                            <a14:foregroundMark x1="46873" y1="30073" x2="47284" y2="29233"/>
                            <a14:foregroundMark x1="45485" y1="32907" x2="46199" y2="31449"/>
                            <a14:foregroundMark x1="47284" y1="29233" x2="43770" y2="21885"/>
                            <a14:foregroundMark x1="43770" y1="21885" x2="37859" y2="15815"/>
                            <a14:foregroundMark x1="37859" y1="15815" x2="29553" y2="13578"/>
                            <a14:foregroundMark x1="29553" y1="13578" x2="13578" y2="22204"/>
                            <a14:foregroundMark x1="13578" y1="22204" x2="11981" y2="31150"/>
                            <a14:foregroundMark x1="11981" y1="31150" x2="16134" y2="38339"/>
                            <a14:foregroundMark x1="16134" y1="38339" x2="16134" y2="38339"/>
                            <a14:foregroundMark x1="53994" y1="76198" x2="65974" y2="88019"/>
                            <a14:foregroundMark x1="65974" y1="88019" x2="73962" y2="82748"/>
                            <a14:foregroundMark x1="73962" y1="82748" x2="78754" y2="76358"/>
                            <a14:foregroundMark x1="89776" y1="72204" x2="89137" y2="85623"/>
                            <a14:foregroundMark x1="61022" y1="86581" x2="66933" y2="92173"/>
                            <a14:foregroundMark x1="66933" y1="92173" x2="80671" y2="91374"/>
                            <a14:foregroundMark x1="60064" y1="92013" x2="63898" y2="92013"/>
                            <a14:foregroundMark x1="90415" y1="59904" x2="90415" y2="66613"/>
                            <a14:foregroundMark x1="91374" y1="75719" x2="90096" y2="88019"/>
                            <a14:backgroundMark x1="17891" y1="52077" x2="20767" y2="74920"/>
                            <a14:backgroundMark x1="5911" y1="48083" x2="40575" y2="57348"/>
                            <a14:backgroundMark x1="63898" y1="19489" x2="55911" y2="34665"/>
                            <a14:backgroundMark x1="55911" y1="34665" x2="54952" y2="38019"/>
                            <a14:backgroundMark x1="53355" y1="14696" x2="77636" y2="28914"/>
                            <a14:backgroundMark x1="77636" y1="28914" x2="82268" y2="33706"/>
                            <a14:backgroundMark x1="9744" y1="41853" x2="22524" y2="83546"/>
                            <a14:backgroundMark x1="31949" y1="56709" x2="25879" y2="79233"/>
                            <a14:backgroundMark x1="25879" y1="79233" x2="27316" y2="89776"/>
                            <a14:backgroundMark x1="7827" y1="54153" x2="8626" y2="63578"/>
                            <a14:backgroundMark x1="8626" y1="43131" x2="37540" y2="52556"/>
                            <a14:backgroundMark x1="37540" y1="52556" x2="46166" y2="52077"/>
                            <a14:backgroundMark x1="46166" y1="52077" x2="51438" y2="45687"/>
                            <a14:backgroundMark x1="51438" y1="45687" x2="52875" y2="37540"/>
                            <a14:backgroundMark x1="52875" y1="37540" x2="59904" y2="32588"/>
                            <a14:backgroundMark x1="59904" y1="32588" x2="67891" y2="30990"/>
                            <a14:backgroundMark x1="67891" y1="30990" x2="76837" y2="32748"/>
                            <a14:backgroundMark x1="76837" y1="32748" x2="79712" y2="34505"/>
                            <a14:backgroundMark x1="7029" y1="52077" x2="10224" y2="58946"/>
                            <a14:backgroundMark x1="38179" y1="55751" x2="35463" y2="81949"/>
                            <a14:backgroundMark x1="35463" y1="81949" x2="37540" y2="91214"/>
                            <a14:backgroundMark x1="40096" y1="57668" x2="50160" y2="50958"/>
                            <a14:backgroundMark x1="43930" y1="63738" x2="44409" y2="70607"/>
                            <a14:backgroundMark x1="59585" y1="69010" x2="60064" y2="70927"/>
                            <a14:backgroundMark x1="77476" y1="69968" x2="80192" y2="70927"/>
                            <a14:backgroundMark x1="87380" y1="53195" x2="88339" y2="53195"/>
                            <a14:backgroundMark x1="52396" y1="91534" x2="55272" y2="90415"/>
                            <a14:backgroundMark x1="47764" y1="35304" x2="38818" y2="40415"/>
                            <a14:backgroundMark x1="38818" y1="40415" x2="36262" y2="40895"/>
                            <a14:backgroundMark x1="36581" y1="36102" x2="36262" y2="46166"/>
                            <a14:backgroundMark x1="36262" y1="46166" x2="40256" y2="45208"/>
                            <a14:backgroundMark x1="41374" y1="41693" x2="42173" y2="47604"/>
                            <a14:backgroundMark x1="88179" y1="45208" x2="84185" y2="38339"/>
                            <a14:backgroundMark x1="51438" y1="39137" x2="45687" y2="41693"/>
                            <a14:backgroundMark x1="46645" y1="40415" x2="46326" y2="40415"/>
                            <a14:backgroundMark x1="52236" y1="32907" x2="48243" y2="39936"/>
                            <a14:backgroundMark x1="48243" y1="39936" x2="47604" y2="39936"/>
                            <a14:backgroundMark x1="50319" y1="30192" x2="50160" y2="34824"/>
                          </a14:backgroundRemoval>
                        </a14:imgEffect>
                      </a14:imgLayer>
                    </a14:imgProps>
                  </a:ext>
                  <a:ext uri="{28A0092B-C50C-407E-A947-70E740481C1C}">
                    <a14:useLocalDpi xmlns:a14="http://schemas.microsoft.com/office/drawing/2010/main" val="0"/>
                  </a:ext>
                </a:extLst>
              </a:blip>
              <a:srcRect l="35632" t="35342"/>
              <a:stretch/>
            </p:blipFill>
            <p:spPr bwMode="auto">
              <a:xfrm flipH="1">
                <a:off x="602396" y="3264028"/>
                <a:ext cx="4250275" cy="385533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38750D80-38A5-5A24-9419-9DD2456D140F}"/>
                  </a:ext>
                </a:extLst>
              </p:cNvPr>
              <p:cNvSpPr/>
              <p:nvPr/>
            </p:nvSpPr>
            <p:spPr>
              <a:xfrm>
                <a:off x="3353854" y="1371393"/>
                <a:ext cx="2734131" cy="19414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Búp</a:t>
                </a:r>
                <a:r>
                  <a:rPr kumimoji="0" lang="en-US" sz="5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bê</a:t>
                </a:r>
                <a:r>
                  <a:rPr kumimoji="0" lang="en-US" sz="5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Hi-</a:t>
                </a:r>
                <a:r>
                  <a:rPr kumimoji="0" lang="en-US" sz="5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na</a:t>
                </a:r>
                <a:r>
                  <a:rPr kumimoji="0" lang="en-US" sz="5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endParaRPr kumimoji="0" lang="en-US" sz="54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grpSp>
      </p:grpSp>
      <p:pic>
        <p:nvPicPr>
          <p:cNvPr id="17" name="Picture 16">
            <a:extLst>
              <a:ext uri="{FF2B5EF4-FFF2-40B4-BE49-F238E27FC236}">
                <a16:creationId xmlns:a16="http://schemas.microsoft.com/office/drawing/2014/main" id="{02013093-F65A-46F8-98ED-242D1A564BDE}"/>
              </a:ext>
            </a:extLst>
          </p:cNvPr>
          <p:cNvPicPr>
            <a:picLocks noChangeAspect="1"/>
          </p:cNvPicPr>
          <p:nvPr/>
        </p:nvPicPr>
        <p:blipFill>
          <a:blip r:embed="rId8"/>
          <a:stretch>
            <a:fillRect/>
          </a:stretch>
        </p:blipFill>
        <p:spPr>
          <a:xfrm>
            <a:off x="2117035" y="285404"/>
            <a:ext cx="7755139" cy="995403"/>
          </a:xfrm>
          <a:prstGeom prst="rect">
            <a:avLst/>
          </a:prstGeom>
        </p:spPr>
      </p:pic>
      <p:pic>
        <p:nvPicPr>
          <p:cNvPr id="6146" name="Picture 2" descr="Búp bê Hina và mức giá đắt đỏ khiến bạn phải khóc thét | KILALA">
            <a:extLst>
              <a:ext uri="{FF2B5EF4-FFF2-40B4-BE49-F238E27FC236}">
                <a16:creationId xmlns:a16="http://schemas.microsoft.com/office/drawing/2014/main" id="{7036C5A0-3628-C39D-1795-0A527094508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9399" y="1253458"/>
            <a:ext cx="3197087" cy="265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820409"/>
      </p:ext>
    </p:extLst>
  </p:cSld>
  <p:clrMapOvr>
    <a:masterClrMapping/>
  </p:clrMapOvr>
  <mc:AlternateContent xmlns:mc="http://schemas.openxmlformats.org/markup-compatibility/2006" xmlns:p14="http://schemas.microsoft.com/office/powerpoint/2010/main">
    <mc:Choice Requires="p14">
      <p:transition spd="slow" p14:dur="175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763020-D343-4CA0-93FE-DBF44C08F3C5}"/>
              </a:ext>
            </a:extLst>
          </p:cNvPr>
          <p:cNvPicPr>
            <a:picLocks noChangeAspect="1"/>
          </p:cNvPicPr>
          <p:nvPr/>
        </p:nvPicPr>
        <p:blipFill>
          <a:blip r:embed="rId3"/>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F5EA87BA-A7B3-48EF-A80C-33DDC30A93D9}"/>
              </a:ext>
            </a:extLst>
          </p:cNvPr>
          <p:cNvSpPr/>
          <p:nvPr/>
        </p:nvSpPr>
        <p:spPr>
          <a:xfrm>
            <a:off x="381000" y="235980"/>
            <a:ext cx="11353800" cy="6075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图片 6">
            <a:extLst>
              <a:ext uri="{FF2B5EF4-FFF2-40B4-BE49-F238E27FC236}">
                <a16:creationId xmlns:a16="http://schemas.microsoft.com/office/drawing/2014/main" id="{77E60437-6386-452C-96A4-2AD7556943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788" y="286078"/>
            <a:ext cx="814912" cy="674687"/>
          </a:xfrm>
          <a:prstGeom prst="rect">
            <a:avLst/>
          </a:prstGeom>
        </p:spPr>
      </p:pic>
      <p:grpSp>
        <p:nvGrpSpPr>
          <p:cNvPr id="3" name="Group 2">
            <a:extLst>
              <a:ext uri="{FF2B5EF4-FFF2-40B4-BE49-F238E27FC236}">
                <a16:creationId xmlns:a16="http://schemas.microsoft.com/office/drawing/2014/main" id="{4DEBECDA-2ADB-FAAE-271B-660FE39CAAD6}"/>
              </a:ext>
            </a:extLst>
          </p:cNvPr>
          <p:cNvGrpSpPr/>
          <p:nvPr/>
        </p:nvGrpSpPr>
        <p:grpSpPr>
          <a:xfrm>
            <a:off x="3919471" y="4770782"/>
            <a:ext cx="7481823" cy="1242392"/>
            <a:chOff x="4070133" y="4535765"/>
            <a:chExt cx="7481823" cy="2194683"/>
          </a:xfrm>
        </p:grpSpPr>
        <p:sp>
          <p:nvSpPr>
            <p:cNvPr id="5" name="Rectangle: Rounded Corners 4">
              <a:extLst>
                <a:ext uri="{FF2B5EF4-FFF2-40B4-BE49-F238E27FC236}">
                  <a16:creationId xmlns:a16="http://schemas.microsoft.com/office/drawing/2014/main" id="{09D0F892-EF56-6BDC-9E32-8CFBB8DC676B}"/>
                </a:ext>
              </a:extLst>
            </p:cNvPr>
            <p:cNvSpPr/>
            <p:nvPr/>
          </p:nvSpPr>
          <p:spPr>
            <a:xfrm>
              <a:off x="4070133" y="4535765"/>
              <a:ext cx="7481823" cy="2194683"/>
            </a:xfrm>
            <a:prstGeom prst="roundRect">
              <a:avLst/>
            </a:prstGeom>
            <a:solidFill>
              <a:schemeClr val="bg1"/>
            </a:solidFill>
            <a:ln w="38100">
              <a:solidFill>
                <a:srgbClr val="0EB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3276CFC-8BB7-BEA1-C3B4-5E0F2181D172}"/>
                </a:ext>
              </a:extLst>
            </p:cNvPr>
            <p:cNvSpPr/>
            <p:nvPr/>
          </p:nvSpPr>
          <p:spPr>
            <a:xfrm>
              <a:off x="4221351" y="4564936"/>
              <a:ext cx="7258900" cy="1374253"/>
            </a:xfrm>
            <a:prstGeom prst="rect">
              <a:avLst/>
            </a:prstGeom>
            <a:noFill/>
          </p:spPr>
          <p:txBody>
            <a:bodyPr wrap="square" lIns="91440" tIns="45720" rIns="91440" bIns="4572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bánh làm từ gạo nếp, dẻo thơm và rất mềm.</a:t>
              </a:r>
              <a:endPar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B76B621C-97DB-C87B-2507-AC02974B0E56}"/>
              </a:ext>
            </a:extLst>
          </p:cNvPr>
          <p:cNvGrpSpPr/>
          <p:nvPr/>
        </p:nvGrpSpPr>
        <p:grpSpPr>
          <a:xfrm>
            <a:off x="-294044" y="987726"/>
            <a:ext cx="6605392" cy="5880807"/>
            <a:chOff x="657073" y="593207"/>
            <a:chExt cx="7297338" cy="6508163"/>
          </a:xfrm>
        </p:grpSpPr>
        <p:pic>
          <p:nvPicPr>
            <p:cNvPr id="10" name="Picture 4" descr="Free vector doodle hand drawn cartoon cute girl student thinking with bubble have idea and dreaming">
              <a:extLst>
                <a:ext uri="{FF2B5EF4-FFF2-40B4-BE49-F238E27FC236}">
                  <a16:creationId xmlns:a16="http://schemas.microsoft.com/office/drawing/2014/main" id="{50D1AC70-27E6-C2DC-6BBB-09F13C50BC5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585" b="92173" l="8307" r="91374">
                          <a14:foregroundMark x1="26198" y1="16613" x2="30831" y2="24281"/>
                          <a14:foregroundMark x1="30831" y1="24281" x2="38978" y2="31150"/>
                          <a14:foregroundMark x1="22204" y1="37220" x2="37540" y2="17412"/>
                          <a14:foregroundMark x1="20767" y1="21406" x2="14856" y2="28275"/>
                          <a14:foregroundMark x1="14856" y1="28275" x2="21086" y2="35942"/>
                          <a14:foregroundMark x1="21086" y1="35942" x2="31949" y2="39297"/>
                          <a14:foregroundMark x1="31949" y1="39297" x2="43450" y2="37061"/>
                          <a14:foregroundMark x1="43450" y1="37061" x2="47284" y2="29233"/>
                          <a14:foregroundMark x1="47284" y1="29233" x2="43770" y2="21885"/>
                          <a14:foregroundMark x1="43770" y1="21885" x2="37859" y2="15815"/>
                          <a14:foregroundMark x1="37859" y1="15815" x2="29553" y2="13578"/>
                          <a14:foregroundMark x1="29553" y1="13578" x2="13578" y2="22204"/>
                          <a14:foregroundMark x1="13578" y1="22204" x2="11981" y2="31150"/>
                          <a14:foregroundMark x1="11981" y1="31150" x2="16134" y2="38339"/>
                          <a14:foregroundMark x1="16134" y1="38339" x2="16134" y2="38339"/>
                          <a14:foregroundMark x1="41214" y1="43930" x2="39297" y2="44888"/>
                          <a14:foregroundMark x1="53994" y1="76198" x2="65974" y2="88019"/>
                          <a14:foregroundMark x1="65974" y1="88019" x2="73962" y2="82748"/>
                          <a14:foregroundMark x1="73962" y1="82748" x2="78754" y2="76358"/>
                          <a14:foregroundMark x1="89776" y1="72204" x2="89137" y2="85623"/>
                          <a14:foregroundMark x1="61022" y1="86581" x2="66933" y2="92173"/>
                          <a14:foregroundMark x1="66933" y1="92173" x2="80671" y2="91374"/>
                          <a14:foregroundMark x1="60064" y1="92013" x2="63898" y2="92013"/>
                          <a14:foregroundMark x1="90415" y1="59904" x2="90415" y2="66613"/>
                          <a14:foregroundMark x1="91374" y1="75719" x2="90096" y2="88019"/>
                          <a14:backgroundMark x1="17891" y1="52077" x2="20767" y2="74920"/>
                          <a14:backgroundMark x1="5911" y1="48083" x2="40575" y2="57348"/>
                          <a14:backgroundMark x1="63898" y1="19489" x2="55911" y2="34665"/>
                          <a14:backgroundMark x1="55911" y1="34665" x2="54952" y2="38019"/>
                          <a14:backgroundMark x1="53355" y1="14696" x2="77636" y2="28914"/>
                          <a14:backgroundMark x1="77636" y1="28914" x2="82268" y2="33706"/>
                          <a14:backgroundMark x1="9744" y1="41853" x2="22524" y2="83546"/>
                          <a14:backgroundMark x1="31949" y1="56709" x2="25879" y2="79233"/>
                          <a14:backgroundMark x1="25879" y1="79233" x2="27316" y2="89776"/>
                          <a14:backgroundMark x1="7827" y1="54153" x2="8626" y2="63578"/>
                          <a14:backgroundMark x1="8626" y1="43131" x2="37540" y2="52556"/>
                          <a14:backgroundMark x1="37540" y1="52556" x2="46166" y2="52077"/>
                          <a14:backgroundMark x1="46166" y1="52077" x2="51438" y2="45687"/>
                          <a14:backgroundMark x1="51438" y1="45687" x2="52875" y2="37540"/>
                          <a14:backgroundMark x1="52875" y1="37540" x2="59904" y2="32588"/>
                          <a14:backgroundMark x1="59904" y1="32588" x2="67891" y2="30990"/>
                          <a14:backgroundMark x1="67891" y1="30990" x2="76837" y2="32748"/>
                          <a14:backgroundMark x1="76837" y1="32748" x2="79712" y2="34505"/>
                          <a14:backgroundMark x1="7029" y1="52077" x2="10224" y2="58946"/>
                          <a14:backgroundMark x1="38179" y1="55751" x2="35463" y2="81949"/>
                          <a14:backgroundMark x1="35463" y1="81949" x2="37540" y2="91214"/>
                          <a14:backgroundMark x1="40096" y1="57668" x2="50160" y2="50958"/>
                          <a14:backgroundMark x1="43930" y1="63738" x2="44409" y2="70607"/>
                          <a14:backgroundMark x1="59585" y1="69010" x2="60064" y2="70927"/>
                          <a14:backgroundMark x1="77476" y1="69968" x2="80192" y2="70927"/>
                          <a14:backgroundMark x1="87380" y1="53195" x2="88339" y2="53195"/>
                          <a14:backgroundMark x1="52396" y1="91534" x2="55272" y2="90415"/>
                        </a14:backgroundRemoval>
                      </a14:imgEffect>
                    </a14:imgLayer>
                  </a14:imgProps>
                </a:ext>
                <a:ext uri="{28A0092B-C50C-407E-A947-70E740481C1C}">
                  <a14:useLocalDpi xmlns:a14="http://schemas.microsoft.com/office/drawing/2010/main" val="0"/>
                </a:ext>
              </a:extLst>
            </a:blip>
            <a:srcRect r="44603" b="53190"/>
            <a:stretch/>
          </p:blipFill>
          <p:spPr bwMode="auto">
            <a:xfrm flipH="1">
              <a:off x="3006679" y="593207"/>
              <a:ext cx="4947732" cy="308986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5AEF80F5-1CFD-00D7-1CAD-F842D06BDA78}"/>
                </a:ext>
              </a:extLst>
            </p:cNvPr>
            <p:cNvGrpSpPr/>
            <p:nvPr/>
          </p:nvGrpSpPr>
          <p:grpSpPr>
            <a:xfrm>
              <a:off x="657073" y="1353400"/>
              <a:ext cx="6396952" cy="5747970"/>
              <a:chOff x="602396" y="1371393"/>
              <a:chExt cx="6396952" cy="5747970"/>
            </a:xfrm>
          </p:grpSpPr>
          <p:pic>
            <p:nvPicPr>
              <p:cNvPr id="12" name="Picture 4" descr="Free vector doodle hand drawn cartoon cute girl student thinking with bubble have idea and dreaming">
                <a:extLst>
                  <a:ext uri="{FF2B5EF4-FFF2-40B4-BE49-F238E27FC236}">
                    <a16:creationId xmlns:a16="http://schemas.microsoft.com/office/drawing/2014/main" id="{91842475-63FF-320A-A107-DE0AD8B0CD9A}"/>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9585" b="92173" l="8307" r="91374">
                            <a14:foregroundMark x1="26198" y1="16613" x2="30831" y2="24281"/>
                            <a14:foregroundMark x1="30831" y1="24281" x2="38978" y2="31150"/>
                            <a14:foregroundMark x1="22204" y1="37220" x2="37540" y2="17412"/>
                            <a14:foregroundMark x1="20767" y1="21406" x2="14856" y2="28275"/>
                            <a14:foregroundMark x1="14856" y1="28275" x2="21086" y2="35942"/>
                            <a14:foregroundMark x1="21086" y1="35942" x2="31949" y2="39297"/>
                            <a14:foregroundMark x1="31949" y1="39297" x2="32405" y2="39208"/>
                            <a14:foregroundMark x1="46873" y1="30073" x2="47284" y2="29233"/>
                            <a14:foregroundMark x1="45485" y1="32907" x2="46199" y2="31449"/>
                            <a14:foregroundMark x1="47284" y1="29233" x2="43770" y2="21885"/>
                            <a14:foregroundMark x1="43770" y1="21885" x2="37859" y2="15815"/>
                            <a14:foregroundMark x1="37859" y1="15815" x2="29553" y2="13578"/>
                            <a14:foregroundMark x1="29553" y1="13578" x2="13578" y2="22204"/>
                            <a14:foregroundMark x1="13578" y1="22204" x2="11981" y2="31150"/>
                            <a14:foregroundMark x1="11981" y1="31150" x2="16134" y2="38339"/>
                            <a14:foregroundMark x1="16134" y1="38339" x2="16134" y2="38339"/>
                            <a14:foregroundMark x1="53994" y1="76198" x2="65974" y2="88019"/>
                            <a14:foregroundMark x1="65974" y1="88019" x2="73962" y2="82748"/>
                            <a14:foregroundMark x1="73962" y1="82748" x2="78754" y2="76358"/>
                            <a14:foregroundMark x1="89776" y1="72204" x2="89137" y2="85623"/>
                            <a14:foregroundMark x1="61022" y1="86581" x2="66933" y2="92173"/>
                            <a14:foregroundMark x1="66933" y1="92173" x2="80671" y2="91374"/>
                            <a14:foregroundMark x1="60064" y1="92013" x2="63898" y2="92013"/>
                            <a14:foregroundMark x1="90415" y1="59904" x2="90415" y2="66613"/>
                            <a14:foregroundMark x1="91374" y1="75719" x2="90096" y2="88019"/>
                            <a14:backgroundMark x1="17891" y1="52077" x2="20767" y2="74920"/>
                            <a14:backgroundMark x1="5911" y1="48083" x2="40575" y2="57348"/>
                            <a14:backgroundMark x1="63898" y1="19489" x2="55911" y2="34665"/>
                            <a14:backgroundMark x1="55911" y1="34665" x2="54952" y2="38019"/>
                            <a14:backgroundMark x1="53355" y1="14696" x2="77636" y2="28914"/>
                            <a14:backgroundMark x1="77636" y1="28914" x2="82268" y2="33706"/>
                            <a14:backgroundMark x1="9744" y1="41853" x2="22524" y2="83546"/>
                            <a14:backgroundMark x1="31949" y1="56709" x2="25879" y2="79233"/>
                            <a14:backgroundMark x1="25879" y1="79233" x2="27316" y2="89776"/>
                            <a14:backgroundMark x1="7827" y1="54153" x2="8626" y2="63578"/>
                            <a14:backgroundMark x1="8626" y1="43131" x2="37540" y2="52556"/>
                            <a14:backgroundMark x1="37540" y1="52556" x2="46166" y2="52077"/>
                            <a14:backgroundMark x1="46166" y1="52077" x2="51438" y2="45687"/>
                            <a14:backgroundMark x1="51438" y1="45687" x2="52875" y2="37540"/>
                            <a14:backgroundMark x1="52875" y1="37540" x2="59904" y2="32588"/>
                            <a14:backgroundMark x1="59904" y1="32588" x2="67891" y2="30990"/>
                            <a14:backgroundMark x1="67891" y1="30990" x2="76837" y2="32748"/>
                            <a14:backgroundMark x1="76837" y1="32748" x2="79712" y2="34505"/>
                            <a14:backgroundMark x1="7029" y1="52077" x2="10224" y2="58946"/>
                            <a14:backgroundMark x1="38179" y1="55751" x2="35463" y2="81949"/>
                            <a14:backgroundMark x1="35463" y1="81949" x2="37540" y2="91214"/>
                            <a14:backgroundMark x1="40096" y1="57668" x2="50160" y2="50958"/>
                            <a14:backgroundMark x1="43930" y1="63738" x2="44409" y2="70607"/>
                            <a14:backgroundMark x1="59585" y1="69010" x2="60064" y2="70927"/>
                            <a14:backgroundMark x1="77476" y1="69968" x2="80192" y2="70927"/>
                            <a14:backgroundMark x1="87380" y1="53195" x2="88339" y2="53195"/>
                            <a14:backgroundMark x1="52396" y1="91534" x2="55272" y2="90415"/>
                            <a14:backgroundMark x1="47764" y1="35304" x2="38818" y2="40415"/>
                            <a14:backgroundMark x1="38818" y1="40415" x2="36262" y2="40895"/>
                            <a14:backgroundMark x1="36581" y1="36102" x2="36262" y2="46166"/>
                            <a14:backgroundMark x1="36262" y1="46166" x2="40256" y2="45208"/>
                            <a14:backgroundMark x1="41374" y1="41693" x2="42173" y2="47604"/>
                            <a14:backgroundMark x1="88179" y1="45208" x2="84185" y2="38339"/>
                            <a14:backgroundMark x1="51438" y1="39137" x2="45687" y2="41693"/>
                            <a14:backgroundMark x1="46645" y1="40415" x2="46326" y2="40415"/>
                            <a14:backgroundMark x1="52236" y1="32907" x2="48243" y2="39936"/>
                            <a14:backgroundMark x1="48243" y1="39936" x2="47604" y2="39936"/>
                            <a14:backgroundMark x1="50319" y1="30192" x2="50160" y2="34824"/>
                          </a14:backgroundRemoval>
                        </a14:imgEffect>
                      </a14:imgLayer>
                    </a14:imgProps>
                  </a:ext>
                  <a:ext uri="{28A0092B-C50C-407E-A947-70E740481C1C}">
                    <a14:useLocalDpi xmlns:a14="http://schemas.microsoft.com/office/drawing/2010/main" val="0"/>
                  </a:ext>
                </a:extLst>
              </a:blip>
              <a:srcRect l="35632" t="35342"/>
              <a:stretch/>
            </p:blipFill>
            <p:spPr bwMode="auto">
              <a:xfrm flipH="1">
                <a:off x="602396" y="3264028"/>
                <a:ext cx="4250275" cy="385533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38750D80-38A5-5A24-9419-9DD2456D140F}"/>
                  </a:ext>
                </a:extLst>
              </p:cNvPr>
              <p:cNvSpPr/>
              <p:nvPr/>
            </p:nvSpPr>
            <p:spPr>
              <a:xfrm>
                <a:off x="3353853" y="1371393"/>
                <a:ext cx="3645495" cy="173710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i="1" dirty="0">
                    <a:solidFill>
                      <a:srgbClr val="00B050"/>
                    </a:solidFill>
                    <a:effectLst/>
                    <a:latin typeface="Calibri" panose="020F0502020204030204" pitchFamily="34" charset="0"/>
                    <a:cs typeface="Calibri" panose="020F0502020204030204" pitchFamily="34" charset="0"/>
                  </a:rPr>
                  <a:t>Bánh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i="1" dirty="0">
                    <a:solidFill>
                      <a:srgbClr val="00B050"/>
                    </a:solidFill>
                    <a:effectLst/>
                    <a:latin typeface="Calibri" panose="020F0502020204030204" pitchFamily="34" charset="0"/>
                    <a:cs typeface="Calibri" panose="020F0502020204030204" pitchFamily="34" charset="0"/>
                  </a:rPr>
                  <a:t>hi-</a:t>
                </a:r>
                <a:r>
                  <a:rPr lang="en-US" sz="4800" b="1" i="1" dirty="0" err="1">
                    <a:solidFill>
                      <a:srgbClr val="00B050"/>
                    </a:solidFill>
                    <a:effectLst/>
                    <a:latin typeface="Calibri" panose="020F0502020204030204" pitchFamily="34" charset="0"/>
                    <a:cs typeface="Calibri" panose="020F0502020204030204" pitchFamily="34" charset="0"/>
                  </a:rPr>
                  <a:t>si</a:t>
                </a:r>
                <a:r>
                  <a:rPr lang="en-US" sz="4800" b="1" i="1" dirty="0">
                    <a:solidFill>
                      <a:srgbClr val="00B050"/>
                    </a:solidFill>
                    <a:effectLst/>
                    <a:latin typeface="Calibri" panose="020F0502020204030204" pitchFamily="34" charset="0"/>
                    <a:cs typeface="Calibri" panose="020F0502020204030204" pitchFamily="34" charset="0"/>
                  </a:rPr>
                  <a:t>-</a:t>
                </a:r>
                <a:r>
                  <a:rPr lang="en-US" sz="4800" b="1" i="1" dirty="0" err="1">
                    <a:solidFill>
                      <a:srgbClr val="00B050"/>
                    </a:solidFill>
                    <a:effectLst/>
                    <a:latin typeface="Calibri" panose="020F0502020204030204" pitchFamily="34" charset="0"/>
                    <a:cs typeface="Calibri" panose="020F0502020204030204" pitchFamily="34" charset="0"/>
                  </a:rPr>
                  <a:t>mô</a:t>
                </a:r>
                <a:r>
                  <a:rPr lang="en-US" sz="4800" b="1" i="1" dirty="0">
                    <a:solidFill>
                      <a:srgbClr val="00B050"/>
                    </a:solidFill>
                    <a:effectLst/>
                    <a:latin typeface="Calibri" panose="020F0502020204030204" pitchFamily="34" charset="0"/>
                    <a:cs typeface="Calibri" panose="020F0502020204030204" pitchFamily="34" charset="0"/>
                  </a:rPr>
                  <a:t>-chi</a:t>
                </a:r>
                <a:endParaRPr kumimoji="0" lang="en-US" sz="48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grpSp>
      </p:grpSp>
      <p:pic>
        <p:nvPicPr>
          <p:cNvPr id="17" name="Picture 16">
            <a:extLst>
              <a:ext uri="{FF2B5EF4-FFF2-40B4-BE49-F238E27FC236}">
                <a16:creationId xmlns:a16="http://schemas.microsoft.com/office/drawing/2014/main" id="{02013093-F65A-46F8-98ED-242D1A564BDE}"/>
              </a:ext>
            </a:extLst>
          </p:cNvPr>
          <p:cNvPicPr>
            <a:picLocks noChangeAspect="1"/>
          </p:cNvPicPr>
          <p:nvPr/>
        </p:nvPicPr>
        <p:blipFill>
          <a:blip r:embed="rId8"/>
          <a:stretch>
            <a:fillRect/>
          </a:stretch>
        </p:blipFill>
        <p:spPr>
          <a:xfrm>
            <a:off x="2117035" y="285404"/>
            <a:ext cx="7755139" cy="995403"/>
          </a:xfrm>
          <a:prstGeom prst="rect">
            <a:avLst/>
          </a:prstGeom>
        </p:spPr>
      </p:pic>
      <p:pic>
        <p:nvPicPr>
          <p:cNvPr id="7170" name="Picture 2" descr="Mochi là gì? Các loại bánh mochi và cách bảo quản bánh mochi">
            <a:extLst>
              <a:ext uri="{FF2B5EF4-FFF2-40B4-BE49-F238E27FC236}">
                <a16:creationId xmlns:a16="http://schemas.microsoft.com/office/drawing/2014/main" id="{106076A9-5C36-EEED-9DDE-CE79D0EBB3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83356" y="1525943"/>
            <a:ext cx="5370443" cy="302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3457"/>
      </p:ext>
    </p:extLst>
  </p:cSld>
  <p:clrMapOvr>
    <a:masterClrMapping/>
  </p:clrMapOvr>
  <mc:AlternateContent xmlns:mc="http://schemas.openxmlformats.org/markup-compatibility/2006" xmlns:p14="http://schemas.microsoft.com/office/powerpoint/2010/main">
    <mc:Choice Requires="p14">
      <p:transition spd="slow" p14:dur="175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1000"/>
                                        <p:tgtEl>
                                          <p:spTgt spid="7170"/>
                                        </p:tgtEl>
                                      </p:cBhvr>
                                    </p:animEffect>
                                    <p:anim calcmode="lin" valueType="num">
                                      <p:cBhvr>
                                        <p:cTn id="13" dur="1000" fill="hold"/>
                                        <p:tgtEl>
                                          <p:spTgt spid="7170"/>
                                        </p:tgtEl>
                                        <p:attrNameLst>
                                          <p:attrName>ppt_x</p:attrName>
                                        </p:attrNameLst>
                                      </p:cBhvr>
                                      <p:tavLst>
                                        <p:tav tm="0">
                                          <p:val>
                                            <p:strVal val="#ppt_x"/>
                                          </p:val>
                                        </p:tav>
                                        <p:tav tm="100000">
                                          <p:val>
                                            <p:strVal val="#ppt_x"/>
                                          </p:val>
                                        </p:tav>
                                      </p:tavLst>
                                    </p:anim>
                                    <p:anim calcmode="lin" valueType="num">
                                      <p:cBhvr>
                                        <p:cTn id="14"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763020-D343-4CA0-93FE-DBF44C08F3C5}"/>
              </a:ext>
            </a:extLst>
          </p:cNvPr>
          <p:cNvPicPr>
            <a:picLocks noChangeAspect="1"/>
          </p:cNvPicPr>
          <p:nvPr/>
        </p:nvPicPr>
        <p:blipFill>
          <a:blip r:embed="rId3"/>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547A9C95-9D57-4538-A4D2-B75D5D4EAA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024" y="4510654"/>
            <a:ext cx="2835211" cy="2347346"/>
          </a:xfrm>
          <a:prstGeom prst="rect">
            <a:avLst/>
          </a:prstGeom>
        </p:spPr>
      </p:pic>
      <p:pic>
        <p:nvPicPr>
          <p:cNvPr id="44" name="图片 43">
            <a:extLst>
              <a:ext uri="{FF2B5EF4-FFF2-40B4-BE49-F238E27FC236}">
                <a16:creationId xmlns:a16="http://schemas.microsoft.com/office/drawing/2014/main" id="{124BF7FE-D2A3-4009-9B97-CB3D25062B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6789" y="4510654"/>
            <a:ext cx="2835211" cy="2347346"/>
          </a:xfrm>
          <a:prstGeom prst="rect">
            <a:avLst/>
          </a:prstGeom>
        </p:spPr>
      </p:pic>
      <p:pic>
        <p:nvPicPr>
          <p:cNvPr id="6" name="图片 5">
            <a:extLst>
              <a:ext uri="{FF2B5EF4-FFF2-40B4-BE49-F238E27FC236}">
                <a16:creationId xmlns:a16="http://schemas.microsoft.com/office/drawing/2014/main" id="{7952415D-6DAB-4BA4-A3B1-60C5414109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6854" y="-973"/>
            <a:ext cx="4015146" cy="2007573"/>
          </a:xfrm>
          <a:prstGeom prst="rect">
            <a:avLst/>
          </a:prstGeom>
        </p:spPr>
      </p:pic>
      <p:pic>
        <p:nvPicPr>
          <p:cNvPr id="7" name="图片 6">
            <a:extLst>
              <a:ext uri="{FF2B5EF4-FFF2-40B4-BE49-F238E27FC236}">
                <a16:creationId xmlns:a16="http://schemas.microsoft.com/office/drawing/2014/main" id="{77E60437-6386-452C-96A4-2AD7556943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4788" y="286078"/>
            <a:ext cx="814912" cy="674687"/>
          </a:xfrm>
          <a:prstGeom prst="rect">
            <a:avLst/>
          </a:prstGeom>
        </p:spPr>
      </p:pic>
      <p:pic>
        <p:nvPicPr>
          <p:cNvPr id="9" name="Picture 8">
            <a:extLst>
              <a:ext uri="{FF2B5EF4-FFF2-40B4-BE49-F238E27FC236}">
                <a16:creationId xmlns:a16="http://schemas.microsoft.com/office/drawing/2014/main" id="{7BB38CBB-9FB7-9742-5B6E-C806531CFFC1}"/>
              </a:ext>
            </a:extLst>
          </p:cNvPr>
          <p:cNvPicPr>
            <a:picLocks noChangeAspect="1"/>
          </p:cNvPicPr>
          <p:nvPr/>
        </p:nvPicPr>
        <p:blipFill>
          <a:blip r:embed="rId7"/>
          <a:stretch>
            <a:fillRect/>
          </a:stretch>
        </p:blipFill>
        <p:spPr>
          <a:xfrm>
            <a:off x="710789" y="1888186"/>
            <a:ext cx="10492125" cy="2664183"/>
          </a:xfrm>
          <a:prstGeom prst="rect">
            <a:avLst/>
          </a:prstGeom>
        </p:spPr>
      </p:pic>
    </p:spTree>
    <p:extLst>
      <p:ext uri="{BB962C8B-B14F-4D97-AF65-F5344CB8AC3E}">
        <p14:creationId xmlns:p14="http://schemas.microsoft.com/office/powerpoint/2010/main" val="2032794726"/>
      </p:ext>
    </p:extLst>
  </p:cSld>
  <p:clrMapOvr>
    <a:masterClrMapping/>
  </p:clrMapOvr>
  <mc:AlternateContent xmlns:mc="http://schemas.openxmlformats.org/markup-compatibility/2006" xmlns:p14="http://schemas.microsoft.com/office/powerpoint/2010/main">
    <mc:Choice Requires="p14">
      <p:transition spd="slow" p14:dur="175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750"/>
                                        <p:tgtEl>
                                          <p:spTgt spid="6"/>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750"/>
                                        <p:tgtEl>
                                          <p:spTgt spid="3"/>
                                        </p:tgtEl>
                                      </p:cBhvr>
                                    </p:animEffect>
                                  </p:childTnLst>
                                </p:cTn>
                              </p:par>
                            </p:childTnLst>
                          </p:cTn>
                        </p:par>
                        <p:par>
                          <p:cTn id="22" fill="hold">
                            <p:stCondLst>
                              <p:cond delay="30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75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763020-D343-4CA0-93FE-DBF44C08F3C5}"/>
              </a:ext>
            </a:extLst>
          </p:cNvPr>
          <p:cNvPicPr>
            <a:picLocks noChangeAspect="1"/>
          </p:cNvPicPr>
          <p:nvPr/>
        </p:nvPicPr>
        <p:blipFill>
          <a:blip r:embed="rId5"/>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F5EA87BA-A7B3-48EF-A80C-33DDC30A93D9}"/>
              </a:ext>
            </a:extLst>
          </p:cNvPr>
          <p:cNvSpPr/>
          <p:nvPr/>
        </p:nvSpPr>
        <p:spPr>
          <a:xfrm>
            <a:off x="381000" y="235979"/>
            <a:ext cx="11606212" cy="62045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pic>
        <p:nvPicPr>
          <p:cNvPr id="6" name="图片 5">
            <a:extLst>
              <a:ext uri="{FF2B5EF4-FFF2-40B4-BE49-F238E27FC236}">
                <a16:creationId xmlns:a16="http://schemas.microsoft.com/office/drawing/2014/main" id="{7952415D-6DAB-4BA4-A3B1-60C5414109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6854" y="-973"/>
            <a:ext cx="4015146" cy="2007573"/>
          </a:xfrm>
          <a:prstGeom prst="rect">
            <a:avLst/>
          </a:prstGeom>
        </p:spPr>
      </p:pic>
      <p:pic>
        <p:nvPicPr>
          <p:cNvPr id="7" name="图片 6">
            <a:extLst>
              <a:ext uri="{FF2B5EF4-FFF2-40B4-BE49-F238E27FC236}">
                <a16:creationId xmlns:a16="http://schemas.microsoft.com/office/drawing/2014/main" id="{77E60437-6386-452C-96A4-2AD7556943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4788" y="286078"/>
            <a:ext cx="814912" cy="674687"/>
          </a:xfrm>
          <a:prstGeom prst="rect">
            <a:avLst/>
          </a:prstGeom>
        </p:spPr>
      </p:pic>
      <p:grpSp>
        <p:nvGrpSpPr>
          <p:cNvPr id="2" name="Group 1">
            <a:extLst>
              <a:ext uri="{FF2B5EF4-FFF2-40B4-BE49-F238E27FC236}">
                <a16:creationId xmlns:a16="http://schemas.microsoft.com/office/drawing/2014/main" id="{02FB8F70-517F-06A1-2538-737E419834B8}"/>
              </a:ext>
            </a:extLst>
          </p:cNvPr>
          <p:cNvGrpSpPr/>
          <p:nvPr/>
        </p:nvGrpSpPr>
        <p:grpSpPr>
          <a:xfrm>
            <a:off x="232629" y="194686"/>
            <a:ext cx="11525762" cy="1820407"/>
            <a:chOff x="1318096" y="663771"/>
            <a:chExt cx="8652097" cy="1820407"/>
          </a:xfrm>
        </p:grpSpPr>
        <p:sp>
          <p:nvSpPr>
            <p:cNvPr id="3" name="TextBox 2">
              <a:extLst>
                <a:ext uri="{FF2B5EF4-FFF2-40B4-BE49-F238E27FC236}">
                  <a16:creationId xmlns:a16="http://schemas.microsoft.com/office/drawing/2014/main" id="{C07B4DE0-0150-E22A-84CC-34F2796FE7F1}"/>
                </a:ext>
              </a:extLst>
            </p:cNvPr>
            <p:cNvSpPr txBox="1"/>
            <p:nvPr/>
          </p:nvSpPr>
          <p:spPr>
            <a:xfrm>
              <a:off x="1904494" y="883740"/>
              <a:ext cx="8065699" cy="1600438"/>
            </a:xfrm>
            <a:prstGeom prst="roundRect">
              <a:avLst/>
            </a:prstGeom>
            <a:solidFill>
              <a:srgbClr val="E0FFC1"/>
            </a:solidFill>
            <a:ln w="38100">
              <a:solidFill>
                <a:srgbClr val="00B050"/>
              </a:solidFill>
            </a:ln>
          </p:spPr>
          <p:txBody>
            <a:bodyPr wrap="square" rtlCol="0">
              <a:spAutoFit/>
            </a:bodyPr>
            <a:lstStyle/>
            <a:p>
              <a:pPr algn="just"/>
              <a:r>
                <a:rPr lang="vi-VN" sz="4400" dirty="0">
                  <a:latin typeface="Calibri" panose="020F0502020204030204" pitchFamily="34" charset="0"/>
                  <a:ea typeface="Roboto" panose="02000000000000000000" pitchFamily="2" charset="0"/>
                  <a:cs typeface="Calibri" panose="020F0502020204030204" pitchFamily="34" charset="0"/>
                </a:rPr>
                <a:t>Ở Nhật Bản, lễ hội nào được xem là lớn nhất, lâu đời nhất?</a:t>
              </a:r>
              <a:endParaRPr lang="en-US" sz="4400" dirty="0">
                <a:latin typeface="Calibri" panose="020F0502020204030204" pitchFamily="34" charset="0"/>
                <a:ea typeface="Roboto" panose="02000000000000000000" pitchFamily="2" charset="0"/>
                <a:cs typeface="Calibri" panose="020F0502020204030204" pitchFamily="34" charset="0"/>
              </a:endParaRPr>
            </a:p>
          </p:txBody>
        </p:sp>
        <p:pic>
          <p:nvPicPr>
            <p:cNvPr id="9" name="Picture 8">
              <a:extLst>
                <a:ext uri="{FF2B5EF4-FFF2-40B4-BE49-F238E27FC236}">
                  <a16:creationId xmlns:a16="http://schemas.microsoft.com/office/drawing/2014/main" id="{7E32B888-383F-045B-CB8D-93F4F4A5F788}"/>
                </a:ext>
              </a:extLst>
            </p:cNvPr>
            <p:cNvPicPr>
              <a:picLocks noChangeAspect="1"/>
            </p:cNvPicPr>
            <p:nvPr/>
          </p:nvPicPr>
          <p:blipFill>
            <a:blip r:embed="rId8"/>
            <a:stretch>
              <a:fillRect/>
            </a:stretch>
          </p:blipFill>
          <p:spPr>
            <a:xfrm>
              <a:off x="1318096" y="663771"/>
              <a:ext cx="860825" cy="1037015"/>
            </a:xfrm>
            <a:prstGeom prst="rect">
              <a:avLst/>
            </a:prstGeom>
          </p:spPr>
        </p:pic>
      </p:grpSp>
      <p:grpSp>
        <p:nvGrpSpPr>
          <p:cNvPr id="10" name="Group 9">
            <a:extLst>
              <a:ext uri="{FF2B5EF4-FFF2-40B4-BE49-F238E27FC236}">
                <a16:creationId xmlns:a16="http://schemas.microsoft.com/office/drawing/2014/main" id="{15A5A358-607D-8FAC-952F-18778290CBF1}"/>
              </a:ext>
            </a:extLst>
          </p:cNvPr>
          <p:cNvGrpSpPr/>
          <p:nvPr/>
        </p:nvGrpSpPr>
        <p:grpSpPr>
          <a:xfrm>
            <a:off x="806908" y="2795673"/>
            <a:ext cx="10498669" cy="2653324"/>
            <a:chOff x="880858" y="3361946"/>
            <a:chExt cx="10498669" cy="2653324"/>
          </a:xfrm>
        </p:grpSpPr>
        <p:sp>
          <p:nvSpPr>
            <p:cNvPr id="11" name="TextBox 10">
              <a:extLst>
                <a:ext uri="{FF2B5EF4-FFF2-40B4-BE49-F238E27FC236}">
                  <a16:creationId xmlns:a16="http://schemas.microsoft.com/office/drawing/2014/main" id="{FF3D0E66-6CE6-FE41-108F-987DFDDDB7B5}"/>
                </a:ext>
              </a:extLst>
            </p:cNvPr>
            <p:cNvSpPr txBox="1"/>
            <p:nvPr/>
          </p:nvSpPr>
          <p:spPr>
            <a:xfrm>
              <a:off x="1922628" y="4278624"/>
              <a:ext cx="9456899" cy="1736646"/>
            </a:xfrm>
            <a:prstGeom prst="roundRect">
              <a:avLst/>
            </a:prstGeom>
            <a:solidFill>
              <a:srgbClr val="FFEBFF"/>
            </a:solidFill>
            <a:ln w="38100">
              <a:solidFill>
                <a:srgbClr val="FF5050"/>
              </a:solidFill>
            </a:ln>
          </p:spPr>
          <p:txBody>
            <a:bodyPr wrap="square" rtlCol="0">
              <a:spAutoFit/>
            </a:bodyPr>
            <a:lstStyle/>
            <a:p>
              <a:pPr algn="just"/>
              <a:r>
                <a:rPr lang="en-US" sz="4800" b="1" dirty="0">
                  <a:latin typeface="Calibri" panose="020F0502020204030204" pitchFamily="34" charset="0"/>
                  <a:ea typeface="Roboto" panose="02000000000000000000" pitchFamily="2" charset="0"/>
                  <a:cs typeface="Calibri" panose="020F0502020204030204" pitchFamily="34" charset="0"/>
                </a:rPr>
                <a:t>Ở </a:t>
              </a:r>
              <a:r>
                <a:rPr lang="en-US" sz="4800" b="1" dirty="0" err="1">
                  <a:latin typeface="Calibri" panose="020F0502020204030204" pitchFamily="34" charset="0"/>
                  <a:ea typeface="Roboto" panose="02000000000000000000" pitchFamily="2" charset="0"/>
                  <a:cs typeface="Calibri" panose="020F0502020204030204" pitchFamily="34" charset="0"/>
                </a:rPr>
                <a:t>Nhật</a:t>
              </a:r>
              <a:r>
                <a:rPr lang="en-US" sz="4800" b="1" dirty="0">
                  <a:latin typeface="Calibri" panose="020F0502020204030204" pitchFamily="34" charset="0"/>
                  <a:ea typeface="Roboto" panose="02000000000000000000" pitchFamily="2" charset="0"/>
                  <a:cs typeface="Calibri" panose="020F0502020204030204" pitchFamily="34" charset="0"/>
                </a:rPr>
                <a:t> </a:t>
              </a:r>
              <a:r>
                <a:rPr lang="en-US" sz="4800" b="1" dirty="0" err="1">
                  <a:latin typeface="Calibri" panose="020F0502020204030204" pitchFamily="34" charset="0"/>
                  <a:ea typeface="Roboto" panose="02000000000000000000" pitchFamily="2" charset="0"/>
                  <a:cs typeface="Calibri" panose="020F0502020204030204" pitchFamily="34" charset="0"/>
                </a:rPr>
                <a:t>Bản</a:t>
              </a:r>
              <a:r>
                <a:rPr lang="en-US" sz="4800" b="1" dirty="0">
                  <a:latin typeface="Calibri" panose="020F0502020204030204" pitchFamily="34" charset="0"/>
                  <a:ea typeface="Roboto" panose="02000000000000000000" pitchFamily="2" charset="0"/>
                  <a:cs typeface="Calibri" panose="020F0502020204030204" pitchFamily="34" charset="0"/>
                </a:rPr>
                <a:t> </a:t>
              </a:r>
              <a:r>
                <a:rPr lang="en-US" sz="4800" b="1" dirty="0" err="1">
                  <a:latin typeface="Calibri" panose="020F0502020204030204" pitchFamily="34" charset="0"/>
                  <a:ea typeface="Roboto" panose="02000000000000000000" pitchFamily="2" charset="0"/>
                  <a:cs typeface="Calibri" panose="020F0502020204030204" pitchFamily="34" charset="0"/>
                </a:rPr>
                <a:t>lễ</a:t>
              </a:r>
              <a:r>
                <a:rPr lang="en-US" sz="4800" b="1" dirty="0">
                  <a:latin typeface="Calibri" panose="020F0502020204030204" pitchFamily="34" charset="0"/>
                  <a:ea typeface="Roboto" panose="02000000000000000000" pitchFamily="2" charset="0"/>
                  <a:cs typeface="Calibri" panose="020F0502020204030204" pitchFamily="34" charset="0"/>
                </a:rPr>
                <a:t> </a:t>
              </a:r>
              <a:r>
                <a:rPr lang="en-US" sz="4800" b="1" dirty="0" err="1">
                  <a:latin typeface="Calibri" panose="020F0502020204030204" pitchFamily="34" charset="0"/>
                  <a:ea typeface="Roboto" panose="02000000000000000000" pitchFamily="2" charset="0"/>
                  <a:cs typeface="Calibri" panose="020F0502020204030204" pitchFamily="34" charset="0"/>
                </a:rPr>
                <a:t>hội</a:t>
              </a:r>
              <a:r>
                <a:rPr lang="en-US" sz="4800" b="1" dirty="0">
                  <a:latin typeface="Calibri" panose="020F0502020204030204" pitchFamily="34" charset="0"/>
                  <a:ea typeface="Roboto" panose="02000000000000000000" pitchFamily="2" charset="0"/>
                  <a:cs typeface="Calibri" panose="020F0502020204030204" pitchFamily="34" charset="0"/>
                </a:rPr>
                <a:t> </a:t>
              </a:r>
              <a:r>
                <a:rPr lang="en-US" sz="4800" b="1" dirty="0" err="1">
                  <a:latin typeface="Calibri" panose="020F0502020204030204" pitchFamily="34" charset="0"/>
                  <a:ea typeface="Roboto" panose="02000000000000000000" pitchFamily="2" charset="0"/>
                  <a:cs typeface="Calibri" panose="020F0502020204030204" pitchFamily="34" charset="0"/>
                </a:rPr>
                <a:t>lớn</a:t>
              </a:r>
              <a:r>
                <a:rPr lang="en-US" sz="4800" b="1" dirty="0">
                  <a:latin typeface="Calibri" panose="020F0502020204030204" pitchFamily="34" charset="0"/>
                  <a:ea typeface="Roboto" panose="02000000000000000000" pitchFamily="2" charset="0"/>
                  <a:cs typeface="Calibri" panose="020F0502020204030204" pitchFamily="34" charset="0"/>
                </a:rPr>
                <a:t> </a:t>
              </a:r>
              <a:r>
                <a:rPr lang="en-US" sz="4800" b="1" dirty="0" err="1">
                  <a:latin typeface="Calibri" panose="020F0502020204030204" pitchFamily="34" charset="0"/>
                  <a:ea typeface="Roboto" panose="02000000000000000000" pitchFamily="2" charset="0"/>
                  <a:cs typeface="Calibri" panose="020F0502020204030204" pitchFamily="34" charset="0"/>
                </a:rPr>
                <a:t>nhất</a:t>
              </a:r>
              <a:r>
                <a:rPr lang="en-US" sz="4800" b="1" dirty="0">
                  <a:latin typeface="Calibri" panose="020F0502020204030204" pitchFamily="34" charset="0"/>
                  <a:ea typeface="Roboto" panose="02000000000000000000" pitchFamily="2" charset="0"/>
                  <a:cs typeface="Calibri" panose="020F0502020204030204" pitchFamily="34" charset="0"/>
                </a:rPr>
                <a:t> </a:t>
              </a:r>
              <a:r>
                <a:rPr lang="en-US" sz="4800" b="1" dirty="0" err="1">
                  <a:latin typeface="Calibri" panose="020F0502020204030204" pitchFamily="34" charset="0"/>
                  <a:ea typeface="Roboto" panose="02000000000000000000" pitchFamily="2" charset="0"/>
                  <a:cs typeface="Calibri" panose="020F0502020204030204" pitchFamily="34" charset="0"/>
                </a:rPr>
                <a:t>và</a:t>
              </a:r>
              <a:r>
                <a:rPr lang="en-US" sz="4800" b="1" dirty="0">
                  <a:latin typeface="Calibri" panose="020F0502020204030204" pitchFamily="34" charset="0"/>
                  <a:ea typeface="Roboto" panose="02000000000000000000" pitchFamily="2" charset="0"/>
                  <a:cs typeface="Calibri" panose="020F0502020204030204" pitchFamily="34" charset="0"/>
                </a:rPr>
                <a:t> </a:t>
              </a:r>
              <a:r>
                <a:rPr lang="en-US" sz="4800" b="1" dirty="0" err="1">
                  <a:latin typeface="Calibri" panose="020F0502020204030204" pitchFamily="34" charset="0"/>
                  <a:ea typeface="Roboto" panose="02000000000000000000" pitchFamily="2" charset="0"/>
                  <a:cs typeface="Calibri" panose="020F0502020204030204" pitchFamily="34" charset="0"/>
                </a:rPr>
                <a:t>lâu</a:t>
              </a:r>
              <a:r>
                <a:rPr lang="en-US" sz="4800" b="1" dirty="0">
                  <a:latin typeface="Calibri" panose="020F0502020204030204" pitchFamily="34" charset="0"/>
                  <a:ea typeface="Roboto" panose="02000000000000000000" pitchFamily="2" charset="0"/>
                  <a:cs typeface="Calibri" panose="020F0502020204030204" pitchFamily="34" charset="0"/>
                </a:rPr>
                <a:t> </a:t>
              </a:r>
              <a:r>
                <a:rPr lang="en-US" sz="4800" b="1" dirty="0" err="1">
                  <a:latin typeface="Calibri" panose="020F0502020204030204" pitchFamily="34" charset="0"/>
                  <a:ea typeface="Roboto" panose="02000000000000000000" pitchFamily="2" charset="0"/>
                  <a:cs typeface="Calibri" panose="020F0502020204030204" pitchFamily="34" charset="0"/>
                </a:rPr>
                <a:t>đời</a:t>
              </a:r>
              <a:r>
                <a:rPr lang="en-US" sz="4800" b="1" dirty="0">
                  <a:latin typeface="Calibri" panose="020F0502020204030204" pitchFamily="34" charset="0"/>
                  <a:ea typeface="Roboto" panose="02000000000000000000" pitchFamily="2" charset="0"/>
                  <a:cs typeface="Calibri" panose="020F0502020204030204" pitchFamily="34" charset="0"/>
                </a:rPr>
                <a:t> </a:t>
              </a:r>
              <a:r>
                <a:rPr lang="en-US" sz="4800" b="1" dirty="0" err="1">
                  <a:latin typeface="Calibri" panose="020F0502020204030204" pitchFamily="34" charset="0"/>
                  <a:ea typeface="Roboto" panose="02000000000000000000" pitchFamily="2" charset="0"/>
                  <a:cs typeface="Calibri" panose="020F0502020204030204" pitchFamily="34" charset="0"/>
                </a:rPr>
                <a:t>nhất</a:t>
              </a:r>
              <a:r>
                <a:rPr lang="en-US" sz="4800" b="1" dirty="0">
                  <a:latin typeface="Calibri" panose="020F0502020204030204" pitchFamily="34" charset="0"/>
                  <a:ea typeface="Roboto" panose="02000000000000000000" pitchFamily="2" charset="0"/>
                  <a:cs typeface="Calibri" panose="020F0502020204030204" pitchFamily="34" charset="0"/>
                </a:rPr>
                <a:t> </a:t>
              </a:r>
              <a:r>
                <a:rPr lang="en-US" sz="4800" b="1" dirty="0" err="1">
                  <a:latin typeface="Calibri" panose="020F0502020204030204" pitchFamily="34" charset="0"/>
                  <a:ea typeface="Roboto" panose="02000000000000000000" pitchFamily="2" charset="0"/>
                  <a:cs typeface="Calibri" panose="020F0502020204030204" pitchFamily="34" charset="0"/>
                </a:rPr>
                <a:t>là</a:t>
              </a:r>
              <a:r>
                <a:rPr lang="en-US" sz="4800" b="1" dirty="0">
                  <a:latin typeface="Calibri" panose="020F0502020204030204" pitchFamily="34" charset="0"/>
                  <a:ea typeface="Roboto" panose="02000000000000000000" pitchFamily="2" charset="0"/>
                  <a:cs typeface="Calibri" panose="020F0502020204030204" pitchFamily="34" charset="0"/>
                </a:rPr>
                <a:t> </a:t>
              </a:r>
              <a:r>
                <a:rPr lang="en-US" sz="4800" b="1" dirty="0" err="1">
                  <a:latin typeface="Calibri" panose="020F0502020204030204" pitchFamily="34" charset="0"/>
                  <a:ea typeface="Roboto" panose="02000000000000000000" pitchFamily="2" charset="0"/>
                  <a:cs typeface="Calibri" panose="020F0502020204030204" pitchFamily="34" charset="0"/>
                </a:rPr>
                <a:t>lễ</a:t>
              </a:r>
              <a:r>
                <a:rPr lang="en-US" sz="4800" b="1" dirty="0">
                  <a:latin typeface="Calibri" panose="020F0502020204030204" pitchFamily="34" charset="0"/>
                  <a:ea typeface="Roboto" panose="02000000000000000000" pitchFamily="2" charset="0"/>
                  <a:cs typeface="Calibri" panose="020F0502020204030204" pitchFamily="34" charset="0"/>
                </a:rPr>
                <a:t> </a:t>
              </a:r>
              <a:r>
                <a:rPr lang="en-US" sz="4800" b="1" dirty="0" err="1">
                  <a:latin typeface="Calibri" panose="020F0502020204030204" pitchFamily="34" charset="0"/>
                  <a:ea typeface="Roboto" panose="02000000000000000000" pitchFamily="2" charset="0"/>
                  <a:cs typeface="Calibri" panose="020F0502020204030204" pitchFamily="34" charset="0"/>
                </a:rPr>
                <a:t>hội</a:t>
              </a:r>
              <a:r>
                <a:rPr lang="en-US" sz="4800" b="1" dirty="0">
                  <a:latin typeface="Calibri" panose="020F0502020204030204" pitchFamily="34" charset="0"/>
                  <a:ea typeface="Roboto" panose="02000000000000000000" pitchFamily="2" charset="0"/>
                  <a:cs typeface="Calibri" panose="020F0502020204030204" pitchFamily="34" charset="0"/>
                </a:rPr>
                <a:t> Hoa </a:t>
              </a:r>
              <a:r>
                <a:rPr lang="en-US" sz="4800" b="1" dirty="0" err="1">
                  <a:latin typeface="Calibri" panose="020F0502020204030204" pitchFamily="34" charset="0"/>
                  <a:ea typeface="Roboto" panose="02000000000000000000" pitchFamily="2" charset="0"/>
                  <a:cs typeface="Calibri" panose="020F0502020204030204" pitchFamily="34" charset="0"/>
                </a:rPr>
                <a:t>anh</a:t>
              </a:r>
              <a:r>
                <a:rPr lang="en-US" sz="4800" b="1" dirty="0">
                  <a:latin typeface="Calibri" panose="020F0502020204030204" pitchFamily="34" charset="0"/>
                  <a:ea typeface="Roboto" panose="02000000000000000000" pitchFamily="2" charset="0"/>
                  <a:cs typeface="Calibri" panose="020F0502020204030204" pitchFamily="34" charset="0"/>
                </a:rPr>
                <a:t> </a:t>
              </a:r>
              <a:r>
                <a:rPr lang="en-US" sz="4800" b="1" dirty="0" err="1">
                  <a:latin typeface="Calibri" panose="020F0502020204030204" pitchFamily="34" charset="0"/>
                  <a:ea typeface="Roboto" panose="02000000000000000000" pitchFamily="2" charset="0"/>
                  <a:cs typeface="Calibri" panose="020F0502020204030204" pitchFamily="34" charset="0"/>
                </a:rPr>
                <a:t>đào</a:t>
              </a:r>
              <a:r>
                <a:rPr lang="en-US" sz="4800" b="1" dirty="0">
                  <a:latin typeface="Calibri" panose="020F0502020204030204" pitchFamily="34" charset="0"/>
                  <a:ea typeface="Roboto" panose="02000000000000000000" pitchFamily="2" charset="0"/>
                  <a:cs typeface="Calibri" panose="020F0502020204030204" pitchFamily="34" charset="0"/>
                </a:rPr>
                <a:t>.</a:t>
              </a:r>
              <a:endParaRPr lang="en-US" sz="4800" b="1" dirty="0">
                <a:solidFill>
                  <a:srgbClr val="0070C0"/>
                </a:solidFill>
                <a:latin typeface="Calibri" panose="020F0502020204030204" pitchFamily="34" charset="0"/>
                <a:ea typeface="Roboto" panose="02000000000000000000" pitchFamily="2" charset="0"/>
                <a:cs typeface="Calibri" panose="020F0502020204030204" pitchFamily="34" charset="0"/>
              </a:endParaRPr>
            </a:p>
          </p:txBody>
        </p:sp>
        <p:pic>
          <p:nvPicPr>
            <p:cNvPr id="12" name="Picture 11">
              <a:extLst>
                <a:ext uri="{FF2B5EF4-FFF2-40B4-BE49-F238E27FC236}">
                  <a16:creationId xmlns:a16="http://schemas.microsoft.com/office/drawing/2014/main" id="{F7168506-16A4-FC8D-3402-B48E0BDB01E9}"/>
                </a:ext>
              </a:extLst>
            </p:cNvPr>
            <p:cNvPicPr>
              <a:picLocks noChangeAspect="1"/>
            </p:cNvPicPr>
            <p:nvPr/>
          </p:nvPicPr>
          <p:blipFill>
            <a:blip r:embed="rId9"/>
            <a:stretch>
              <a:fillRect/>
            </a:stretch>
          </p:blipFill>
          <p:spPr>
            <a:xfrm>
              <a:off x="880858" y="3361946"/>
              <a:ext cx="1828302" cy="1653370"/>
            </a:xfrm>
            <a:prstGeom prst="rect">
              <a:avLst/>
            </a:prstGeom>
          </p:spPr>
        </p:pic>
      </p:grpSp>
    </p:spTree>
    <p:extLst>
      <p:ext uri="{BB962C8B-B14F-4D97-AF65-F5344CB8AC3E}">
        <p14:creationId xmlns:p14="http://schemas.microsoft.com/office/powerpoint/2010/main" val="185529448"/>
      </p:ext>
    </p:extLst>
  </p:cSld>
  <p:clrMapOvr>
    <a:masterClrMapping/>
  </p:clrMapOvr>
  <mc:AlternateContent xmlns:mc="http://schemas.openxmlformats.org/markup-compatibility/2006" xmlns:p14="http://schemas.microsoft.com/office/powerpoint/2010/main">
    <mc:Choice Requires="p14">
      <p:transition spd="slow" p14:dur="175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subTnLs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551</Words>
  <Application>Microsoft Office PowerPoint</Application>
  <PresentationFormat>Widescreen</PresentationFormat>
  <Paragraphs>57</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等线</vt:lpstr>
      <vt:lpstr>Arial</vt:lpstr>
      <vt:lpstr>Calibri</vt:lpstr>
      <vt:lpstr>Cambria</vt:lpstr>
      <vt:lpstr>Coiny</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29</cp:revision>
  <dcterms:created xsi:type="dcterms:W3CDTF">2024-02-10T04:43:29Z</dcterms:created>
  <dcterms:modified xsi:type="dcterms:W3CDTF">2025-05-11T13:52:37Z</dcterms:modified>
</cp:coreProperties>
</file>