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19/01/2025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19/01/2025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19/01/2025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9.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5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slideLayout" Target="../slideLayouts/slideLayout18.xml"/><Relationship Id="rId7" Type="http://schemas.openxmlformats.org/officeDocument/2006/relationships/image" Target="../media/image55.png"/><Relationship Id="rId12" Type="http://schemas.openxmlformats.org/officeDocument/2006/relationships/image" Target="../media/image5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63.svg"/><Relationship Id="rId4" Type="http://schemas.openxmlformats.org/officeDocument/2006/relationships/image" Target="../media/image24.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7" name="TextBox1" r:id="rId2" imgW="4851360" imgH="1397160"/>
        </mc:Choice>
        <mc:Fallback>
          <p:control name="TextBox1" r:id="rId2" imgW="4851360" imgH="139716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2"/>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1296</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#9Slide07 SVNDessert Menu Scrip</vt:lpstr>
      <vt:lpstr>Aptos</vt:lpstr>
      <vt:lpstr>Aptos Display</vt:lpstr>
      <vt:lpstr>Arial</vt:lpstr>
      <vt:lpstr>Calibri</vt:lpstr>
      <vt:lpstr>Cambria</vt:lpstr>
      <vt:lpstr>iCiel Pony</vt:lpstr>
      <vt:lpstr>SVN-DK Clochard</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STD_DELL</cp:lastModifiedBy>
  <cp:revision>22</cp:revision>
  <dcterms:created xsi:type="dcterms:W3CDTF">2024-09-03T13:34:48Z</dcterms:created>
  <dcterms:modified xsi:type="dcterms:W3CDTF">2025-01-19T11:42:37Z</dcterms:modified>
</cp:coreProperties>
</file>