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0"/>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19/01/2025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19/01/2025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777</Words>
  <Application>Microsoft Office PowerPoint</Application>
  <PresentationFormat>Widescreen</PresentationFormat>
  <Paragraphs>65</Paragraphs>
  <Slides>25</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STD_DELL</cp:lastModifiedBy>
  <cp:revision>37</cp:revision>
  <dcterms:created xsi:type="dcterms:W3CDTF">2024-09-03T18:15:03Z</dcterms:created>
  <dcterms:modified xsi:type="dcterms:W3CDTF">2025-01-19T11:57:51Z</dcterms:modified>
</cp:coreProperties>
</file>