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652" y="-1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21/01/2025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7.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audio" Target="../media/audio2.wav"/><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7.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2"/>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4"/>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2"/>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3"/>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4"/>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4"/>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2"/>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2"/>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STD_DELL</cp:lastModifiedBy>
  <cp:revision>21</cp:revision>
  <dcterms:created xsi:type="dcterms:W3CDTF">2006-08-16T00:00:00Z</dcterms:created>
  <dcterms:modified xsi:type="dcterms:W3CDTF">2025-01-21T08:18:33Z</dcterms:modified>
  <dc:identifier>DAGVgHU0Lao</dc:identifier>
</cp:coreProperties>
</file>