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5"/>
  </p:notesMasterIdLst>
  <p:sldIdLst>
    <p:sldId id="558" r:id="rId3"/>
    <p:sldId id="260" r:id="rId4"/>
    <p:sldId id="283" r:id="rId5"/>
    <p:sldId id="284" r:id="rId6"/>
    <p:sldId id="272" r:id="rId7"/>
    <p:sldId id="273" r:id="rId8"/>
    <p:sldId id="305" r:id="rId9"/>
    <p:sldId id="286" r:id="rId10"/>
    <p:sldId id="285" r:id="rId11"/>
    <p:sldId id="288" r:id="rId12"/>
    <p:sldId id="289" r:id="rId13"/>
    <p:sldId id="274" r:id="rId14"/>
    <p:sldId id="306" r:id="rId15"/>
    <p:sldId id="307" r:id="rId16"/>
    <p:sldId id="298" r:id="rId17"/>
    <p:sldId id="302" r:id="rId18"/>
    <p:sldId id="560" r:id="rId19"/>
    <p:sldId id="303" r:id="rId20"/>
    <p:sldId id="299" r:id="rId21"/>
    <p:sldId id="300" r:id="rId22"/>
    <p:sldId id="301" r:id="rId23"/>
    <p:sldId id="55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9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  <p:sldLayoutId id="214748367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slide" Target="slide8.xml"/><Relationship Id="rId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6397723"/>
              <a:gd name="connsiteY0" fmla="*/ 0 h 2739211"/>
              <a:gd name="connsiteX1" fmla="*/ 6397723 w 6397723"/>
              <a:gd name="connsiteY1" fmla="*/ 0 h 2739211"/>
              <a:gd name="connsiteX2" fmla="*/ 6397723 w 6397723"/>
              <a:gd name="connsiteY2" fmla="*/ 2739211 h 2739211"/>
              <a:gd name="connsiteX3" fmla="*/ 0 w 6397723"/>
              <a:gd name="connsiteY3" fmla="*/ 2739211 h 2739211"/>
              <a:gd name="connsiteX4" fmla="*/ 0 w 6397723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7723" h="2739211" fill="none" extrusionOk="0">
                <a:moveTo>
                  <a:pt x="0" y="0"/>
                </a:moveTo>
                <a:cubicBezTo>
                  <a:pt x="2326156" y="23925"/>
                  <a:pt x="5572134" y="-63769"/>
                  <a:pt x="6397723" y="0"/>
                </a:cubicBezTo>
                <a:cubicBezTo>
                  <a:pt x="6490750" y="343572"/>
                  <a:pt x="6321676" y="1734226"/>
                  <a:pt x="6397723" y="2739211"/>
                </a:cubicBezTo>
                <a:cubicBezTo>
                  <a:pt x="3926275" y="2904582"/>
                  <a:pt x="2404507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6397723" h="2739211" stroke="0" extrusionOk="0">
                <a:moveTo>
                  <a:pt x="0" y="0"/>
                </a:moveTo>
                <a:cubicBezTo>
                  <a:pt x="2393777" y="-90330"/>
                  <a:pt x="5344562" y="24700"/>
                  <a:pt x="6397723" y="0"/>
                </a:cubicBezTo>
                <a:cubicBezTo>
                  <a:pt x="6524921" y="1245212"/>
                  <a:pt x="6558175" y="2278820"/>
                  <a:pt x="6397723" y="2739211"/>
                </a:cubicBezTo>
                <a:cubicBezTo>
                  <a:pt x="4018678" y="2783833"/>
                  <a:pt x="2097860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733</TotalTime>
  <Words>584</Words>
  <Application>Microsoft Office PowerPoint</Application>
  <PresentationFormat>Widescreen</PresentationFormat>
  <Paragraphs>79</Paragraphs>
  <Slides>22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Arial</vt:lpstr>
      <vt:lpstr>Calibri</vt:lpstr>
      <vt:lpstr>Cambria</vt:lpstr>
      <vt:lpstr>Cambria Math</vt:lpstr>
      <vt:lpstr>Coiny</vt:lpstr>
      <vt:lpstr>等线</vt:lpstr>
      <vt:lpstr>Dongle</vt:lpstr>
      <vt:lpstr>Symbol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110</cp:revision>
  <dcterms:created xsi:type="dcterms:W3CDTF">2017-08-18T03:02:00Z</dcterms:created>
  <dcterms:modified xsi:type="dcterms:W3CDTF">2025-03-12T07:46:56Z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