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558" r:id="rId3"/>
    <p:sldId id="473" r:id="rId4"/>
    <p:sldId id="466" r:id="rId5"/>
    <p:sldId id="471" r:id="rId6"/>
    <p:sldId id="470" r:id="rId7"/>
    <p:sldId id="472" r:id="rId8"/>
    <p:sldId id="256" r:id="rId9"/>
    <p:sldId id="266" r:id="rId10"/>
    <p:sldId id="560" r:id="rId11"/>
    <p:sldId id="267" r:id="rId12"/>
    <p:sldId id="268" r:id="rId13"/>
    <p:sldId id="274" r:id="rId14"/>
    <p:sldId id="474" r:id="rId15"/>
    <p:sldId id="269" r:id="rId16"/>
    <p:sldId id="5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191" autoAdjust="0"/>
    <p:restoredTop sz="94364" autoAdjust="0"/>
  </p:normalViewPr>
  <p:slideViewPr>
    <p:cSldViewPr snapToGrid="0">
      <p:cViewPr varScale="1">
        <p:scale>
          <a:sx n="67" d="100"/>
          <a:sy n="67" d="100"/>
        </p:scale>
        <p:origin x="7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79015F-601C-44E0-9CC3-89084F725574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51456-BECE-4C83-9E58-58556983C6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0E8968-0AD4-4A98-931E-E8D0A08F7B5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6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Mùa đông Tuyết Lạnh, Nền Mùa đông, Vẽ Tay, Tuyết Hình nền Vector để tải  xuống miễn phí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363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70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204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324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0991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/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362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/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2063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>
            <a:fillRect/>
          </a:stretch>
        </p:blipFill>
        <p:spPr>
          <a:xfrm flipH="1">
            <a:off x="8017747" y="-3047"/>
            <a:ext cx="4174253" cy="2167401"/>
          </a:xfrm>
          <a:prstGeom prst="rect">
            <a:avLst/>
          </a:prstGeom>
        </p:spPr>
      </p:pic>
      <p:grpSp>
        <p:nvGrpSpPr>
          <p:cNvPr id="8" name="组合 12"/>
          <p:cNvGrpSpPr/>
          <p:nvPr userDrawn="1"/>
        </p:nvGrpSpPr>
        <p:grpSpPr>
          <a:xfrm>
            <a:off x="0" y="4874895"/>
            <a:ext cx="12192000" cy="1983105"/>
            <a:chOff x="0" y="3812345"/>
            <a:chExt cx="12192000" cy="3045655"/>
          </a:xfrm>
        </p:grpSpPr>
        <p:pic>
          <p:nvPicPr>
            <p:cNvPr id="12" name="图片 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>
              <a:fillRect/>
            </a:stretch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19" name="图片 20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brightnessContrast bright="10000" contrast="25000"/>
                      </a14:imgEffect>
                      <a14:imgEffect>
                        <a14:saturation sat="6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>
              <a:fillRect/>
            </a:stretch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4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6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05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400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ộ hình ảnh cây thông noel trang trí giáng sinh 3d ấn tượ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86" y="1"/>
            <a:ext cx="125153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4661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19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769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61EC6-CEF7-4AB0-B188-5248CFDC1A13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52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5"/>
          <p:cNvGrpSpPr/>
          <p:nvPr/>
        </p:nvGrpSpPr>
        <p:grpSpPr>
          <a:xfrm>
            <a:off x="527859" y="292692"/>
            <a:ext cx="11358487" cy="6384375"/>
            <a:chOff x="395894" y="219519"/>
            <a:chExt cx="8518865" cy="4788281"/>
          </a:xfrm>
        </p:grpSpPr>
        <p:sp>
          <p:nvSpPr>
            <p:cNvPr id="328" name="Google Shape;328;p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29" name="Google Shape;329;p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330" name="Google Shape;330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1" name="Google Shape;331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32" name="Google Shape;332;p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grpSp>
          <p:nvGrpSpPr>
            <p:cNvPr id="333" name="Google Shape;333;p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334" name="Google Shape;334;p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5" name="Google Shape;335;p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6" name="Google Shape;336;p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337" name="Google Shape;337;p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38" name="Google Shape;338;p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39" name="Google Shape;339;p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340" name="Google Shape;340;p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1" name="Google Shape;341;p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2" name="Google Shape;342;p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43" name="Google Shape;343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4" name="Google Shape;344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grpSp>
          <p:nvGrpSpPr>
            <p:cNvPr id="345" name="Google Shape;345;p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46" name="Google Shape;346;p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  <p:sp>
            <p:nvSpPr>
              <p:cNvPr id="347" name="Google Shape;347;p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65"/>
              </a:p>
            </p:txBody>
          </p:sp>
        </p:grpSp>
        <p:sp>
          <p:nvSpPr>
            <p:cNvPr id="348" name="Google Shape;348;p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  <p:sp>
          <p:nvSpPr>
            <p:cNvPr id="349" name="Google Shape;349;p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65"/>
            </a:p>
          </p:txBody>
        </p:sp>
      </p:grpSp>
      <p:sp>
        <p:nvSpPr>
          <p:cNvPr id="355" name="Google Shape;355;p5"/>
          <p:cNvSpPr/>
          <p:nvPr/>
        </p:nvSpPr>
        <p:spPr>
          <a:xfrm>
            <a:off x="728423" y="12559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6" name="Google Shape;356;p5"/>
          <p:cNvSpPr/>
          <p:nvPr/>
        </p:nvSpPr>
        <p:spPr>
          <a:xfrm>
            <a:off x="374700" y="1288785"/>
            <a:ext cx="432703" cy="110213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7" name="Google Shape;357;p5"/>
          <p:cNvSpPr/>
          <p:nvPr/>
        </p:nvSpPr>
        <p:spPr>
          <a:xfrm>
            <a:off x="406276" y="13989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8" name="Google Shape;358;p5"/>
          <p:cNvSpPr/>
          <p:nvPr/>
        </p:nvSpPr>
        <p:spPr>
          <a:xfrm>
            <a:off x="807361" y="13430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59" name="Google Shape;359;p5"/>
          <p:cNvSpPr/>
          <p:nvPr/>
        </p:nvSpPr>
        <p:spPr>
          <a:xfrm>
            <a:off x="728423" y="1730987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0" name="Google Shape;360;p5"/>
          <p:cNvSpPr/>
          <p:nvPr/>
        </p:nvSpPr>
        <p:spPr>
          <a:xfrm>
            <a:off x="374700" y="1765507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1" name="Google Shape;361;p5"/>
          <p:cNvSpPr/>
          <p:nvPr/>
        </p:nvSpPr>
        <p:spPr>
          <a:xfrm>
            <a:off x="406276" y="18739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2" name="Google Shape;362;p5"/>
          <p:cNvSpPr/>
          <p:nvPr/>
        </p:nvSpPr>
        <p:spPr>
          <a:xfrm>
            <a:off x="807361" y="1819723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3" name="Google Shape;363;p5"/>
          <p:cNvSpPr/>
          <p:nvPr/>
        </p:nvSpPr>
        <p:spPr>
          <a:xfrm>
            <a:off x="376288" y="1780289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4" name="Google Shape;364;p5"/>
          <p:cNvSpPr/>
          <p:nvPr/>
        </p:nvSpPr>
        <p:spPr>
          <a:xfrm>
            <a:off x="728423" y="2207665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5" name="Google Shape;365;p5"/>
          <p:cNvSpPr/>
          <p:nvPr/>
        </p:nvSpPr>
        <p:spPr>
          <a:xfrm>
            <a:off x="374700" y="2240533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6" name="Google Shape;366;p5"/>
          <p:cNvSpPr/>
          <p:nvPr/>
        </p:nvSpPr>
        <p:spPr>
          <a:xfrm>
            <a:off x="406276" y="2349008"/>
            <a:ext cx="42685" cy="1696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7" name="Google Shape;367;p5"/>
          <p:cNvSpPr/>
          <p:nvPr/>
        </p:nvSpPr>
        <p:spPr>
          <a:xfrm>
            <a:off x="807361" y="22947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8" name="Google Shape;368;p5"/>
          <p:cNvSpPr/>
          <p:nvPr/>
        </p:nvSpPr>
        <p:spPr>
          <a:xfrm>
            <a:off x="376288" y="2255316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69" name="Google Shape;369;p5"/>
          <p:cNvSpPr/>
          <p:nvPr/>
        </p:nvSpPr>
        <p:spPr>
          <a:xfrm>
            <a:off x="728423" y="2682691"/>
            <a:ext cx="105837" cy="177603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0" name="Google Shape;370;p5"/>
          <p:cNvSpPr/>
          <p:nvPr/>
        </p:nvSpPr>
        <p:spPr>
          <a:xfrm>
            <a:off x="374700" y="2717212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1" name="Google Shape;371;p5"/>
          <p:cNvSpPr/>
          <p:nvPr/>
        </p:nvSpPr>
        <p:spPr>
          <a:xfrm>
            <a:off x="406276" y="2825729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2" name="Google Shape;372;p5"/>
          <p:cNvSpPr/>
          <p:nvPr/>
        </p:nvSpPr>
        <p:spPr>
          <a:xfrm>
            <a:off x="807361" y="2769819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3" name="Google Shape;373;p5"/>
          <p:cNvSpPr/>
          <p:nvPr/>
        </p:nvSpPr>
        <p:spPr>
          <a:xfrm>
            <a:off x="376288" y="2732037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4" name="Google Shape;374;p5"/>
          <p:cNvSpPr/>
          <p:nvPr/>
        </p:nvSpPr>
        <p:spPr>
          <a:xfrm>
            <a:off x="728423" y="3159413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5" name="Google Shape;375;p5"/>
          <p:cNvSpPr/>
          <p:nvPr/>
        </p:nvSpPr>
        <p:spPr>
          <a:xfrm>
            <a:off x="374700" y="3192281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6" name="Google Shape;376;p5"/>
          <p:cNvSpPr/>
          <p:nvPr/>
        </p:nvSpPr>
        <p:spPr>
          <a:xfrm>
            <a:off x="406276" y="3300756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7" name="Google Shape;377;p5"/>
          <p:cNvSpPr/>
          <p:nvPr/>
        </p:nvSpPr>
        <p:spPr>
          <a:xfrm>
            <a:off x="807361" y="3246496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8" name="Google Shape;378;p5"/>
          <p:cNvSpPr/>
          <p:nvPr/>
        </p:nvSpPr>
        <p:spPr>
          <a:xfrm>
            <a:off x="376288" y="3207063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79" name="Google Shape;379;p5"/>
          <p:cNvSpPr/>
          <p:nvPr/>
        </p:nvSpPr>
        <p:spPr>
          <a:xfrm>
            <a:off x="728423" y="3634439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0" name="Google Shape;380;p5"/>
          <p:cNvSpPr/>
          <p:nvPr/>
        </p:nvSpPr>
        <p:spPr>
          <a:xfrm>
            <a:off x="374700" y="3668959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1" name="Google Shape;381;p5"/>
          <p:cNvSpPr/>
          <p:nvPr/>
        </p:nvSpPr>
        <p:spPr>
          <a:xfrm>
            <a:off x="406276" y="377743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2" name="Google Shape;382;p5"/>
          <p:cNvSpPr/>
          <p:nvPr/>
        </p:nvSpPr>
        <p:spPr>
          <a:xfrm>
            <a:off x="807361" y="3721565"/>
            <a:ext cx="41" cy="1696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3" name="Google Shape;383;p5"/>
          <p:cNvSpPr/>
          <p:nvPr/>
        </p:nvSpPr>
        <p:spPr>
          <a:xfrm>
            <a:off x="376288" y="3682089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4" name="Google Shape;384;p5"/>
          <p:cNvSpPr/>
          <p:nvPr/>
        </p:nvSpPr>
        <p:spPr>
          <a:xfrm>
            <a:off x="728423" y="4111117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5" name="Google Shape;385;p5"/>
          <p:cNvSpPr/>
          <p:nvPr/>
        </p:nvSpPr>
        <p:spPr>
          <a:xfrm>
            <a:off x="374700" y="4143985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6" name="Google Shape;386;p5"/>
          <p:cNvSpPr/>
          <p:nvPr/>
        </p:nvSpPr>
        <p:spPr>
          <a:xfrm>
            <a:off x="406276" y="4252503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7" name="Google Shape;387;p5"/>
          <p:cNvSpPr/>
          <p:nvPr/>
        </p:nvSpPr>
        <p:spPr>
          <a:xfrm>
            <a:off x="807361" y="4198244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8" name="Google Shape;388;p5"/>
          <p:cNvSpPr/>
          <p:nvPr/>
        </p:nvSpPr>
        <p:spPr>
          <a:xfrm>
            <a:off x="376288" y="4158811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89" name="Google Shape;389;p5"/>
          <p:cNvSpPr/>
          <p:nvPr/>
        </p:nvSpPr>
        <p:spPr>
          <a:xfrm>
            <a:off x="728423" y="4586187"/>
            <a:ext cx="105837" cy="175907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0" name="Google Shape;390;p5"/>
          <p:cNvSpPr/>
          <p:nvPr/>
        </p:nvSpPr>
        <p:spPr>
          <a:xfrm>
            <a:off x="374700" y="4620664"/>
            <a:ext cx="432703" cy="10856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1" name="Google Shape;391;p5"/>
          <p:cNvSpPr/>
          <p:nvPr/>
        </p:nvSpPr>
        <p:spPr>
          <a:xfrm>
            <a:off x="406276" y="4729181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2" name="Google Shape;392;p5"/>
          <p:cNvSpPr/>
          <p:nvPr/>
        </p:nvSpPr>
        <p:spPr>
          <a:xfrm>
            <a:off x="807361" y="4673271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3" name="Google Shape;393;p5"/>
          <p:cNvSpPr/>
          <p:nvPr/>
        </p:nvSpPr>
        <p:spPr>
          <a:xfrm>
            <a:off x="376288" y="4633837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4" name="Google Shape;394;p5"/>
          <p:cNvSpPr/>
          <p:nvPr/>
        </p:nvSpPr>
        <p:spPr>
          <a:xfrm>
            <a:off x="728423" y="5061212"/>
            <a:ext cx="105837" cy="17755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5" name="Google Shape;395;p5"/>
          <p:cNvSpPr/>
          <p:nvPr/>
        </p:nvSpPr>
        <p:spPr>
          <a:xfrm>
            <a:off x="374700" y="5095733"/>
            <a:ext cx="432703" cy="10851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6" name="Google Shape;396;p5"/>
          <p:cNvSpPr/>
          <p:nvPr/>
        </p:nvSpPr>
        <p:spPr>
          <a:xfrm>
            <a:off x="406276" y="5204207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7" name="Google Shape;397;p5"/>
          <p:cNvSpPr/>
          <p:nvPr/>
        </p:nvSpPr>
        <p:spPr>
          <a:xfrm>
            <a:off x="807361" y="5149992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8" name="Google Shape;398;p5"/>
          <p:cNvSpPr/>
          <p:nvPr/>
        </p:nvSpPr>
        <p:spPr>
          <a:xfrm>
            <a:off x="376288" y="5110515"/>
            <a:ext cx="431116" cy="93736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399" name="Google Shape;399;p5"/>
          <p:cNvSpPr/>
          <p:nvPr/>
        </p:nvSpPr>
        <p:spPr>
          <a:xfrm>
            <a:off x="728423" y="5537891"/>
            <a:ext cx="105837" cy="175951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0" name="Google Shape;400;p5"/>
          <p:cNvSpPr/>
          <p:nvPr/>
        </p:nvSpPr>
        <p:spPr>
          <a:xfrm>
            <a:off x="374700" y="5570759"/>
            <a:ext cx="432703" cy="110169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1" name="Google Shape;401;p5"/>
          <p:cNvSpPr/>
          <p:nvPr/>
        </p:nvSpPr>
        <p:spPr>
          <a:xfrm>
            <a:off x="406276" y="5680885"/>
            <a:ext cx="42685" cy="44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2" name="Google Shape;402;p5"/>
          <p:cNvSpPr/>
          <p:nvPr/>
        </p:nvSpPr>
        <p:spPr>
          <a:xfrm>
            <a:off x="807361" y="5625017"/>
            <a:ext cx="41" cy="44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3" name="Google Shape;403;p5"/>
          <p:cNvSpPr/>
          <p:nvPr/>
        </p:nvSpPr>
        <p:spPr>
          <a:xfrm>
            <a:off x="376288" y="5585584"/>
            <a:ext cx="431116" cy="95344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  <p:sp>
        <p:nvSpPr>
          <p:cNvPr id="404" name="Google Shape;404;p5"/>
          <p:cNvSpPr/>
          <p:nvPr/>
        </p:nvSpPr>
        <p:spPr>
          <a:xfrm>
            <a:off x="376288" y="1303611"/>
            <a:ext cx="431116" cy="95388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65"/>
          </a:p>
        </p:txBody>
      </p:sp>
    </p:spTree>
    <p:extLst>
      <p:ext uri="{BB962C8B-B14F-4D97-AF65-F5344CB8AC3E}">
        <p14:creationId xmlns:p14="http://schemas.microsoft.com/office/powerpoint/2010/main" val="232037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9546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9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6687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Ảnh Noel - Hình nền giáng sinh đẹp và lung linh nhất 202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4767"/>
            <a:ext cx="12192000" cy="690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3043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314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9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4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89D570-4A3F-46CC-9D13-25300EF99BE0}" type="datetimeFigureOut">
              <a:rPr lang="en-US" smtClean="0"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7C9E07-19F6-40F6-9320-91A7D7E7A5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73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9">
            <a:extLst>
              <a:ext uri="{FF2B5EF4-FFF2-40B4-BE49-F238E27FC236}">
                <a16:creationId xmlns:a16="http://schemas.microsoft.com/office/drawing/2014/main" id="{F476A1C8-1E69-4EF4-930D-4542A5D3D2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13" name="矩形 10">
            <a:extLst>
              <a:ext uri="{FF2B5EF4-FFF2-40B4-BE49-F238E27FC236}">
                <a16:creationId xmlns:a16="http://schemas.microsoft.com/office/drawing/2014/main" id="{A32A9826-4125-4AE4-81B4-648E662014CA}"/>
              </a:ext>
            </a:extLst>
          </p:cNvPr>
          <p:cNvSpPr/>
          <p:nvPr userDrawn="1"/>
        </p:nvSpPr>
        <p:spPr>
          <a:xfrm>
            <a:off x="457200" y="457200"/>
            <a:ext cx="11269980" cy="5909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9B43FDBC-EE57-4CA9-96AC-48E2377C7F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94" r="35943"/>
          <a:stretch/>
        </p:blipFill>
        <p:spPr>
          <a:xfrm flipH="1">
            <a:off x="7829550" y="4569808"/>
            <a:ext cx="5162550" cy="29047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BD57816A-29D2-43AD-80EF-8446611D32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6" t="-1" b="57501"/>
          <a:stretch/>
        </p:blipFill>
        <p:spPr>
          <a:xfrm flipH="1">
            <a:off x="-7620" y="-33967"/>
            <a:ext cx="4591050" cy="19919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957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61EC6-CEF7-4AB0-B188-5248CFDC1A13}" type="datetimeFigureOut">
              <a:rPr lang="zh-CN" altLang="en-US" smtClean="0"/>
              <a:t>2025/3/12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8DC46-BB54-4822-9C75-95A4D5172AE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F0AEED1-4A99-9026-0EFB-FD80BD981119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239" y="0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9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4.pn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6.png"/><Relationship Id="rId2" Type="http://schemas.openxmlformats.org/officeDocument/2006/relationships/image" Target="../media/image29.png"/><Relationship Id="rId16" Type="http://schemas.openxmlformats.org/officeDocument/2006/relationships/image" Target="../media/image5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sv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5.png"/><Relationship Id="rId10" Type="http://schemas.openxmlformats.org/officeDocument/2006/relationships/image" Target="../media/image41.png"/><Relationship Id="rId4" Type="http://schemas.openxmlformats.org/officeDocument/2006/relationships/image" Target="../media/image45.svg"/><Relationship Id="rId9" Type="http://schemas.openxmlformats.org/officeDocument/2006/relationships/image" Target="../media/image40.png"/><Relationship Id="rId14" Type="http://schemas.openxmlformats.org/officeDocument/2006/relationships/image" Target="../media/image5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14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57.png"/><Relationship Id="rId10" Type="http://schemas.openxmlformats.org/officeDocument/2006/relationships/image" Target="../media/image60.png"/><Relationship Id="rId4" Type="http://schemas.openxmlformats.org/officeDocument/2006/relationships/image" Target="../media/image56.png"/><Relationship Id="rId9" Type="http://schemas.openxmlformats.org/officeDocument/2006/relationships/image" Target="../media/image72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20.png"/><Relationship Id="rId7" Type="http://schemas.openxmlformats.org/officeDocument/2006/relationships/image" Target="../media/image24.svg"/><Relationship Id="rId12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slide" Target="slide4.xml"/><Relationship Id="rId10" Type="http://schemas.openxmlformats.org/officeDocument/2006/relationships/image" Target="../media/image26.svg"/><Relationship Id="rId4" Type="http://schemas.openxmlformats.org/officeDocument/2006/relationships/image" Target="../media/image22.sv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5" Type="http://schemas.openxmlformats.org/officeDocument/2006/relationships/slide" Target="slide3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33.sv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6.xml"/><Relationship Id="rId6" Type="http://schemas.openxmlformats.org/officeDocument/2006/relationships/slide" Target="slide3.xml"/><Relationship Id="rId5" Type="http://schemas.openxmlformats.org/officeDocument/2006/relationships/image" Target="../media/image35.sv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14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74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64" y="1100299"/>
            <a:ext cx="6379821" cy="5149897"/>
          </a:xfrm>
          <a:prstGeom prst="rect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</p:pic>
      <p:sp>
        <p:nvSpPr>
          <p:cNvPr id="3" name="Rounded Rectangle 2"/>
          <p:cNvSpPr/>
          <p:nvPr/>
        </p:nvSpPr>
        <p:spPr>
          <a:xfrm>
            <a:off x="523875" y="81529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7"/>
          <p:cNvGrpSpPr/>
          <p:nvPr/>
        </p:nvGrpSpPr>
        <p:grpSpPr>
          <a:xfrm>
            <a:off x="11187269" y="-727540"/>
            <a:ext cx="1010876" cy="2605584"/>
            <a:chOff x="0" y="0"/>
            <a:chExt cx="1069588" cy="2756919"/>
          </a:xfrm>
        </p:grpSpPr>
        <p:sp>
          <p:nvSpPr>
            <p:cNvPr id="16" name="AutoShape 8"/>
            <p:cNvSpPr/>
            <p:nvPr/>
          </p:nvSpPr>
          <p:spPr>
            <a:xfrm rot="-5400000">
              <a:off x="-703859" y="1113392"/>
              <a:ext cx="1759937" cy="0"/>
            </a:xfrm>
            <a:prstGeom prst="line">
              <a:avLst/>
            </a:prstGeom>
            <a:ln w="6818" cap="rnd">
              <a:solidFill>
                <a:srgbClr val="F48F7A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7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1996770"/>
              <a:ext cx="359037" cy="457107"/>
            </a:xfrm>
            <a:prstGeom prst="rect">
              <a:avLst/>
            </a:prstGeom>
          </p:spPr>
        </p:pic>
        <p:sp>
          <p:nvSpPr>
            <p:cNvPr id="18" name="AutoShape 10"/>
            <p:cNvSpPr/>
            <p:nvPr/>
          </p:nvSpPr>
          <p:spPr>
            <a:xfrm rot="-5400000">
              <a:off x="-373534" y="876560"/>
              <a:ext cx="1759937" cy="0"/>
            </a:xfrm>
            <a:prstGeom prst="line">
              <a:avLst/>
            </a:prstGeom>
            <a:ln w="6818" cap="rnd">
              <a:solidFill>
                <a:srgbClr val="7CADB0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19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35944" y="1410604"/>
              <a:ext cx="547799" cy="586166"/>
            </a:xfrm>
            <a:prstGeom prst="rect">
              <a:avLst/>
            </a:prstGeom>
          </p:spPr>
        </p:pic>
        <p:sp>
          <p:nvSpPr>
            <p:cNvPr id="20" name="AutoShape 12"/>
            <p:cNvSpPr/>
            <p:nvPr/>
          </p:nvSpPr>
          <p:spPr>
            <a:xfrm rot="-5400000">
              <a:off x="-51815" y="1570499"/>
              <a:ext cx="1759937" cy="0"/>
            </a:xfrm>
            <a:prstGeom prst="line">
              <a:avLst/>
            </a:prstGeom>
            <a:ln w="6818" cap="rnd">
              <a:solidFill>
                <a:srgbClr val="538087"/>
              </a:solidFill>
              <a:prstDash val="sysDash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21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593537" y="2150835"/>
              <a:ext cx="476051" cy="606084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481578" y="7259"/>
            <a:ext cx="10753983" cy="1635337"/>
            <a:chOff x="74901" y="26405"/>
            <a:chExt cx="10753983" cy="163533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210" y="428227"/>
              <a:ext cx="5673564" cy="1155814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01" y="507515"/>
              <a:ext cx="1154227" cy="1154227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8927">
              <a:off x="378996" y="416927"/>
              <a:ext cx="955258" cy="530382"/>
            </a:xfrm>
            <a:prstGeom prst="rect">
              <a:avLst/>
            </a:prstGeom>
          </p:spPr>
        </p:pic>
        <p:sp>
          <p:nvSpPr>
            <p:cNvPr id="8" name="Text Box 10"/>
            <p:cNvSpPr txBox="1">
              <a:spLocks noChangeArrowheads="1"/>
            </p:cNvSpPr>
            <p:nvPr/>
          </p:nvSpPr>
          <p:spPr bwMode="auto">
            <a:xfrm>
              <a:off x="866314" y="662298"/>
              <a:ext cx="5137334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altLang="en-US" sz="36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4" name="Picture 40"/>
            <p:cNvPicPr>
              <a:picLocks noChangeAspect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>
            <a:xfrm rot="-2581230">
              <a:off x="9612786" y="26405"/>
              <a:ext cx="686855" cy="664531"/>
            </a:xfrm>
            <a:prstGeom prst="rect">
              <a:avLst/>
            </a:prstGeom>
          </p:spPr>
        </p:pic>
        <p:pic>
          <p:nvPicPr>
            <p:cNvPr id="22" name="Picture 1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rcRect/>
            <a:stretch>
              <a:fillRect/>
            </a:stretch>
          </p:blipFill>
          <p:spPr>
            <a:xfrm rot="-6243086">
              <a:off x="10149185" y="181875"/>
              <a:ext cx="708020" cy="651378"/>
            </a:xfrm>
            <a:prstGeom prst="rect">
              <a:avLst/>
            </a:prstGeom>
          </p:spPr>
        </p:pic>
      </p:grpSp>
      <p:pic>
        <p:nvPicPr>
          <p:cNvPr id="23" name="Picture 1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flipH="1">
            <a:off x="11235561" y="61604"/>
            <a:ext cx="617429" cy="573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38AE5E-2CB7-B99B-1E44-3486890E3571}"/>
              </a:ext>
            </a:extLst>
          </p:cNvPr>
          <p:cNvSpPr txBox="1"/>
          <p:nvPr/>
        </p:nvSpPr>
        <p:spPr>
          <a:xfrm>
            <a:off x="1028700" y="1819275"/>
            <a:ext cx="9801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bên là hình khai triển của hình nào dưới đây?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8307E74-3449-FE9C-AB3C-8200CF1ED98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98218" y="2597505"/>
            <a:ext cx="7614564" cy="3529890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0BEC24E-FAE4-8179-841F-9222E3B24EAF}"/>
              </a:ext>
            </a:extLst>
          </p:cNvPr>
          <p:cNvSpPr/>
          <p:nvPr/>
        </p:nvSpPr>
        <p:spPr>
          <a:xfrm>
            <a:off x="4791075" y="5486400"/>
            <a:ext cx="371475" cy="4095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0"/>
            <a:ext cx="10776679" cy="1228725"/>
            <a:chOff x="593886" y="222068"/>
            <a:chExt cx="10776679" cy="134282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grpSp>
          <p:nvGrpSpPr>
            <p:cNvPr id="16" name="Group 15"/>
            <p:cNvGrpSpPr/>
            <p:nvPr/>
          </p:nvGrpSpPr>
          <p:grpSpPr>
            <a:xfrm>
              <a:off x="593886" y="222068"/>
              <a:ext cx="1234914" cy="1229818"/>
              <a:chOff x="1037786" y="461588"/>
              <a:chExt cx="1020873" cy="1008174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37786" y="657463"/>
                <a:ext cx="812299" cy="81229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8927">
                <a:off x="1103401" y="461588"/>
                <a:ext cx="955258" cy="530382"/>
              </a:xfrm>
              <a:prstGeom prst="rect">
                <a:avLst/>
              </a:prstGeom>
            </p:spPr>
          </p:pic>
        </p:grpSp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1573711" y="681252"/>
              <a:ext cx="979685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  <a:buClrTx/>
                <a:buFontTx/>
                <a:buNone/>
              </a:pPr>
              <a:r>
                <a:rPr lang="vi-VN" sz="28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Dưới đây là một số hình khai triển của hình lập phương.</a:t>
              </a:r>
              <a:endParaRPr lang="en-US" alt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CEF06DC9-6FF8-BB04-DA1F-6B3CF0A43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2575" y="1290638"/>
            <a:ext cx="9152711" cy="197184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CB525E-D356-01B6-0C28-6D186847DACF}"/>
              </a:ext>
            </a:extLst>
          </p:cNvPr>
          <p:cNvSpPr txBox="1"/>
          <p:nvPr/>
        </p:nvSpPr>
        <p:spPr>
          <a:xfrm>
            <a:off x="581025" y="3905250"/>
            <a:ext cx="465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 hãy chọn một hình khai triển và làm theo các bưới dưới đây để gấp được một hình lập phương.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FD60F9-405C-F2C8-F816-FFF2860CF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8299" y="3131461"/>
            <a:ext cx="5339146" cy="3278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4640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7">
            <a:extLst>
              <a:ext uri="{FF2B5EF4-FFF2-40B4-BE49-F238E27FC236}">
                <a16:creationId xmlns:a16="http://schemas.microsoft.com/office/drawing/2014/main" id="{CC9FD2D6-9410-767B-DDC9-26CBC50E0F03}"/>
              </a:ext>
            </a:extLst>
          </p:cNvPr>
          <p:cNvSpPr/>
          <p:nvPr/>
        </p:nvSpPr>
        <p:spPr>
          <a:xfrm>
            <a:off x="428625" y="214112"/>
            <a:ext cx="11536952" cy="1889008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 cách thực hành như bài tập trên, em hãy kiểm tra trong những hình dưới đây, hình nào là hình khai triển của hình lập phương.</a:t>
            </a:r>
            <a:endParaRPr lang="en-US" sz="36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2F223C-79DD-F87F-2F4B-1E48734511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87" y="2352674"/>
            <a:ext cx="5414963" cy="4288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B12D1-7323-C0D9-8D51-C930DB5B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62" y="3190875"/>
            <a:ext cx="1631225" cy="138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9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2">
            <a:extLst>
              <a:ext uri="{FF2B5EF4-FFF2-40B4-BE49-F238E27FC236}">
                <a16:creationId xmlns:a16="http://schemas.microsoft.com/office/drawing/2014/main" id="{3F609F67-4D10-79F8-5D6D-C8CE7CE81CE8}"/>
              </a:ext>
            </a:extLst>
          </p:cNvPr>
          <p:cNvSpPr/>
          <p:nvPr/>
        </p:nvSpPr>
        <p:spPr>
          <a:xfrm>
            <a:off x="466725" y="986749"/>
            <a:ext cx="11209364" cy="5633126"/>
          </a:xfrm>
          <a:prstGeom prst="round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3075" y="171122"/>
            <a:ext cx="10662379" cy="1057603"/>
            <a:chOff x="593886" y="409081"/>
            <a:chExt cx="10662379" cy="1155814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886" y="409081"/>
              <a:ext cx="10632867" cy="1155814"/>
            </a:xfrm>
            <a:prstGeom prst="rect">
              <a:avLst/>
            </a:prstGeom>
          </p:spPr>
        </p:pic>
        <p:sp>
          <p:nvSpPr>
            <p:cNvPr id="17" name="Text Box 10"/>
            <p:cNvSpPr txBox="1">
              <a:spLocks noChangeArrowheads="1"/>
            </p:cNvSpPr>
            <p:nvPr/>
          </p:nvSpPr>
          <p:spPr bwMode="auto">
            <a:xfrm>
              <a:off x="932361" y="483471"/>
              <a:ext cx="10323904" cy="1042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tx2"/>
                </a:buClr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R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ô-bốt cần cắt đi hình chữ nhật nào trong hình dưới đây để phần còn lại là hình khai triển của một hình hộp chữ nhật?</a:t>
              </a: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89D552E-BE94-19B0-E988-A12D944B99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051" y="1690687"/>
            <a:ext cx="7455978" cy="4148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F8F7C1-AF5B-665F-9389-70D8E50CB6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225" y="2928937"/>
            <a:ext cx="726252" cy="9191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617EA40-F2B0-FB60-3714-36DA21AEF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0" y="2919412"/>
            <a:ext cx="650052" cy="115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216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27" y="-1605136"/>
            <a:ext cx="6976000" cy="52263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47" y="3807374"/>
            <a:ext cx="3175906" cy="31759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406" y="4922892"/>
            <a:ext cx="1840048" cy="1840048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064" y="2110760"/>
            <a:ext cx="4314631" cy="4508745"/>
          </a:xfrm>
          <a:prstGeom prst="rect">
            <a:avLst/>
          </a:prstGeom>
        </p:spPr>
      </p:pic>
      <p:pic>
        <p:nvPicPr>
          <p:cNvPr id="9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659" y="2510708"/>
            <a:ext cx="5563275" cy="370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9210">
            <a:off x="2194603" y="1254925"/>
            <a:ext cx="867582" cy="98588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652112">
            <a:off x="6739090" y="493234"/>
            <a:ext cx="983239" cy="16537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4F8E84-8FFD-B967-14A6-BED7FB5D81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531" y="498735"/>
            <a:ext cx="5273497" cy="279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588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17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6E92C3-F27D-6DBA-AA23-B1E37486256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880" y="380759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4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4540250" y="2423795"/>
            <a:ext cx="3118485" cy="2931795"/>
          </a:xfrm>
          <a:prstGeom prst="rect">
            <a:avLst/>
          </a:prstGeom>
        </p:spPr>
      </p:pic>
      <p:pic>
        <p:nvPicPr>
          <p:cNvPr id="7" name="Picture 7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8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8524875" y="2143760"/>
            <a:ext cx="3110230" cy="2931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9965" y="582930"/>
            <a:ext cx="8096250" cy="1200150"/>
          </a:xfrm>
          <a:prstGeom prst="rect">
            <a:avLst/>
          </a:prstGeom>
        </p:spPr>
      </p:pic>
      <p:sp>
        <p:nvSpPr>
          <p:cNvPr id="10" name="Action Button: Forward or Next 9">
            <a:hlinkClick r:id="rId12" action="ppaction://hlinksldjump"/>
          </p:cNvPr>
          <p:cNvSpPr/>
          <p:nvPr/>
        </p:nvSpPr>
        <p:spPr>
          <a:xfrm>
            <a:off x="10692765" y="5203825"/>
            <a:ext cx="834390" cy="546100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5625" y="1962785"/>
            <a:ext cx="3118485" cy="29317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138238" y="967661"/>
            <a:ext cx="5127477" cy="4114800"/>
          </a:xfrm>
          <a:prstGeom prst="rect">
            <a:avLst/>
          </a:prstGeom>
        </p:spPr>
      </p:pic>
      <p:sp>
        <p:nvSpPr>
          <p:cNvPr id="9" name="Action Button: Back or Previous 8">
            <a:hlinkClick r:id="rId5" action="ppaction://hlinksldjump"/>
          </p:cNvPr>
          <p:cNvSpPr/>
          <p:nvPr/>
        </p:nvSpPr>
        <p:spPr>
          <a:xfrm>
            <a:off x="10450195" y="5248275"/>
            <a:ext cx="758190" cy="48577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238625" y="2255520"/>
            <a:ext cx="7151370" cy="29654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77875" y="2289175"/>
            <a:ext cx="3118485" cy="2931795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1956435" y="175260"/>
            <a:ext cx="8249920" cy="15696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 hình khai triển của một hình lập phương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5539105" y="2972435"/>
            <a:ext cx="5179695" cy="15684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ctr">
              <a:defRPr/>
            </a:pPr>
            <a:r>
              <a:rPr lang="en-US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altLang="en-US" sz="3200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lập phương là hình có thể gấp lại được hình khối lập phương</a:t>
            </a:r>
            <a:endParaRPr kumimoji="0" lang="vi-VN" altLang="en-GB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Action Button: Back or Previous 9">
            <a:hlinkClick r:id="rId6" action="ppaction://hlinksldjump"/>
          </p:cNvPr>
          <p:cNvSpPr/>
          <p:nvPr/>
        </p:nvSpPr>
        <p:spPr>
          <a:xfrm>
            <a:off x="10738485" y="5324475"/>
            <a:ext cx="65214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4127500" y="1643380"/>
            <a:ext cx="7151370" cy="3660140"/>
          </a:xfrm>
          <a:prstGeom prst="rect">
            <a:avLst/>
          </a:prstGeom>
        </p:spPr>
      </p:pic>
      <p:sp>
        <p:nvSpPr>
          <p:cNvPr id="100" name="Text Box 99"/>
          <p:cNvSpPr txBox="1"/>
          <p:nvPr/>
        </p:nvSpPr>
        <p:spPr>
          <a:xfrm>
            <a:off x="5266055" y="2507615"/>
            <a:ext cx="5247005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khai triển của một hình hộp chữ nhật là hình có thể gấp lại được hình khối hộp chữ 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98475" y="1962785"/>
            <a:ext cx="3110230" cy="2931795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2928620" y="139065"/>
            <a:ext cx="6414135" cy="116955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500" dirty="0"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3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êu hình khai triển của một hình hộp chữ nhật</a:t>
            </a:r>
            <a:endParaRPr kumimoji="0" lang="en-US" altLang="en-US" sz="3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7" name="Action Button: Back or Previous 16">
            <a:hlinkClick r:id="rId6" action="ppaction://hlinksldjump"/>
          </p:cNvPr>
          <p:cNvSpPr/>
          <p:nvPr/>
        </p:nvSpPr>
        <p:spPr>
          <a:xfrm>
            <a:off x="11042015" y="5521960"/>
            <a:ext cx="667385" cy="394335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>
        <p:wipe/>
      </p:transition>
    </mc:Choice>
    <mc:Fallback xmlns="">
      <p:transition spd="slow" advClick="0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31" y="1128008"/>
            <a:ext cx="6379821" cy="514989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34251" y="4247535"/>
            <a:ext cx="2850141" cy="27628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81852" y="5017952"/>
            <a:ext cx="1898173" cy="18400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959" y="-2054693"/>
            <a:ext cx="10149362" cy="75395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54" y="2443272"/>
            <a:ext cx="3381786" cy="439323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59392"/>
            <a:ext cx="1538972" cy="1523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CCBC4E-5553-390A-97AD-4AEAECBC3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79205" y="1114503"/>
            <a:ext cx="4304149" cy="113395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FD7643E-95BA-7C1B-D0CB-B3DD2103155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19680" y="2033053"/>
            <a:ext cx="8179440" cy="2011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86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616713" y="-495914"/>
            <a:ext cx="1905337" cy="1905337"/>
          </a:xfrm>
          <a:prstGeom prst="rect">
            <a:avLst/>
          </a:prstGeom>
        </p:spPr>
      </p:pic>
      <p:pic>
        <p:nvPicPr>
          <p:cNvPr id="3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3587930" y="25678"/>
            <a:ext cx="1905337" cy="1905337"/>
          </a:xfrm>
          <a:prstGeom prst="rect">
            <a:avLst/>
          </a:prstGeom>
        </p:spPr>
      </p:pic>
      <p:pic>
        <p:nvPicPr>
          <p:cNvPr id="4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862788" y="-274077"/>
            <a:ext cx="1905337" cy="1905337"/>
          </a:xfrm>
          <a:prstGeom prst="rect">
            <a:avLst/>
          </a:prstGeom>
        </p:spPr>
      </p:pic>
      <p:pic>
        <p:nvPicPr>
          <p:cNvPr id="5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938679" y="-30459"/>
            <a:ext cx="1905337" cy="1905337"/>
          </a:xfrm>
          <a:prstGeom prst="rect">
            <a:avLst/>
          </a:prstGeom>
        </p:spPr>
      </p:pic>
      <p:pic>
        <p:nvPicPr>
          <p:cNvPr id="6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566276" y="-397082"/>
            <a:ext cx="1905337" cy="1905337"/>
          </a:xfrm>
          <a:prstGeom prst="rect">
            <a:avLst/>
          </a:prstGeom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585051" y="-250708"/>
            <a:ext cx="1905337" cy="1905337"/>
          </a:xfrm>
          <a:prstGeom prst="rect">
            <a:avLst/>
          </a:prstGeom>
        </p:spPr>
      </p:pic>
      <p:pic>
        <p:nvPicPr>
          <p:cNvPr id="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768125" y="-151896"/>
            <a:ext cx="1905337" cy="19053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2908" y="3793730"/>
            <a:ext cx="3270910" cy="3270910"/>
          </a:xfrm>
          <a:prstGeom prst="rect">
            <a:avLst/>
          </a:prstGeom>
        </p:spPr>
      </p:pic>
      <p:pic>
        <p:nvPicPr>
          <p:cNvPr id="11" name="Picture 2" descr="Cây Thông Noel đã tách nền file PNG và PS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023" y="3470284"/>
            <a:ext cx="6463291" cy="4308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lh4.googleusercontent.com/8ZtZeo6swa8-5ZQbGpV-Mox3jbZnoRfWzmbXobSQoz3lR-lyckD-Fp8U12xg_xi6Lr1k1SjVpVY33RY7pOEcf5ahpKUjd12NFd_2jXsIy6n27daVhrPPaQuvUgNX9pWYDfIjDsEb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286" y="5429185"/>
            <a:ext cx="1062745" cy="145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340" y="635390"/>
            <a:ext cx="159620" cy="146284"/>
          </a:xfrm>
          <a:prstGeom prst="rect">
            <a:avLst/>
          </a:prstGeom>
        </p:spPr>
      </p:pic>
      <p:pic>
        <p:nvPicPr>
          <p:cNvPr id="1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06" y="942152"/>
            <a:ext cx="217598" cy="129820"/>
          </a:xfrm>
          <a:prstGeom prst="rect">
            <a:avLst/>
          </a:prstGeom>
        </p:spPr>
      </p:pic>
      <p:pic>
        <p:nvPicPr>
          <p:cNvPr id="1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6812" y="210076"/>
            <a:ext cx="159620" cy="146284"/>
          </a:xfrm>
          <a:prstGeom prst="rect">
            <a:avLst/>
          </a:prstGeom>
        </p:spPr>
      </p:pic>
      <p:pic>
        <p:nvPicPr>
          <p:cNvPr id="1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278" y="624305"/>
            <a:ext cx="217598" cy="129820"/>
          </a:xfrm>
          <a:prstGeom prst="rect">
            <a:avLst/>
          </a:prstGeom>
        </p:spPr>
      </p:pic>
      <p:pic>
        <p:nvPicPr>
          <p:cNvPr id="1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0340" y="1898660"/>
            <a:ext cx="159620" cy="146284"/>
          </a:xfrm>
          <a:prstGeom prst="rect">
            <a:avLst/>
          </a:prstGeom>
        </p:spPr>
      </p:pic>
      <p:pic>
        <p:nvPicPr>
          <p:cNvPr id="1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6406" y="2205422"/>
            <a:ext cx="217598" cy="129820"/>
          </a:xfrm>
          <a:prstGeom prst="rect">
            <a:avLst/>
          </a:prstGeom>
        </p:spPr>
      </p:pic>
      <p:pic>
        <p:nvPicPr>
          <p:cNvPr id="2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6558" y="489106"/>
            <a:ext cx="159620" cy="146284"/>
          </a:xfrm>
          <a:prstGeom prst="rect">
            <a:avLst/>
          </a:prstGeom>
        </p:spPr>
      </p:pic>
      <p:pic>
        <p:nvPicPr>
          <p:cNvPr id="2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7705" y="877242"/>
            <a:ext cx="217598" cy="129820"/>
          </a:xfrm>
          <a:prstGeom prst="rect">
            <a:avLst/>
          </a:prstGeom>
        </p:spPr>
      </p:pic>
      <p:pic>
        <p:nvPicPr>
          <p:cNvPr id="2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4527" y="455347"/>
            <a:ext cx="159620" cy="146284"/>
          </a:xfrm>
          <a:prstGeom prst="rect">
            <a:avLst/>
          </a:prstGeom>
        </p:spPr>
      </p:pic>
      <p:pic>
        <p:nvPicPr>
          <p:cNvPr id="2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1679" y="721417"/>
            <a:ext cx="217598" cy="129820"/>
          </a:xfrm>
          <a:prstGeom prst="rect">
            <a:avLst/>
          </a:prstGeom>
        </p:spPr>
      </p:pic>
      <p:pic>
        <p:nvPicPr>
          <p:cNvPr id="24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28085" y="-10659"/>
            <a:ext cx="159620" cy="146284"/>
          </a:xfrm>
          <a:prstGeom prst="rect">
            <a:avLst/>
          </a:prstGeom>
        </p:spPr>
      </p:pic>
      <p:pic>
        <p:nvPicPr>
          <p:cNvPr id="2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151" y="296103"/>
            <a:ext cx="217598" cy="129820"/>
          </a:xfrm>
          <a:prstGeom prst="rect">
            <a:avLst/>
          </a:prstGeom>
        </p:spPr>
      </p:pic>
      <p:pic>
        <p:nvPicPr>
          <p:cNvPr id="26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144" y="3104600"/>
            <a:ext cx="159620" cy="146284"/>
          </a:xfrm>
          <a:prstGeom prst="rect">
            <a:avLst/>
          </a:prstGeom>
        </p:spPr>
      </p:pic>
      <p:pic>
        <p:nvPicPr>
          <p:cNvPr id="2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5280" y="2456326"/>
            <a:ext cx="217598" cy="129820"/>
          </a:xfrm>
          <a:prstGeom prst="rect">
            <a:avLst/>
          </a:prstGeom>
        </p:spPr>
      </p:pic>
      <p:pic>
        <p:nvPicPr>
          <p:cNvPr id="28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0712" y="3324000"/>
            <a:ext cx="159620" cy="146284"/>
          </a:xfrm>
          <a:prstGeom prst="rect">
            <a:avLst/>
          </a:prstGeom>
        </p:spPr>
      </p:pic>
      <p:pic>
        <p:nvPicPr>
          <p:cNvPr id="2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081" y="2278722"/>
            <a:ext cx="217598" cy="129820"/>
          </a:xfrm>
          <a:prstGeom prst="rect">
            <a:avLst/>
          </a:prstGeom>
        </p:spPr>
      </p:pic>
      <p:pic>
        <p:nvPicPr>
          <p:cNvPr id="30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066" y="1666353"/>
            <a:ext cx="159620" cy="146284"/>
          </a:xfrm>
          <a:prstGeom prst="rect">
            <a:avLst/>
          </a:prstGeom>
        </p:spPr>
      </p:pic>
      <p:pic>
        <p:nvPicPr>
          <p:cNvPr id="3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4485" y="812332"/>
            <a:ext cx="217598" cy="129820"/>
          </a:xfrm>
          <a:prstGeom prst="rect">
            <a:avLst/>
          </a:prstGeom>
        </p:spPr>
      </p:pic>
      <p:pic>
        <p:nvPicPr>
          <p:cNvPr id="32" name="star 4 - 9Slide.vn">
            <a:extLst>
              <a:ext uri="{FF2B5EF4-FFF2-40B4-BE49-F238E27FC236}">
                <a16:creationId xmlns:a16="http://schemas.microsoft.com/office/drawing/2014/main" id="{94B9AC06-3E14-4C1B-BA73-D3E01CB53E1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5653" y="1756782"/>
            <a:ext cx="159620" cy="146284"/>
          </a:xfrm>
          <a:prstGeom prst="rect">
            <a:avLst/>
          </a:prstGeom>
        </p:spPr>
      </p:pic>
      <p:pic>
        <p:nvPicPr>
          <p:cNvPr id="33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6277" y="398669"/>
            <a:ext cx="217598" cy="129820"/>
          </a:xfrm>
          <a:prstGeom prst="rect">
            <a:avLst/>
          </a:prstGeom>
        </p:spPr>
      </p:pic>
      <p:pic>
        <p:nvPicPr>
          <p:cNvPr id="34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76" y="1517865"/>
            <a:ext cx="217598" cy="129820"/>
          </a:xfrm>
          <a:prstGeom prst="rect">
            <a:avLst/>
          </a:prstGeom>
        </p:spPr>
      </p:pic>
      <p:pic>
        <p:nvPicPr>
          <p:cNvPr id="35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9835" y="443902"/>
            <a:ext cx="217598" cy="129820"/>
          </a:xfrm>
          <a:prstGeom prst="rect">
            <a:avLst/>
          </a:prstGeom>
        </p:spPr>
      </p:pic>
      <p:pic>
        <p:nvPicPr>
          <p:cNvPr id="36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153" y="1812637"/>
            <a:ext cx="217598" cy="129820"/>
          </a:xfrm>
          <a:prstGeom prst="rect">
            <a:avLst/>
          </a:prstGeom>
        </p:spPr>
      </p:pic>
      <p:pic>
        <p:nvPicPr>
          <p:cNvPr id="37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37" y="1230009"/>
            <a:ext cx="217598" cy="129820"/>
          </a:xfrm>
          <a:prstGeom prst="rect">
            <a:avLst/>
          </a:prstGeom>
        </p:spPr>
      </p:pic>
      <p:pic>
        <p:nvPicPr>
          <p:cNvPr id="38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138" y="1626962"/>
            <a:ext cx="217598" cy="129820"/>
          </a:xfrm>
          <a:prstGeom prst="rect">
            <a:avLst/>
          </a:prstGeom>
        </p:spPr>
      </p:pic>
      <p:pic>
        <p:nvPicPr>
          <p:cNvPr id="39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7461" y="3218843"/>
            <a:ext cx="217598" cy="129820"/>
          </a:xfrm>
          <a:prstGeom prst="rect">
            <a:avLst/>
          </a:prstGeom>
        </p:spPr>
      </p:pic>
      <p:pic>
        <p:nvPicPr>
          <p:cNvPr id="40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806" y="1094552"/>
            <a:ext cx="217598" cy="129820"/>
          </a:xfrm>
          <a:prstGeom prst="rect">
            <a:avLst/>
          </a:prstGeom>
        </p:spPr>
      </p:pic>
      <p:pic>
        <p:nvPicPr>
          <p:cNvPr id="41" name="star 6 - 9Slide.vn">
            <a:extLst>
              <a:ext uri="{FF2B5EF4-FFF2-40B4-BE49-F238E27FC236}">
                <a16:creationId xmlns:a16="http://schemas.microsoft.com/office/drawing/2014/main" id="{230B8DBF-4D3B-4B5A-8284-7ECD2441A388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478" y="1087144"/>
            <a:ext cx="217598" cy="12982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07259E2A-07BA-F6F0-2537-A22FD5124C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29981" y="1044348"/>
            <a:ext cx="6151397" cy="2310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46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repeatCount="indefinite" fill="hold" nodeType="withEffect">
                                  <p:stCondLst>
                                    <p:cond delay="9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0128-7FD6-10CB-E2F8-42856172D5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AAC20-922F-5F62-6626-F7AB1A590D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han mem nhan x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E2ACA3E4-6958-2EDC-DD59-44C9101353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87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181</Words>
  <Application>Microsoft Office PowerPoint</Application>
  <PresentationFormat>Widescreen</PresentationFormat>
  <Paragraphs>13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Aptos</vt:lpstr>
      <vt:lpstr>Arial</vt:lpstr>
      <vt:lpstr>Calibri</vt:lpstr>
      <vt:lpstr>Calibri Light</vt:lpstr>
      <vt:lpstr>Cambria</vt:lpstr>
      <vt:lpstr>等线</vt:lpstr>
      <vt:lpstr>等线 Light</vt:lpstr>
      <vt:lpstr>Times New Roman</vt:lpstr>
      <vt:lpstr>字魂105号-简雅黑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Admin</cp:lastModifiedBy>
  <cp:revision>46</cp:revision>
  <dcterms:created xsi:type="dcterms:W3CDTF">2022-11-23T13:59:53Z</dcterms:created>
  <dcterms:modified xsi:type="dcterms:W3CDTF">2025-03-12T07:46:17Z</dcterms:modified>
</cp:coreProperties>
</file>