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32"/>
  </p:notesMasterIdLst>
  <p:sldIdLst>
    <p:sldId id="558" r:id="rId6"/>
    <p:sldId id="291" r:id="rId7"/>
    <p:sldId id="277" r:id="rId8"/>
    <p:sldId id="278" r:id="rId9"/>
    <p:sldId id="279" r:id="rId10"/>
    <p:sldId id="280" r:id="rId11"/>
    <p:sldId id="282" r:id="rId12"/>
    <p:sldId id="272" r:id="rId13"/>
    <p:sldId id="293" r:id="rId14"/>
    <p:sldId id="294" r:id="rId15"/>
    <p:sldId id="295" r:id="rId16"/>
    <p:sldId id="290" r:id="rId17"/>
    <p:sldId id="559" r:id="rId18"/>
    <p:sldId id="296" r:id="rId19"/>
    <p:sldId id="274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298" r:id="rId28"/>
    <p:sldId id="283" r:id="rId29"/>
    <p:sldId id="292" r:id="rId30"/>
    <p:sldId id="56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984" y="7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1.wdp"/><Relationship Id="rId18" Type="http://schemas.openxmlformats.org/officeDocument/2006/relationships/image" Target="../media/image30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slide" Target="slide6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27.png"/><Relationship Id="rId19" Type="http://schemas.openxmlformats.org/officeDocument/2006/relationships/image" Target="../media/image31.jpeg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1.wdp"/><Relationship Id="rId18" Type="http://schemas.openxmlformats.org/officeDocument/2006/relationships/image" Target="../media/image30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slide" Target="slide7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27.png"/><Relationship Id="rId19" Type="http://schemas.openxmlformats.org/officeDocument/2006/relationships/image" Target="../media/image31.jpeg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89"/>
                  </a:moveTo>
                  <a:cubicBezTo>
                    <a:pt x="2636" y="251969"/>
                    <a:pt x="231900" y="61043"/>
                    <a:pt x="422590" y="0"/>
                  </a:cubicBezTo>
                  <a:cubicBezTo>
                    <a:pt x="1776491" y="88060"/>
                    <a:pt x="4942937" y="226126"/>
                    <a:pt x="6449262" y="0"/>
                  </a:cubicBezTo>
                  <a:cubicBezTo>
                    <a:pt x="6666280" y="-97012"/>
                    <a:pt x="6781706" y="167210"/>
                    <a:pt x="6871852" y="422589"/>
                  </a:cubicBezTo>
                  <a:cubicBezTo>
                    <a:pt x="7057574" y="1058025"/>
                    <a:pt x="6976789" y="1794010"/>
                    <a:pt x="6871852" y="2112898"/>
                  </a:cubicBezTo>
                  <a:cubicBezTo>
                    <a:pt x="6887299" y="2280189"/>
                    <a:pt x="6639337" y="2495453"/>
                    <a:pt x="6449262" y="2535489"/>
                  </a:cubicBezTo>
                  <a:cubicBezTo>
                    <a:pt x="4116924" y="2671695"/>
                    <a:pt x="2849681" y="2670646"/>
                    <a:pt x="422590" y="2535489"/>
                  </a:cubicBezTo>
                  <a:cubicBezTo>
                    <a:pt x="243542" y="2530062"/>
                    <a:pt x="-130468" y="2368394"/>
                    <a:pt x="0" y="2112898"/>
                  </a:cubicBezTo>
                  <a:cubicBezTo>
                    <a:pt x="-61342" y="1835162"/>
                    <a:pt x="20124" y="735633"/>
                    <a:pt x="0" y="422589"/>
                  </a:cubicBezTo>
                  <a:close/>
                </a:path>
                <a:path w="6871852" h="2535489" stroke="0" extrusionOk="0">
                  <a:moveTo>
                    <a:pt x="0" y="422589"/>
                  </a:moveTo>
                  <a:cubicBezTo>
                    <a:pt x="21114" y="216470"/>
                    <a:pt x="189807" y="-34406"/>
                    <a:pt x="422590" y="0"/>
                  </a:cubicBezTo>
                  <a:cubicBezTo>
                    <a:pt x="3025142" y="-27545"/>
                    <a:pt x="5449287" y="33081"/>
                    <a:pt x="6449262" y="0"/>
                  </a:cubicBezTo>
                  <a:cubicBezTo>
                    <a:pt x="6581154" y="-20678"/>
                    <a:pt x="6950346" y="161129"/>
                    <a:pt x="6871852" y="422589"/>
                  </a:cubicBezTo>
                  <a:cubicBezTo>
                    <a:pt x="7041635" y="768678"/>
                    <a:pt x="7173127" y="1583573"/>
                    <a:pt x="6871852" y="2112898"/>
                  </a:cubicBezTo>
                  <a:cubicBezTo>
                    <a:pt x="6859110" y="2319045"/>
                    <a:pt x="6619010" y="2508376"/>
                    <a:pt x="6449262" y="2535489"/>
                  </a:cubicBezTo>
                  <a:cubicBezTo>
                    <a:pt x="3737211" y="2133206"/>
                    <a:pt x="1567234" y="2886393"/>
                    <a:pt x="422590" y="2535489"/>
                  </a:cubicBezTo>
                  <a:cubicBezTo>
                    <a:pt x="195512" y="2596885"/>
                    <a:pt x="-37051" y="2288235"/>
                    <a:pt x="0" y="2112898"/>
                  </a:cubicBezTo>
                  <a:cubicBezTo>
                    <a:pt x="21527" y="1479466"/>
                    <a:pt x="65955" y="897726"/>
                    <a:pt x="0" y="422589"/>
                  </a:cubicBezTo>
                  <a:close/>
                </a:path>
                <a:path w="6871852" h="2535489" fill="none" stroke="0" extrusionOk="0">
                  <a:moveTo>
                    <a:pt x="0" y="422589"/>
                  </a:moveTo>
                  <a:cubicBezTo>
                    <a:pt x="44372" y="186119"/>
                    <a:pt x="228982" y="39349"/>
                    <a:pt x="422590" y="0"/>
                  </a:cubicBezTo>
                  <a:cubicBezTo>
                    <a:pt x="2371790" y="263145"/>
                    <a:pt x="4648184" y="208870"/>
                    <a:pt x="6449262" y="0"/>
                  </a:cubicBezTo>
                  <a:cubicBezTo>
                    <a:pt x="6673098" y="-66747"/>
                    <a:pt x="6861225" y="174494"/>
                    <a:pt x="6871852" y="422589"/>
                  </a:cubicBezTo>
                  <a:cubicBezTo>
                    <a:pt x="6965118" y="1008735"/>
                    <a:pt x="7064488" y="1763291"/>
                    <a:pt x="6871852" y="2112898"/>
                  </a:cubicBezTo>
                  <a:cubicBezTo>
                    <a:pt x="6896214" y="2335295"/>
                    <a:pt x="6631161" y="2503654"/>
                    <a:pt x="6449262" y="2535489"/>
                  </a:cubicBezTo>
                  <a:cubicBezTo>
                    <a:pt x="3895294" y="2418907"/>
                    <a:pt x="2621234" y="2409293"/>
                    <a:pt x="422590" y="2535489"/>
                  </a:cubicBezTo>
                  <a:cubicBezTo>
                    <a:pt x="187229" y="2515612"/>
                    <a:pt x="-69967" y="2331566"/>
                    <a:pt x="0" y="2112898"/>
                  </a:cubicBezTo>
                  <a:cubicBezTo>
                    <a:pt x="-151395" y="1970331"/>
                    <a:pt x="17267" y="791643"/>
                    <a:pt x="0" y="422589"/>
                  </a:cubicBezTo>
                  <a:close/>
                </a:path>
                <a:path w="6871852" h="2535489" fill="none" stroke="0" extrusionOk="0">
                  <a:moveTo>
                    <a:pt x="0" y="422589"/>
                  </a:moveTo>
                  <a:cubicBezTo>
                    <a:pt x="34679" y="221844"/>
                    <a:pt x="247447" y="94028"/>
                    <a:pt x="422590" y="0"/>
                  </a:cubicBezTo>
                  <a:cubicBezTo>
                    <a:pt x="2061906" y="230360"/>
                    <a:pt x="4817072" y="205987"/>
                    <a:pt x="6449262" y="0"/>
                  </a:cubicBezTo>
                  <a:cubicBezTo>
                    <a:pt x="6633370" y="-94415"/>
                    <a:pt x="6821114" y="135249"/>
                    <a:pt x="6871852" y="422589"/>
                  </a:cubicBezTo>
                  <a:cubicBezTo>
                    <a:pt x="7052844" y="978099"/>
                    <a:pt x="6996421" y="1769690"/>
                    <a:pt x="6871852" y="2112898"/>
                  </a:cubicBezTo>
                  <a:cubicBezTo>
                    <a:pt x="6859483" y="2309842"/>
                    <a:pt x="6624541" y="2497516"/>
                    <a:pt x="6449262" y="2535489"/>
                  </a:cubicBezTo>
                  <a:cubicBezTo>
                    <a:pt x="3881734" y="2450157"/>
                    <a:pt x="2779909" y="2533003"/>
                    <a:pt x="422590" y="2535489"/>
                  </a:cubicBezTo>
                  <a:cubicBezTo>
                    <a:pt x="195871" y="2523368"/>
                    <a:pt x="-100193" y="2357974"/>
                    <a:pt x="0" y="2112898"/>
                  </a:cubicBezTo>
                  <a:cubicBezTo>
                    <a:pt x="-105721" y="1939121"/>
                    <a:pt x="-6443" y="798063"/>
                    <a:pt x="0" y="42258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250" h="2003625" fill="none" extrusionOk="0">
                <a:moveTo>
                  <a:pt x="0" y="0"/>
                </a:moveTo>
                <a:cubicBezTo>
                  <a:pt x="1381744" y="627090"/>
                  <a:pt x="5870455" y="-146173"/>
                  <a:pt x="7334249" y="0"/>
                </a:cubicBezTo>
                <a:cubicBezTo>
                  <a:pt x="7250351" y="852343"/>
                  <a:pt x="7254434" y="1223094"/>
                  <a:pt x="7334249" y="2003625"/>
                </a:cubicBezTo>
                <a:cubicBezTo>
                  <a:pt x="5184761" y="1623157"/>
                  <a:pt x="1365871" y="2200997"/>
                  <a:pt x="0" y="2003625"/>
                </a:cubicBezTo>
                <a:cubicBezTo>
                  <a:pt x="144400" y="1281316"/>
                  <a:pt x="63969" y="320343"/>
                  <a:pt x="0" y="0"/>
                </a:cubicBezTo>
                <a:close/>
              </a:path>
              <a:path w="7334250" h="2003625" stroke="0" extrusionOk="0">
                <a:moveTo>
                  <a:pt x="0" y="0"/>
                </a:moveTo>
                <a:cubicBezTo>
                  <a:pt x="1349447" y="35054"/>
                  <a:pt x="5257766" y="-544402"/>
                  <a:pt x="7334249" y="0"/>
                </a:cubicBezTo>
                <a:cubicBezTo>
                  <a:pt x="7145216" y="328615"/>
                  <a:pt x="7250401" y="1314962"/>
                  <a:pt x="7334249" y="2003625"/>
                </a:cubicBezTo>
                <a:cubicBezTo>
                  <a:pt x="3945567" y="2112143"/>
                  <a:pt x="3527393" y="1751749"/>
                  <a:pt x="0" y="2003625"/>
                </a:cubicBezTo>
                <a:cubicBezTo>
                  <a:pt x="-159363" y="1008088"/>
                  <a:pt x="-60332" y="597616"/>
                  <a:pt x="0" y="0"/>
                </a:cubicBezTo>
                <a:close/>
              </a:path>
              <a:path w="7334250" h="2003625" fill="none" stroke="0" extrusionOk="0">
                <a:moveTo>
                  <a:pt x="0" y="0"/>
                </a:moveTo>
                <a:cubicBezTo>
                  <a:pt x="1440510" y="-8452"/>
                  <a:pt x="5770416" y="-13128"/>
                  <a:pt x="7334249" y="0"/>
                </a:cubicBezTo>
                <a:cubicBezTo>
                  <a:pt x="7185557" y="699152"/>
                  <a:pt x="7165920" y="1308274"/>
                  <a:pt x="7334249" y="2003625"/>
                </a:cubicBezTo>
                <a:cubicBezTo>
                  <a:pt x="4956670" y="1892623"/>
                  <a:pt x="1199316" y="2198371"/>
                  <a:pt x="0" y="2003625"/>
                </a:cubicBezTo>
                <a:cubicBezTo>
                  <a:pt x="185328" y="1327614"/>
                  <a:pt x="22455" y="283752"/>
                  <a:pt x="0" y="0"/>
                </a:cubicBezTo>
                <a:close/>
              </a:path>
              <a:path w="7334250" h="2003625" fill="none" stroke="0" extrusionOk="0">
                <a:moveTo>
                  <a:pt x="0" y="0"/>
                </a:moveTo>
                <a:cubicBezTo>
                  <a:pt x="1158727" y="385443"/>
                  <a:pt x="5836673" y="-20978"/>
                  <a:pt x="7334249" y="0"/>
                </a:cubicBezTo>
                <a:cubicBezTo>
                  <a:pt x="7203911" y="843207"/>
                  <a:pt x="7245169" y="1263100"/>
                  <a:pt x="7334249" y="2003625"/>
                </a:cubicBezTo>
                <a:cubicBezTo>
                  <a:pt x="4910437" y="1559008"/>
                  <a:pt x="1196486" y="2213370"/>
                  <a:pt x="0" y="2003625"/>
                </a:cubicBezTo>
                <a:cubicBezTo>
                  <a:pt x="164698" y="1329514"/>
                  <a:pt x="85552" y="2956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2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818</Words>
  <Application>Microsoft Office PowerPoint</Application>
  <PresentationFormat>Custom</PresentationFormat>
  <Paragraphs>89</Paragraphs>
  <Slides>26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微软雅黑</vt:lpstr>
      <vt:lpstr>Arial</vt:lpstr>
      <vt:lpstr>Calibri</vt:lpstr>
      <vt:lpstr>Cambria</vt:lpstr>
      <vt:lpstr>iCiel Cadena</vt:lpstr>
      <vt:lpstr>Times New Roman</vt:lpstr>
      <vt:lpstr>字魂58号-创中黑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Bùi Văn Đtạ</cp:lastModifiedBy>
  <cp:revision>171</cp:revision>
  <dcterms:created xsi:type="dcterms:W3CDTF">2006-08-16T00:00:00Z</dcterms:created>
  <dcterms:modified xsi:type="dcterms:W3CDTF">2025-02-18T02:33:11Z</dcterms:modified>
  <cp:category>9Slide.vn</cp:category>
  <dc:identifier>DAEwt2jdhJo</dc:identifier>
</cp:coreProperties>
</file>