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22"/>
  </p:notesMasterIdLst>
  <p:sldIdLst>
    <p:sldId id="558" r:id="rId2"/>
    <p:sldId id="259" r:id="rId3"/>
    <p:sldId id="283" r:id="rId4"/>
    <p:sldId id="257" r:id="rId5"/>
    <p:sldId id="263" r:id="rId6"/>
    <p:sldId id="262" r:id="rId7"/>
    <p:sldId id="264" r:id="rId8"/>
    <p:sldId id="284" r:id="rId9"/>
    <p:sldId id="560" r:id="rId10"/>
    <p:sldId id="275" r:id="rId11"/>
    <p:sldId id="276" r:id="rId12"/>
    <p:sldId id="285" r:id="rId13"/>
    <p:sldId id="286" r:id="rId14"/>
    <p:sldId id="287" r:id="rId15"/>
    <p:sldId id="288" r:id="rId16"/>
    <p:sldId id="260" r:id="rId17"/>
    <p:sldId id="272" r:id="rId18"/>
    <p:sldId id="273" r:id="rId19"/>
    <p:sldId id="274" r:id="rId20"/>
    <p:sldId id="5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3447" autoAdjust="0"/>
  </p:normalViewPr>
  <p:slideViewPr>
    <p:cSldViewPr showGuides="1">
      <p:cViewPr varScale="1">
        <p:scale>
          <a:sx n="66" d="100"/>
          <a:sy n="66" d="100"/>
        </p:scale>
        <p:origin x="9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14</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19</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20</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4</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9</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10</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11</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12/3/2025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9540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696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2440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TotalTime>
  <Words>463</Words>
  <Application>Microsoft Office PowerPoint</Application>
  <PresentationFormat>Widescreen</PresentationFormat>
  <Paragraphs>57</Paragraphs>
  <Slides>20</Slides>
  <Notes>13</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宋体</vt:lpstr>
      <vt:lpstr>#9Slide03 IcielSamsung Sharp Bo</vt:lpstr>
      <vt:lpstr>Aptos</vt:lpstr>
      <vt:lpstr>Arial</vt:lpstr>
      <vt:lpstr>Calibri</vt:lpstr>
      <vt:lpstr>Cambria</vt:lpstr>
      <vt:lpstr>Cambria (Đầu đề)</vt:lpstr>
      <vt:lpstr>iCiel Pony</vt:lpstr>
      <vt:lpstr>Open Sans</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24</cp:revision>
  <dcterms:created xsi:type="dcterms:W3CDTF">2022-11-10T14:07:48Z</dcterms:created>
  <dcterms:modified xsi:type="dcterms:W3CDTF">2025-03-12T14:18:25Z</dcterms:modified>
</cp:coreProperties>
</file>