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58" r:id="rId2"/>
    <p:sldId id="260" r:id="rId3"/>
    <p:sldId id="294" r:id="rId4"/>
    <p:sldId id="256" r:id="rId5"/>
    <p:sldId id="276" r:id="rId6"/>
    <p:sldId id="265" r:id="rId7"/>
    <p:sldId id="264" r:id="rId8"/>
    <p:sldId id="266" r:id="rId9"/>
    <p:sldId id="283" r:id="rId10"/>
    <p:sldId id="295" r:id="rId11"/>
    <p:sldId id="296" r:id="rId12"/>
    <p:sldId id="560" r:id="rId13"/>
    <p:sldId id="297" r:id="rId14"/>
    <p:sldId id="298" r:id="rId15"/>
    <p:sldId id="299" r:id="rId16"/>
    <p:sldId id="300" r:id="rId17"/>
    <p:sldId id="301" r:id="rId18"/>
    <p:sldId id="302" r:id="rId19"/>
    <p:sldId id="289" r:id="rId20"/>
    <p:sldId id="290" r:id="rId21"/>
    <p:sldId id="5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28" autoAdjust="0"/>
  </p:normalViewPr>
  <p:slideViewPr>
    <p:cSldViewPr snapToGrid="0">
      <p:cViewPr varScale="1">
        <p:scale>
          <a:sx n="66" d="100"/>
          <a:sy n="66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51D66-A859-42F2-B344-3F3A1BD83C1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C2DF5-03AB-4572-ADAC-6D965F84F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7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9.svg"/><Relationship Id="rId10" Type="http://schemas.openxmlformats.org/officeDocument/2006/relationships/image" Target="../media/image1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mục đích; thời gian và địa điểm; chuẩn bị và 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109075"/>
                <a:gd name="connsiteX1" fmla="*/ 775462 w 9837948"/>
                <a:gd name="connsiteY1" fmla="*/ 0 h 1109075"/>
                <a:gd name="connsiteX2" fmla="*/ 1452544 w 9837948"/>
                <a:gd name="connsiteY2" fmla="*/ 0 h 1109075"/>
                <a:gd name="connsiteX3" fmla="*/ 1932867 w 9837948"/>
                <a:gd name="connsiteY3" fmla="*/ 0 h 1109075"/>
                <a:gd name="connsiteX4" fmla="*/ 2413191 w 9837948"/>
                <a:gd name="connsiteY4" fmla="*/ 0 h 1109075"/>
                <a:gd name="connsiteX5" fmla="*/ 3090273 w 9837948"/>
                <a:gd name="connsiteY5" fmla="*/ 0 h 1109075"/>
                <a:gd name="connsiteX6" fmla="*/ 3570596 w 9837948"/>
                <a:gd name="connsiteY6" fmla="*/ 0 h 1109075"/>
                <a:gd name="connsiteX7" fmla="*/ 3952540 w 9837948"/>
                <a:gd name="connsiteY7" fmla="*/ 0 h 1109075"/>
                <a:gd name="connsiteX8" fmla="*/ 4432864 w 9837948"/>
                <a:gd name="connsiteY8" fmla="*/ 0 h 1109075"/>
                <a:gd name="connsiteX9" fmla="*/ 5208325 w 9837948"/>
                <a:gd name="connsiteY9" fmla="*/ 0 h 1109075"/>
                <a:gd name="connsiteX10" fmla="*/ 5491890 w 9837948"/>
                <a:gd name="connsiteY10" fmla="*/ 0 h 1109075"/>
                <a:gd name="connsiteX11" fmla="*/ 5873834 w 9837948"/>
                <a:gd name="connsiteY11" fmla="*/ 0 h 1109075"/>
                <a:gd name="connsiteX12" fmla="*/ 6649295 w 9837948"/>
                <a:gd name="connsiteY12" fmla="*/ 0 h 1109075"/>
                <a:gd name="connsiteX13" fmla="*/ 7424757 w 9837948"/>
                <a:gd name="connsiteY13" fmla="*/ 0 h 1109075"/>
                <a:gd name="connsiteX14" fmla="*/ 7905081 w 9837948"/>
                <a:gd name="connsiteY14" fmla="*/ 0 h 1109075"/>
                <a:gd name="connsiteX15" fmla="*/ 8287024 w 9837948"/>
                <a:gd name="connsiteY15" fmla="*/ 0 h 1109075"/>
                <a:gd name="connsiteX16" fmla="*/ 8964107 w 9837948"/>
                <a:gd name="connsiteY16" fmla="*/ 0 h 1109075"/>
                <a:gd name="connsiteX17" fmla="*/ 9837948 w 9837948"/>
                <a:gd name="connsiteY17" fmla="*/ 0 h 1109075"/>
                <a:gd name="connsiteX18" fmla="*/ 9837948 w 9837948"/>
                <a:gd name="connsiteY18" fmla="*/ 565628 h 1109075"/>
                <a:gd name="connsiteX19" fmla="*/ 9837948 w 9837948"/>
                <a:gd name="connsiteY19" fmla="*/ 1109075 h 1109075"/>
                <a:gd name="connsiteX20" fmla="*/ 9554384 w 9837948"/>
                <a:gd name="connsiteY20" fmla="*/ 1109075 h 1109075"/>
                <a:gd name="connsiteX21" fmla="*/ 8877301 w 9837948"/>
                <a:gd name="connsiteY21" fmla="*/ 1109075 h 1109075"/>
                <a:gd name="connsiteX22" fmla="*/ 8396978 w 9837948"/>
                <a:gd name="connsiteY22" fmla="*/ 1109075 h 1109075"/>
                <a:gd name="connsiteX23" fmla="*/ 7719896 w 9837948"/>
                <a:gd name="connsiteY23" fmla="*/ 1109075 h 1109075"/>
                <a:gd name="connsiteX24" fmla="*/ 6944434 w 9837948"/>
                <a:gd name="connsiteY24" fmla="*/ 1109075 h 1109075"/>
                <a:gd name="connsiteX25" fmla="*/ 6365731 w 9837948"/>
                <a:gd name="connsiteY25" fmla="*/ 1109075 h 1109075"/>
                <a:gd name="connsiteX26" fmla="*/ 5983787 w 9837948"/>
                <a:gd name="connsiteY26" fmla="*/ 1109075 h 1109075"/>
                <a:gd name="connsiteX27" fmla="*/ 5405084 w 9837948"/>
                <a:gd name="connsiteY27" fmla="*/ 1109075 h 1109075"/>
                <a:gd name="connsiteX28" fmla="*/ 5121520 w 9837948"/>
                <a:gd name="connsiteY28" fmla="*/ 1109075 h 1109075"/>
                <a:gd name="connsiteX29" fmla="*/ 4641197 w 9837948"/>
                <a:gd name="connsiteY29" fmla="*/ 1109075 h 1109075"/>
                <a:gd name="connsiteX30" fmla="*/ 3865735 w 9837948"/>
                <a:gd name="connsiteY30" fmla="*/ 1109075 h 1109075"/>
                <a:gd name="connsiteX31" fmla="*/ 3090273 w 9837948"/>
                <a:gd name="connsiteY31" fmla="*/ 1109075 h 1109075"/>
                <a:gd name="connsiteX32" fmla="*/ 2609950 w 9837948"/>
                <a:gd name="connsiteY32" fmla="*/ 1109075 h 1109075"/>
                <a:gd name="connsiteX33" fmla="*/ 2228006 w 9837948"/>
                <a:gd name="connsiteY33" fmla="*/ 1109075 h 1109075"/>
                <a:gd name="connsiteX34" fmla="*/ 1944441 w 9837948"/>
                <a:gd name="connsiteY34" fmla="*/ 1109075 h 1109075"/>
                <a:gd name="connsiteX35" fmla="*/ 1267359 w 9837948"/>
                <a:gd name="connsiteY35" fmla="*/ 1109075 h 1109075"/>
                <a:gd name="connsiteX36" fmla="*/ 688656 w 9837948"/>
                <a:gd name="connsiteY36" fmla="*/ 1109075 h 1109075"/>
                <a:gd name="connsiteX37" fmla="*/ 0 w 9837948"/>
                <a:gd name="connsiteY37" fmla="*/ 1109075 h 1109075"/>
                <a:gd name="connsiteX38" fmla="*/ 0 w 9837948"/>
                <a:gd name="connsiteY38" fmla="*/ 532356 h 1109075"/>
                <a:gd name="connsiteX39" fmla="*/ 0 w 9837948"/>
                <a:gd name="connsiteY39" fmla="*/ 0 h 1109075"/>
                <a:gd name="connsiteX0" fmla="*/ 0 w 9837948"/>
                <a:gd name="connsiteY0" fmla="*/ 0 h 1109075"/>
                <a:gd name="connsiteX1" fmla="*/ 578703 w 9837948"/>
                <a:gd name="connsiteY1" fmla="*/ 0 h 1109075"/>
                <a:gd name="connsiteX2" fmla="*/ 960647 w 9837948"/>
                <a:gd name="connsiteY2" fmla="*/ 0 h 1109075"/>
                <a:gd name="connsiteX3" fmla="*/ 1244211 w 9837948"/>
                <a:gd name="connsiteY3" fmla="*/ 0 h 1109075"/>
                <a:gd name="connsiteX4" fmla="*/ 2019673 w 9837948"/>
                <a:gd name="connsiteY4" fmla="*/ 0 h 1109075"/>
                <a:gd name="connsiteX5" fmla="*/ 2795135 w 9837948"/>
                <a:gd name="connsiteY5" fmla="*/ 0 h 1109075"/>
                <a:gd name="connsiteX6" fmla="*/ 3275458 w 9837948"/>
                <a:gd name="connsiteY6" fmla="*/ 0 h 1109075"/>
                <a:gd name="connsiteX7" fmla="*/ 3755781 w 9837948"/>
                <a:gd name="connsiteY7" fmla="*/ 0 h 1109075"/>
                <a:gd name="connsiteX8" fmla="*/ 4334484 w 9837948"/>
                <a:gd name="connsiteY8" fmla="*/ 0 h 1109075"/>
                <a:gd name="connsiteX9" fmla="*/ 4814807 w 9837948"/>
                <a:gd name="connsiteY9" fmla="*/ 0 h 1109075"/>
                <a:gd name="connsiteX10" fmla="*/ 5590269 w 9837948"/>
                <a:gd name="connsiteY10" fmla="*/ 0 h 1109075"/>
                <a:gd name="connsiteX11" fmla="*/ 5873834 w 9837948"/>
                <a:gd name="connsiteY11" fmla="*/ 0 h 1109075"/>
                <a:gd name="connsiteX12" fmla="*/ 6452536 w 9837948"/>
                <a:gd name="connsiteY12" fmla="*/ 0 h 1109075"/>
                <a:gd name="connsiteX13" fmla="*/ 6932860 w 9837948"/>
                <a:gd name="connsiteY13" fmla="*/ 0 h 1109075"/>
                <a:gd name="connsiteX14" fmla="*/ 7609942 w 9837948"/>
                <a:gd name="connsiteY14" fmla="*/ 0 h 1109075"/>
                <a:gd name="connsiteX15" fmla="*/ 7893507 w 9837948"/>
                <a:gd name="connsiteY15" fmla="*/ 0 h 1109075"/>
                <a:gd name="connsiteX16" fmla="*/ 8177071 w 9837948"/>
                <a:gd name="connsiteY16" fmla="*/ 0 h 1109075"/>
                <a:gd name="connsiteX17" fmla="*/ 8559015 w 9837948"/>
                <a:gd name="connsiteY17" fmla="*/ 0 h 1109075"/>
                <a:gd name="connsiteX18" fmla="*/ 9039338 w 9837948"/>
                <a:gd name="connsiteY18" fmla="*/ 0 h 1109075"/>
                <a:gd name="connsiteX19" fmla="*/ 9837948 w 9837948"/>
                <a:gd name="connsiteY19" fmla="*/ 0 h 1109075"/>
                <a:gd name="connsiteX20" fmla="*/ 9837948 w 9837948"/>
                <a:gd name="connsiteY20" fmla="*/ 565628 h 1109075"/>
                <a:gd name="connsiteX21" fmla="*/ 9837948 w 9837948"/>
                <a:gd name="connsiteY21" fmla="*/ 1109075 h 1109075"/>
                <a:gd name="connsiteX22" fmla="*/ 9456004 w 9837948"/>
                <a:gd name="connsiteY22" fmla="*/ 1109075 h 1109075"/>
                <a:gd name="connsiteX23" fmla="*/ 8975681 w 9837948"/>
                <a:gd name="connsiteY23" fmla="*/ 1109075 h 1109075"/>
                <a:gd name="connsiteX24" fmla="*/ 8593737 w 9837948"/>
                <a:gd name="connsiteY24" fmla="*/ 1109075 h 1109075"/>
                <a:gd name="connsiteX25" fmla="*/ 7818275 w 9837948"/>
                <a:gd name="connsiteY25" fmla="*/ 1109075 h 1109075"/>
                <a:gd name="connsiteX26" fmla="*/ 7141193 w 9837948"/>
                <a:gd name="connsiteY26" fmla="*/ 1109075 h 1109075"/>
                <a:gd name="connsiteX27" fmla="*/ 6759249 w 9837948"/>
                <a:gd name="connsiteY27" fmla="*/ 1109075 h 1109075"/>
                <a:gd name="connsiteX28" fmla="*/ 6180546 w 9837948"/>
                <a:gd name="connsiteY28" fmla="*/ 1109075 h 1109075"/>
                <a:gd name="connsiteX29" fmla="*/ 5896982 w 9837948"/>
                <a:gd name="connsiteY29" fmla="*/ 1109075 h 1109075"/>
                <a:gd name="connsiteX30" fmla="*/ 5121520 w 9837948"/>
                <a:gd name="connsiteY30" fmla="*/ 1109075 h 1109075"/>
                <a:gd name="connsiteX31" fmla="*/ 4739576 w 9837948"/>
                <a:gd name="connsiteY31" fmla="*/ 1109075 h 1109075"/>
                <a:gd name="connsiteX32" fmla="*/ 4160873 w 9837948"/>
                <a:gd name="connsiteY32" fmla="*/ 1109075 h 1109075"/>
                <a:gd name="connsiteX33" fmla="*/ 3778929 w 9837948"/>
                <a:gd name="connsiteY33" fmla="*/ 1109075 h 1109075"/>
                <a:gd name="connsiteX34" fmla="*/ 3200227 w 9837948"/>
                <a:gd name="connsiteY34" fmla="*/ 1109075 h 1109075"/>
                <a:gd name="connsiteX35" fmla="*/ 2719903 w 9837948"/>
                <a:gd name="connsiteY35" fmla="*/ 1109075 h 1109075"/>
                <a:gd name="connsiteX36" fmla="*/ 2436339 w 9837948"/>
                <a:gd name="connsiteY36" fmla="*/ 1109075 h 1109075"/>
                <a:gd name="connsiteX37" fmla="*/ 2152775 w 9837948"/>
                <a:gd name="connsiteY37" fmla="*/ 1109075 h 1109075"/>
                <a:gd name="connsiteX38" fmla="*/ 1672451 w 9837948"/>
                <a:gd name="connsiteY38" fmla="*/ 1109075 h 1109075"/>
                <a:gd name="connsiteX39" fmla="*/ 995369 w 9837948"/>
                <a:gd name="connsiteY39" fmla="*/ 1109075 h 1109075"/>
                <a:gd name="connsiteX40" fmla="*/ 613425 w 9837948"/>
                <a:gd name="connsiteY40" fmla="*/ 1109075 h 1109075"/>
                <a:gd name="connsiteX41" fmla="*/ 0 w 9837948"/>
                <a:gd name="connsiteY41" fmla="*/ 1109075 h 1109075"/>
                <a:gd name="connsiteX42" fmla="*/ 0 w 9837948"/>
                <a:gd name="connsiteY42" fmla="*/ 576719 h 1109075"/>
                <a:gd name="connsiteX43" fmla="*/ 0 w 9837948"/>
                <a:gd name="connsiteY43" fmla="*/ 0 h 11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837948" h="1109075" fill="none" extrusionOk="0">
                  <a:moveTo>
                    <a:pt x="0" y="0"/>
                  </a:moveTo>
                  <a:cubicBezTo>
                    <a:pt x="178964" y="-12231"/>
                    <a:pt x="446569" y="-53729"/>
                    <a:pt x="775462" y="0"/>
                  </a:cubicBezTo>
                  <a:cubicBezTo>
                    <a:pt x="1074157" y="-8752"/>
                    <a:pt x="1261610" y="-5205"/>
                    <a:pt x="1452544" y="0"/>
                  </a:cubicBezTo>
                  <a:cubicBezTo>
                    <a:pt x="1673699" y="-36247"/>
                    <a:pt x="1841753" y="12532"/>
                    <a:pt x="1932867" y="0"/>
                  </a:cubicBezTo>
                  <a:cubicBezTo>
                    <a:pt x="2032962" y="8004"/>
                    <a:pt x="2218380" y="88506"/>
                    <a:pt x="2413191" y="0"/>
                  </a:cubicBezTo>
                  <a:cubicBezTo>
                    <a:pt x="2567015" y="-61720"/>
                    <a:pt x="2790606" y="134426"/>
                    <a:pt x="3090273" y="0"/>
                  </a:cubicBezTo>
                  <a:cubicBezTo>
                    <a:pt x="3366804" y="-69892"/>
                    <a:pt x="3420528" y="41296"/>
                    <a:pt x="3570596" y="0"/>
                  </a:cubicBezTo>
                  <a:cubicBezTo>
                    <a:pt x="3695380" y="-17333"/>
                    <a:pt x="3820987" y="-488"/>
                    <a:pt x="3952540" y="0"/>
                  </a:cubicBezTo>
                  <a:cubicBezTo>
                    <a:pt x="4108938" y="5996"/>
                    <a:pt x="4273995" y="24721"/>
                    <a:pt x="4432864" y="0"/>
                  </a:cubicBezTo>
                  <a:cubicBezTo>
                    <a:pt x="4536407" y="-47876"/>
                    <a:pt x="5022852" y="71689"/>
                    <a:pt x="5208325" y="0"/>
                  </a:cubicBezTo>
                  <a:cubicBezTo>
                    <a:pt x="5378137" y="-98440"/>
                    <a:pt x="5345469" y="1104"/>
                    <a:pt x="5491890" y="0"/>
                  </a:cubicBezTo>
                  <a:cubicBezTo>
                    <a:pt x="5653944" y="-4645"/>
                    <a:pt x="5767855" y="21626"/>
                    <a:pt x="5873834" y="0"/>
                  </a:cubicBezTo>
                  <a:cubicBezTo>
                    <a:pt x="6005003" y="-62647"/>
                    <a:pt x="6441446" y="39071"/>
                    <a:pt x="6649295" y="0"/>
                  </a:cubicBezTo>
                  <a:cubicBezTo>
                    <a:pt x="6831681" y="-76455"/>
                    <a:pt x="7238978" y="-32326"/>
                    <a:pt x="7424757" y="0"/>
                  </a:cubicBezTo>
                  <a:cubicBezTo>
                    <a:pt x="7631295" y="-101"/>
                    <a:pt x="7805136" y="28916"/>
                    <a:pt x="7905081" y="0"/>
                  </a:cubicBezTo>
                  <a:cubicBezTo>
                    <a:pt x="8009769" y="-38860"/>
                    <a:pt x="8183802" y="7854"/>
                    <a:pt x="8287024" y="0"/>
                  </a:cubicBezTo>
                  <a:cubicBezTo>
                    <a:pt x="8388872" y="-27663"/>
                    <a:pt x="8689923" y="54380"/>
                    <a:pt x="8964107" y="0"/>
                  </a:cubicBezTo>
                  <a:cubicBezTo>
                    <a:pt x="9184366" y="-27499"/>
                    <a:pt x="9541380" y="-21159"/>
                    <a:pt x="9837948" y="0"/>
                  </a:cubicBezTo>
                  <a:cubicBezTo>
                    <a:pt x="9866755" y="237444"/>
                    <a:pt x="9825262" y="280793"/>
                    <a:pt x="9837948" y="565628"/>
                  </a:cubicBezTo>
                  <a:cubicBezTo>
                    <a:pt x="9861150" y="862009"/>
                    <a:pt x="9795144" y="978822"/>
                    <a:pt x="9837948" y="1109075"/>
                  </a:cubicBezTo>
                  <a:cubicBezTo>
                    <a:pt x="9709321" y="1128957"/>
                    <a:pt x="9681870" y="1108495"/>
                    <a:pt x="9554384" y="1109075"/>
                  </a:cubicBezTo>
                  <a:cubicBezTo>
                    <a:pt x="9495925" y="1092900"/>
                    <a:pt x="9169029" y="1127471"/>
                    <a:pt x="8877301" y="1109075"/>
                  </a:cubicBezTo>
                  <a:cubicBezTo>
                    <a:pt x="8571827" y="1124419"/>
                    <a:pt x="8585473" y="1054982"/>
                    <a:pt x="8396978" y="1109075"/>
                  </a:cubicBezTo>
                  <a:cubicBezTo>
                    <a:pt x="8215696" y="1133742"/>
                    <a:pt x="7893274" y="1049469"/>
                    <a:pt x="7719896" y="1109075"/>
                  </a:cubicBezTo>
                  <a:cubicBezTo>
                    <a:pt x="7556266" y="1194902"/>
                    <a:pt x="7195746" y="1047131"/>
                    <a:pt x="6944434" y="1109075"/>
                  </a:cubicBezTo>
                  <a:cubicBezTo>
                    <a:pt x="6687328" y="1101867"/>
                    <a:pt x="6595758" y="1061144"/>
                    <a:pt x="6365731" y="1109075"/>
                  </a:cubicBezTo>
                  <a:cubicBezTo>
                    <a:pt x="6176417" y="1176854"/>
                    <a:pt x="6109515" y="1075316"/>
                    <a:pt x="5983787" y="1109075"/>
                  </a:cubicBezTo>
                  <a:cubicBezTo>
                    <a:pt x="5849094" y="1142728"/>
                    <a:pt x="5554065" y="1063540"/>
                    <a:pt x="5405084" y="1109075"/>
                  </a:cubicBezTo>
                  <a:cubicBezTo>
                    <a:pt x="5238129" y="1170628"/>
                    <a:pt x="5193814" y="1077439"/>
                    <a:pt x="5121520" y="1109075"/>
                  </a:cubicBezTo>
                  <a:cubicBezTo>
                    <a:pt x="5050472" y="1149044"/>
                    <a:pt x="4832095" y="1144626"/>
                    <a:pt x="4641197" y="1109075"/>
                  </a:cubicBezTo>
                  <a:cubicBezTo>
                    <a:pt x="4442242" y="1148998"/>
                    <a:pt x="4204733" y="1029933"/>
                    <a:pt x="3865735" y="1109075"/>
                  </a:cubicBezTo>
                  <a:cubicBezTo>
                    <a:pt x="3572068" y="1142013"/>
                    <a:pt x="3497030" y="1052910"/>
                    <a:pt x="3090273" y="1109075"/>
                  </a:cubicBezTo>
                  <a:cubicBezTo>
                    <a:pt x="2729435" y="1152625"/>
                    <a:pt x="2784264" y="1087510"/>
                    <a:pt x="2609950" y="1109075"/>
                  </a:cubicBezTo>
                  <a:cubicBezTo>
                    <a:pt x="2429063" y="1143679"/>
                    <a:pt x="2313910" y="1092326"/>
                    <a:pt x="2228006" y="1109075"/>
                  </a:cubicBezTo>
                  <a:cubicBezTo>
                    <a:pt x="2136592" y="1105194"/>
                    <a:pt x="2037211" y="1072374"/>
                    <a:pt x="1944441" y="1109075"/>
                  </a:cubicBezTo>
                  <a:cubicBezTo>
                    <a:pt x="1818664" y="1132865"/>
                    <a:pt x="1420246" y="1081214"/>
                    <a:pt x="1267359" y="1109075"/>
                  </a:cubicBezTo>
                  <a:cubicBezTo>
                    <a:pt x="1089072" y="1139563"/>
                    <a:pt x="808120" y="1085629"/>
                    <a:pt x="688656" y="1109075"/>
                  </a:cubicBezTo>
                  <a:cubicBezTo>
                    <a:pt x="543934" y="1200517"/>
                    <a:pt x="191183" y="1030456"/>
                    <a:pt x="0" y="1109075"/>
                  </a:cubicBezTo>
                  <a:cubicBezTo>
                    <a:pt x="-82931" y="956369"/>
                    <a:pt x="35602" y="687896"/>
                    <a:pt x="0" y="532356"/>
                  </a:cubicBezTo>
                  <a:cubicBezTo>
                    <a:pt x="-91099" y="344723"/>
                    <a:pt x="86840" y="106706"/>
                    <a:pt x="0" y="0"/>
                  </a:cubicBezTo>
                  <a:close/>
                </a:path>
                <a:path w="9837948" h="1109075" stroke="0" extrusionOk="0">
                  <a:moveTo>
                    <a:pt x="0" y="0"/>
                  </a:moveTo>
                  <a:cubicBezTo>
                    <a:pt x="204289" y="-44307"/>
                    <a:pt x="405359" y="-11100"/>
                    <a:pt x="578703" y="0"/>
                  </a:cubicBezTo>
                  <a:cubicBezTo>
                    <a:pt x="743043" y="-7313"/>
                    <a:pt x="844956" y="-7580"/>
                    <a:pt x="960647" y="0"/>
                  </a:cubicBezTo>
                  <a:cubicBezTo>
                    <a:pt x="1064301" y="-1139"/>
                    <a:pt x="1112915" y="15336"/>
                    <a:pt x="1244211" y="0"/>
                  </a:cubicBezTo>
                  <a:cubicBezTo>
                    <a:pt x="1316808" y="31871"/>
                    <a:pt x="1724740" y="49709"/>
                    <a:pt x="2019673" y="0"/>
                  </a:cubicBezTo>
                  <a:cubicBezTo>
                    <a:pt x="2332369" y="-57988"/>
                    <a:pt x="2619039" y="-725"/>
                    <a:pt x="2795135" y="0"/>
                  </a:cubicBezTo>
                  <a:cubicBezTo>
                    <a:pt x="2979242" y="-35865"/>
                    <a:pt x="3146003" y="30404"/>
                    <a:pt x="3275458" y="0"/>
                  </a:cubicBezTo>
                  <a:cubicBezTo>
                    <a:pt x="3371495" y="-51008"/>
                    <a:pt x="3477422" y="3012"/>
                    <a:pt x="3755781" y="0"/>
                  </a:cubicBezTo>
                  <a:cubicBezTo>
                    <a:pt x="4002504" y="1897"/>
                    <a:pt x="4148881" y="48932"/>
                    <a:pt x="4334484" y="0"/>
                  </a:cubicBezTo>
                  <a:cubicBezTo>
                    <a:pt x="4504778" y="-37906"/>
                    <a:pt x="4709774" y="33537"/>
                    <a:pt x="4814807" y="0"/>
                  </a:cubicBezTo>
                  <a:cubicBezTo>
                    <a:pt x="4966176" y="-24890"/>
                    <a:pt x="5279264" y="24262"/>
                    <a:pt x="5590269" y="0"/>
                  </a:cubicBezTo>
                  <a:cubicBezTo>
                    <a:pt x="5934733" y="-50843"/>
                    <a:pt x="5758977" y="25923"/>
                    <a:pt x="5873834" y="0"/>
                  </a:cubicBezTo>
                  <a:cubicBezTo>
                    <a:pt x="5974824" y="-9869"/>
                    <a:pt x="6217113" y="-21472"/>
                    <a:pt x="6452536" y="0"/>
                  </a:cubicBezTo>
                  <a:cubicBezTo>
                    <a:pt x="6667051" y="-35543"/>
                    <a:pt x="6791794" y="3308"/>
                    <a:pt x="6932860" y="0"/>
                  </a:cubicBezTo>
                  <a:cubicBezTo>
                    <a:pt x="7094129" y="-205"/>
                    <a:pt x="7333555" y="59826"/>
                    <a:pt x="7609942" y="0"/>
                  </a:cubicBezTo>
                  <a:cubicBezTo>
                    <a:pt x="7911085" y="-108826"/>
                    <a:pt x="7769474" y="10815"/>
                    <a:pt x="7893507" y="0"/>
                  </a:cubicBezTo>
                  <a:cubicBezTo>
                    <a:pt x="8015840" y="-9195"/>
                    <a:pt x="8070031" y="619"/>
                    <a:pt x="8177071" y="0"/>
                  </a:cubicBezTo>
                  <a:cubicBezTo>
                    <a:pt x="8292427" y="143"/>
                    <a:pt x="8361562" y="23715"/>
                    <a:pt x="8559015" y="0"/>
                  </a:cubicBezTo>
                  <a:cubicBezTo>
                    <a:pt x="8756634" y="-48956"/>
                    <a:pt x="8912824" y="70070"/>
                    <a:pt x="9039338" y="0"/>
                  </a:cubicBezTo>
                  <a:cubicBezTo>
                    <a:pt x="9173240" y="-110137"/>
                    <a:pt x="9533346" y="2128"/>
                    <a:pt x="9837948" y="0"/>
                  </a:cubicBezTo>
                  <a:cubicBezTo>
                    <a:pt x="9872771" y="139619"/>
                    <a:pt x="9790513" y="399898"/>
                    <a:pt x="9837948" y="565628"/>
                  </a:cubicBezTo>
                  <a:cubicBezTo>
                    <a:pt x="9851222" y="713357"/>
                    <a:pt x="9853603" y="956889"/>
                    <a:pt x="9837948" y="1109075"/>
                  </a:cubicBezTo>
                  <a:cubicBezTo>
                    <a:pt x="9715630" y="1140544"/>
                    <a:pt x="9570024" y="1070121"/>
                    <a:pt x="9456004" y="1109075"/>
                  </a:cubicBezTo>
                  <a:cubicBezTo>
                    <a:pt x="9350405" y="1113645"/>
                    <a:pt x="9122124" y="1074452"/>
                    <a:pt x="8975681" y="1109075"/>
                  </a:cubicBezTo>
                  <a:cubicBezTo>
                    <a:pt x="8820924" y="1164982"/>
                    <a:pt x="8738938" y="1094143"/>
                    <a:pt x="8593737" y="1109075"/>
                  </a:cubicBezTo>
                  <a:cubicBezTo>
                    <a:pt x="8451383" y="1134244"/>
                    <a:pt x="7995911" y="1084834"/>
                    <a:pt x="7818275" y="1109075"/>
                  </a:cubicBezTo>
                  <a:cubicBezTo>
                    <a:pt x="7624678" y="1158953"/>
                    <a:pt x="7469786" y="1073448"/>
                    <a:pt x="7141193" y="1109075"/>
                  </a:cubicBezTo>
                  <a:cubicBezTo>
                    <a:pt x="6808192" y="1127970"/>
                    <a:pt x="6950967" y="1111223"/>
                    <a:pt x="6759249" y="1109075"/>
                  </a:cubicBezTo>
                  <a:cubicBezTo>
                    <a:pt x="6580225" y="1081130"/>
                    <a:pt x="6455917" y="1049671"/>
                    <a:pt x="6180546" y="1109075"/>
                  </a:cubicBezTo>
                  <a:cubicBezTo>
                    <a:pt x="5959953" y="1171729"/>
                    <a:pt x="6036171" y="1056247"/>
                    <a:pt x="5896982" y="1109075"/>
                  </a:cubicBezTo>
                  <a:cubicBezTo>
                    <a:pt x="5803769" y="1149651"/>
                    <a:pt x="5305000" y="1078074"/>
                    <a:pt x="5121520" y="1109075"/>
                  </a:cubicBezTo>
                  <a:cubicBezTo>
                    <a:pt x="4950281" y="1112889"/>
                    <a:pt x="4846325" y="1108595"/>
                    <a:pt x="4739576" y="1109075"/>
                  </a:cubicBezTo>
                  <a:cubicBezTo>
                    <a:pt x="4619186" y="1139213"/>
                    <a:pt x="4275898" y="1042579"/>
                    <a:pt x="4160873" y="1109075"/>
                  </a:cubicBezTo>
                  <a:cubicBezTo>
                    <a:pt x="4000478" y="1161889"/>
                    <a:pt x="3849786" y="1077294"/>
                    <a:pt x="3778929" y="1109075"/>
                  </a:cubicBezTo>
                  <a:cubicBezTo>
                    <a:pt x="3670629" y="1112244"/>
                    <a:pt x="3396707" y="1063369"/>
                    <a:pt x="3200227" y="1109075"/>
                  </a:cubicBezTo>
                  <a:cubicBezTo>
                    <a:pt x="2974849" y="1162506"/>
                    <a:pt x="2903502" y="1104987"/>
                    <a:pt x="2719903" y="1109075"/>
                  </a:cubicBezTo>
                  <a:cubicBezTo>
                    <a:pt x="2573307" y="1137466"/>
                    <a:pt x="2540586" y="1072572"/>
                    <a:pt x="2436339" y="1109075"/>
                  </a:cubicBezTo>
                  <a:cubicBezTo>
                    <a:pt x="2320367" y="1140920"/>
                    <a:pt x="2218796" y="1094263"/>
                    <a:pt x="2152775" y="1109075"/>
                  </a:cubicBezTo>
                  <a:cubicBezTo>
                    <a:pt x="2114008" y="1138223"/>
                    <a:pt x="1843396" y="1047896"/>
                    <a:pt x="1672451" y="1109075"/>
                  </a:cubicBezTo>
                  <a:cubicBezTo>
                    <a:pt x="1531324" y="1123581"/>
                    <a:pt x="1252125" y="1042857"/>
                    <a:pt x="995369" y="1109075"/>
                  </a:cubicBezTo>
                  <a:cubicBezTo>
                    <a:pt x="779732" y="1125887"/>
                    <a:pt x="797262" y="1074705"/>
                    <a:pt x="613425" y="1109075"/>
                  </a:cubicBezTo>
                  <a:cubicBezTo>
                    <a:pt x="426813" y="1151403"/>
                    <a:pt x="171537" y="1038667"/>
                    <a:pt x="0" y="1109075"/>
                  </a:cubicBezTo>
                  <a:cubicBezTo>
                    <a:pt x="-51143" y="876631"/>
                    <a:pt x="11542" y="677695"/>
                    <a:pt x="0" y="576719"/>
                  </a:cubicBezTo>
                  <a:cubicBezTo>
                    <a:pt x="-46583" y="435958"/>
                    <a:pt x="38620" y="129046"/>
                    <a:pt x="0" y="0"/>
                  </a:cubicBezTo>
                  <a:close/>
                </a:path>
                <a:path w="9837948" h="1109075" fill="none" stroke="0" extrusionOk="0">
                  <a:moveTo>
                    <a:pt x="0" y="0"/>
                  </a:moveTo>
                  <a:cubicBezTo>
                    <a:pt x="167391" y="-93436"/>
                    <a:pt x="507413" y="7006"/>
                    <a:pt x="775462" y="0"/>
                  </a:cubicBezTo>
                  <a:cubicBezTo>
                    <a:pt x="1072807" y="20705"/>
                    <a:pt x="1224251" y="12315"/>
                    <a:pt x="1452544" y="0"/>
                  </a:cubicBezTo>
                  <a:cubicBezTo>
                    <a:pt x="1668568" y="-36943"/>
                    <a:pt x="1837828" y="17829"/>
                    <a:pt x="1932867" y="0"/>
                  </a:cubicBezTo>
                  <a:cubicBezTo>
                    <a:pt x="2017469" y="-29719"/>
                    <a:pt x="2252041" y="11884"/>
                    <a:pt x="2413191" y="0"/>
                  </a:cubicBezTo>
                  <a:cubicBezTo>
                    <a:pt x="2602035" y="-55488"/>
                    <a:pt x="2764221" y="102354"/>
                    <a:pt x="3090273" y="0"/>
                  </a:cubicBezTo>
                  <a:cubicBezTo>
                    <a:pt x="3390748" y="-75017"/>
                    <a:pt x="3453673" y="29711"/>
                    <a:pt x="3570596" y="0"/>
                  </a:cubicBezTo>
                  <a:cubicBezTo>
                    <a:pt x="3703608" y="-23465"/>
                    <a:pt x="3848879" y="-7787"/>
                    <a:pt x="3952540" y="0"/>
                  </a:cubicBezTo>
                  <a:cubicBezTo>
                    <a:pt x="4039401" y="-34925"/>
                    <a:pt x="4302417" y="69886"/>
                    <a:pt x="4432864" y="0"/>
                  </a:cubicBezTo>
                  <a:cubicBezTo>
                    <a:pt x="4576470" y="-43983"/>
                    <a:pt x="5040866" y="111182"/>
                    <a:pt x="5208325" y="0"/>
                  </a:cubicBezTo>
                  <a:cubicBezTo>
                    <a:pt x="5378173" y="-87702"/>
                    <a:pt x="5342121" y="8430"/>
                    <a:pt x="5491890" y="0"/>
                  </a:cubicBezTo>
                  <a:cubicBezTo>
                    <a:pt x="5633913" y="-8055"/>
                    <a:pt x="5792391" y="25890"/>
                    <a:pt x="5873834" y="0"/>
                  </a:cubicBezTo>
                  <a:cubicBezTo>
                    <a:pt x="5946660" y="-63264"/>
                    <a:pt x="6436182" y="21966"/>
                    <a:pt x="6649295" y="0"/>
                  </a:cubicBezTo>
                  <a:cubicBezTo>
                    <a:pt x="6828570" y="-84576"/>
                    <a:pt x="7192259" y="-40250"/>
                    <a:pt x="7424757" y="0"/>
                  </a:cubicBezTo>
                  <a:cubicBezTo>
                    <a:pt x="7621027" y="-17300"/>
                    <a:pt x="7812385" y="25117"/>
                    <a:pt x="7905081" y="0"/>
                  </a:cubicBezTo>
                  <a:cubicBezTo>
                    <a:pt x="8008902" y="-33335"/>
                    <a:pt x="8177261" y="-2053"/>
                    <a:pt x="8287024" y="0"/>
                  </a:cubicBezTo>
                  <a:cubicBezTo>
                    <a:pt x="8439508" y="-1580"/>
                    <a:pt x="8718161" y="22728"/>
                    <a:pt x="8964107" y="0"/>
                  </a:cubicBezTo>
                  <a:cubicBezTo>
                    <a:pt x="9194540" y="-42540"/>
                    <a:pt x="9600039" y="65068"/>
                    <a:pt x="9837948" y="0"/>
                  </a:cubicBezTo>
                  <a:cubicBezTo>
                    <a:pt x="9869388" y="255849"/>
                    <a:pt x="9837443" y="302324"/>
                    <a:pt x="9837948" y="565628"/>
                  </a:cubicBezTo>
                  <a:cubicBezTo>
                    <a:pt x="9887781" y="823386"/>
                    <a:pt x="9827057" y="976694"/>
                    <a:pt x="9837948" y="1109075"/>
                  </a:cubicBezTo>
                  <a:cubicBezTo>
                    <a:pt x="9725927" y="1123162"/>
                    <a:pt x="9668411" y="1105812"/>
                    <a:pt x="9554384" y="1109075"/>
                  </a:cubicBezTo>
                  <a:cubicBezTo>
                    <a:pt x="9495354" y="1091870"/>
                    <a:pt x="9197988" y="1016435"/>
                    <a:pt x="8877301" y="1109075"/>
                  </a:cubicBezTo>
                  <a:cubicBezTo>
                    <a:pt x="8554349" y="1123065"/>
                    <a:pt x="8612496" y="1044878"/>
                    <a:pt x="8396978" y="1109075"/>
                  </a:cubicBezTo>
                  <a:cubicBezTo>
                    <a:pt x="8145034" y="1152840"/>
                    <a:pt x="7885832" y="1053376"/>
                    <a:pt x="7719896" y="1109075"/>
                  </a:cubicBezTo>
                  <a:cubicBezTo>
                    <a:pt x="7580927" y="1164756"/>
                    <a:pt x="7245451" y="1094548"/>
                    <a:pt x="6944434" y="1109075"/>
                  </a:cubicBezTo>
                  <a:cubicBezTo>
                    <a:pt x="6674889" y="1120993"/>
                    <a:pt x="6556971" y="1053247"/>
                    <a:pt x="6365731" y="1109075"/>
                  </a:cubicBezTo>
                  <a:cubicBezTo>
                    <a:pt x="6194366" y="1154057"/>
                    <a:pt x="6111465" y="1080734"/>
                    <a:pt x="5983787" y="1109075"/>
                  </a:cubicBezTo>
                  <a:cubicBezTo>
                    <a:pt x="5888440" y="1170716"/>
                    <a:pt x="5568633" y="1055132"/>
                    <a:pt x="5405084" y="1109075"/>
                  </a:cubicBezTo>
                  <a:cubicBezTo>
                    <a:pt x="5234926" y="1143257"/>
                    <a:pt x="5230061" y="1085664"/>
                    <a:pt x="5121520" y="1109075"/>
                  </a:cubicBezTo>
                  <a:cubicBezTo>
                    <a:pt x="4987816" y="1159465"/>
                    <a:pt x="4812464" y="1106210"/>
                    <a:pt x="4641197" y="1109075"/>
                  </a:cubicBezTo>
                  <a:cubicBezTo>
                    <a:pt x="4450320" y="1085739"/>
                    <a:pt x="4106564" y="1075388"/>
                    <a:pt x="3865735" y="1109075"/>
                  </a:cubicBezTo>
                  <a:cubicBezTo>
                    <a:pt x="3600891" y="1199137"/>
                    <a:pt x="3458892" y="1079584"/>
                    <a:pt x="3090273" y="1109075"/>
                  </a:cubicBezTo>
                  <a:cubicBezTo>
                    <a:pt x="2726081" y="1132319"/>
                    <a:pt x="2796907" y="1079591"/>
                    <a:pt x="2609950" y="1109075"/>
                  </a:cubicBezTo>
                  <a:cubicBezTo>
                    <a:pt x="2428594" y="1121178"/>
                    <a:pt x="2318280" y="1108938"/>
                    <a:pt x="2228006" y="1109075"/>
                  </a:cubicBezTo>
                  <a:cubicBezTo>
                    <a:pt x="2136591" y="1123076"/>
                    <a:pt x="2057960" y="1068874"/>
                    <a:pt x="1944441" y="1109075"/>
                  </a:cubicBezTo>
                  <a:cubicBezTo>
                    <a:pt x="1818298" y="1126844"/>
                    <a:pt x="1474296" y="1080080"/>
                    <a:pt x="1267359" y="1109075"/>
                  </a:cubicBezTo>
                  <a:cubicBezTo>
                    <a:pt x="1108029" y="1115210"/>
                    <a:pt x="830909" y="1059879"/>
                    <a:pt x="688656" y="1109075"/>
                  </a:cubicBezTo>
                  <a:cubicBezTo>
                    <a:pt x="546603" y="1117463"/>
                    <a:pt x="251099" y="1067176"/>
                    <a:pt x="0" y="1109075"/>
                  </a:cubicBezTo>
                  <a:cubicBezTo>
                    <a:pt x="-60896" y="1010809"/>
                    <a:pt x="70980" y="737639"/>
                    <a:pt x="0" y="532356"/>
                  </a:cubicBezTo>
                  <a:cubicBezTo>
                    <a:pt x="-36317" y="349843"/>
                    <a:pt x="58383" y="115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1440368"/>
              <a:gd name="connsiteX1" fmla="*/ 798459 w 11601543"/>
              <a:gd name="connsiteY1" fmla="*/ 0 h 1440368"/>
              <a:gd name="connsiteX2" fmla="*/ 1596918 w 11601543"/>
              <a:gd name="connsiteY2" fmla="*/ 0 h 1440368"/>
              <a:gd name="connsiteX3" fmla="*/ 2395377 w 11601543"/>
              <a:gd name="connsiteY3" fmla="*/ 0 h 1440368"/>
              <a:gd name="connsiteX4" fmla="*/ 2845790 w 11601543"/>
              <a:gd name="connsiteY4" fmla="*/ 0 h 1440368"/>
              <a:gd name="connsiteX5" fmla="*/ 3180188 w 11601543"/>
              <a:gd name="connsiteY5" fmla="*/ 0 h 1440368"/>
              <a:gd name="connsiteX6" fmla="*/ 3630601 w 11601543"/>
              <a:gd name="connsiteY6" fmla="*/ 0 h 1440368"/>
              <a:gd name="connsiteX7" fmla="*/ 4545075 w 11601543"/>
              <a:gd name="connsiteY7" fmla="*/ 0 h 1440368"/>
              <a:gd name="connsiteX8" fmla="*/ 4995488 w 11601543"/>
              <a:gd name="connsiteY8" fmla="*/ 0 h 1440368"/>
              <a:gd name="connsiteX9" fmla="*/ 5561916 w 11601543"/>
              <a:gd name="connsiteY9" fmla="*/ 0 h 1440368"/>
              <a:gd name="connsiteX10" fmla="*/ 6244360 w 11601543"/>
              <a:gd name="connsiteY10" fmla="*/ 0 h 1440368"/>
              <a:gd name="connsiteX11" fmla="*/ 7042819 w 11601543"/>
              <a:gd name="connsiteY11" fmla="*/ 0 h 1440368"/>
              <a:gd name="connsiteX12" fmla="*/ 7841278 w 11601543"/>
              <a:gd name="connsiteY12" fmla="*/ 0 h 1440368"/>
              <a:gd name="connsiteX13" fmla="*/ 8175676 w 11601543"/>
              <a:gd name="connsiteY13" fmla="*/ 0 h 1440368"/>
              <a:gd name="connsiteX14" fmla="*/ 8742104 w 11601543"/>
              <a:gd name="connsiteY14" fmla="*/ 0 h 1440368"/>
              <a:gd name="connsiteX15" fmla="*/ 9540563 w 11601543"/>
              <a:gd name="connsiteY15" fmla="*/ 0 h 1440368"/>
              <a:gd name="connsiteX16" fmla="*/ 10455038 w 11601543"/>
              <a:gd name="connsiteY16" fmla="*/ 0 h 1440368"/>
              <a:gd name="connsiteX17" fmla="*/ 11601543 w 11601543"/>
              <a:gd name="connsiteY17" fmla="*/ 0 h 1440368"/>
              <a:gd name="connsiteX18" fmla="*/ 11601543 w 11601543"/>
              <a:gd name="connsiteY18" fmla="*/ 451315 h 1440368"/>
              <a:gd name="connsiteX19" fmla="*/ 11601543 w 11601543"/>
              <a:gd name="connsiteY19" fmla="*/ 888227 h 1440368"/>
              <a:gd name="connsiteX20" fmla="*/ 11601543 w 11601543"/>
              <a:gd name="connsiteY20" fmla="*/ 1440368 h 1440368"/>
              <a:gd name="connsiteX21" fmla="*/ 10919099 w 11601543"/>
              <a:gd name="connsiteY21" fmla="*/ 1440368 h 1440368"/>
              <a:gd name="connsiteX22" fmla="*/ 10120640 w 11601543"/>
              <a:gd name="connsiteY22" fmla="*/ 1440368 h 1440368"/>
              <a:gd name="connsiteX23" fmla="*/ 9786243 w 11601543"/>
              <a:gd name="connsiteY23" fmla="*/ 1440368 h 1440368"/>
              <a:gd name="connsiteX24" fmla="*/ 8871768 w 11601543"/>
              <a:gd name="connsiteY24" fmla="*/ 1440368 h 1440368"/>
              <a:gd name="connsiteX25" fmla="*/ 8537371 w 11601543"/>
              <a:gd name="connsiteY25" fmla="*/ 1440368 h 1440368"/>
              <a:gd name="connsiteX26" fmla="*/ 7622896 w 11601543"/>
              <a:gd name="connsiteY26" fmla="*/ 1440368 h 1440368"/>
              <a:gd name="connsiteX27" fmla="*/ 6708422 w 11601543"/>
              <a:gd name="connsiteY27" fmla="*/ 1440368 h 1440368"/>
              <a:gd name="connsiteX28" fmla="*/ 6025978 w 11601543"/>
              <a:gd name="connsiteY28" fmla="*/ 1440368 h 1440368"/>
              <a:gd name="connsiteX29" fmla="*/ 5691581 w 11601543"/>
              <a:gd name="connsiteY29" fmla="*/ 1440368 h 1440368"/>
              <a:gd name="connsiteX30" fmla="*/ 5357183 w 11601543"/>
              <a:gd name="connsiteY30" fmla="*/ 1440368 h 1440368"/>
              <a:gd name="connsiteX31" fmla="*/ 4442709 w 11601543"/>
              <a:gd name="connsiteY31" fmla="*/ 1440368 h 1440368"/>
              <a:gd name="connsiteX32" fmla="*/ 3992296 w 11601543"/>
              <a:gd name="connsiteY32" fmla="*/ 1440368 h 1440368"/>
              <a:gd name="connsiteX33" fmla="*/ 3541883 w 11601543"/>
              <a:gd name="connsiteY33" fmla="*/ 1440368 h 1440368"/>
              <a:gd name="connsiteX34" fmla="*/ 2859439 w 11601543"/>
              <a:gd name="connsiteY34" fmla="*/ 1440368 h 1440368"/>
              <a:gd name="connsiteX35" fmla="*/ 2409026 w 11601543"/>
              <a:gd name="connsiteY35" fmla="*/ 1440368 h 1440368"/>
              <a:gd name="connsiteX36" fmla="*/ 1958613 w 11601543"/>
              <a:gd name="connsiteY36" fmla="*/ 1440368 h 1440368"/>
              <a:gd name="connsiteX37" fmla="*/ 1044139 w 11601543"/>
              <a:gd name="connsiteY37" fmla="*/ 1440368 h 1440368"/>
              <a:gd name="connsiteX38" fmla="*/ 0 w 11601543"/>
              <a:gd name="connsiteY38" fmla="*/ 1440368 h 1440368"/>
              <a:gd name="connsiteX39" fmla="*/ 0 w 11601543"/>
              <a:gd name="connsiteY39" fmla="*/ 1003456 h 1440368"/>
              <a:gd name="connsiteX40" fmla="*/ 0 w 11601543"/>
              <a:gd name="connsiteY40" fmla="*/ 508930 h 1440368"/>
              <a:gd name="connsiteX41" fmla="*/ 0 w 11601543"/>
              <a:gd name="connsiteY41" fmla="*/ 0 h 1440368"/>
              <a:gd name="connsiteX0" fmla="*/ 0 w 11601543"/>
              <a:gd name="connsiteY0" fmla="*/ 0 h 1440368"/>
              <a:gd name="connsiteX1" fmla="*/ 914475 w 11601543"/>
              <a:gd name="connsiteY1" fmla="*/ 0 h 1440368"/>
              <a:gd name="connsiteX2" fmla="*/ 1596918 w 11601543"/>
              <a:gd name="connsiteY2" fmla="*/ 0 h 1440368"/>
              <a:gd name="connsiteX3" fmla="*/ 2047331 w 11601543"/>
              <a:gd name="connsiteY3" fmla="*/ 0 h 1440368"/>
              <a:gd name="connsiteX4" fmla="*/ 2729775 w 11601543"/>
              <a:gd name="connsiteY4" fmla="*/ 0 h 1440368"/>
              <a:gd name="connsiteX5" fmla="*/ 3644249 w 11601543"/>
              <a:gd name="connsiteY5" fmla="*/ 0 h 1440368"/>
              <a:gd name="connsiteX6" fmla="*/ 4094662 w 11601543"/>
              <a:gd name="connsiteY6" fmla="*/ 0 h 1440368"/>
              <a:gd name="connsiteX7" fmla="*/ 4429060 w 11601543"/>
              <a:gd name="connsiteY7" fmla="*/ 0 h 1440368"/>
              <a:gd name="connsiteX8" fmla="*/ 5111503 w 11601543"/>
              <a:gd name="connsiteY8" fmla="*/ 0 h 1440368"/>
              <a:gd name="connsiteX9" fmla="*/ 5793947 w 11601543"/>
              <a:gd name="connsiteY9" fmla="*/ 0 h 1440368"/>
              <a:gd name="connsiteX10" fmla="*/ 6592406 w 11601543"/>
              <a:gd name="connsiteY10" fmla="*/ 0 h 1440368"/>
              <a:gd name="connsiteX11" fmla="*/ 7158834 w 11601543"/>
              <a:gd name="connsiteY11" fmla="*/ 0 h 1440368"/>
              <a:gd name="connsiteX12" fmla="*/ 7493232 w 11601543"/>
              <a:gd name="connsiteY12" fmla="*/ 0 h 1440368"/>
              <a:gd name="connsiteX13" fmla="*/ 7943645 w 11601543"/>
              <a:gd name="connsiteY13" fmla="*/ 0 h 1440368"/>
              <a:gd name="connsiteX14" fmla="*/ 8858119 w 11601543"/>
              <a:gd name="connsiteY14" fmla="*/ 0 h 1440368"/>
              <a:gd name="connsiteX15" fmla="*/ 9308532 w 11601543"/>
              <a:gd name="connsiteY15" fmla="*/ 0 h 1440368"/>
              <a:gd name="connsiteX16" fmla="*/ 9758945 w 11601543"/>
              <a:gd name="connsiteY16" fmla="*/ 0 h 1440368"/>
              <a:gd name="connsiteX17" fmla="*/ 10209358 w 11601543"/>
              <a:gd name="connsiteY17" fmla="*/ 0 h 1440368"/>
              <a:gd name="connsiteX18" fmla="*/ 11601543 w 11601543"/>
              <a:gd name="connsiteY18" fmla="*/ 0 h 1440368"/>
              <a:gd name="connsiteX19" fmla="*/ 11601543 w 11601543"/>
              <a:gd name="connsiteY19" fmla="*/ 494526 h 1440368"/>
              <a:gd name="connsiteX20" fmla="*/ 11601543 w 11601543"/>
              <a:gd name="connsiteY20" fmla="*/ 945842 h 1440368"/>
              <a:gd name="connsiteX21" fmla="*/ 11601543 w 11601543"/>
              <a:gd name="connsiteY21" fmla="*/ 1440368 h 1440368"/>
              <a:gd name="connsiteX22" fmla="*/ 10919099 w 11601543"/>
              <a:gd name="connsiteY22" fmla="*/ 1440368 h 1440368"/>
              <a:gd name="connsiteX23" fmla="*/ 10236656 w 11601543"/>
              <a:gd name="connsiteY23" fmla="*/ 1440368 h 1440368"/>
              <a:gd name="connsiteX24" fmla="*/ 9554212 w 11601543"/>
              <a:gd name="connsiteY24" fmla="*/ 1440368 h 1440368"/>
              <a:gd name="connsiteX25" fmla="*/ 8755753 w 11601543"/>
              <a:gd name="connsiteY25" fmla="*/ 1440368 h 1440368"/>
              <a:gd name="connsiteX26" fmla="*/ 7841278 w 11601543"/>
              <a:gd name="connsiteY26" fmla="*/ 1440368 h 1440368"/>
              <a:gd name="connsiteX27" fmla="*/ 7506881 w 11601543"/>
              <a:gd name="connsiteY27" fmla="*/ 1440368 h 1440368"/>
              <a:gd name="connsiteX28" fmla="*/ 7172483 w 11601543"/>
              <a:gd name="connsiteY28" fmla="*/ 1440368 h 1440368"/>
              <a:gd name="connsiteX29" fmla="*/ 6606055 w 11601543"/>
              <a:gd name="connsiteY29" fmla="*/ 1440368 h 1440368"/>
              <a:gd name="connsiteX30" fmla="*/ 5923611 w 11601543"/>
              <a:gd name="connsiteY30" fmla="*/ 1440368 h 1440368"/>
              <a:gd name="connsiteX31" fmla="*/ 5357183 w 11601543"/>
              <a:gd name="connsiteY31" fmla="*/ 1440368 h 1440368"/>
              <a:gd name="connsiteX32" fmla="*/ 4558724 w 11601543"/>
              <a:gd name="connsiteY32" fmla="*/ 1440368 h 1440368"/>
              <a:gd name="connsiteX33" fmla="*/ 3644249 w 11601543"/>
              <a:gd name="connsiteY33" fmla="*/ 1440368 h 1440368"/>
              <a:gd name="connsiteX34" fmla="*/ 2961806 w 11601543"/>
              <a:gd name="connsiteY34" fmla="*/ 1440368 h 1440368"/>
              <a:gd name="connsiteX35" fmla="*/ 2395377 w 11601543"/>
              <a:gd name="connsiteY35" fmla="*/ 1440368 h 1440368"/>
              <a:gd name="connsiteX36" fmla="*/ 1480903 w 11601543"/>
              <a:gd name="connsiteY36" fmla="*/ 1440368 h 1440368"/>
              <a:gd name="connsiteX37" fmla="*/ 682444 w 11601543"/>
              <a:gd name="connsiteY37" fmla="*/ 1440368 h 1440368"/>
              <a:gd name="connsiteX38" fmla="*/ 0 w 11601543"/>
              <a:gd name="connsiteY38" fmla="*/ 1440368 h 1440368"/>
              <a:gd name="connsiteX39" fmla="*/ 0 w 11601543"/>
              <a:gd name="connsiteY39" fmla="*/ 989053 h 1440368"/>
              <a:gd name="connsiteX40" fmla="*/ 0 w 11601543"/>
              <a:gd name="connsiteY40" fmla="*/ 552141 h 1440368"/>
              <a:gd name="connsiteX41" fmla="*/ 0 w 11601543"/>
              <a:gd name="connsiteY41" fmla="*/ 0 h 144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1440368" fill="none" extrusionOk="0">
                <a:moveTo>
                  <a:pt x="0" y="0"/>
                </a:moveTo>
                <a:cubicBezTo>
                  <a:pt x="368443" y="-24171"/>
                  <a:pt x="556887" y="-29982"/>
                  <a:pt x="798459" y="0"/>
                </a:cubicBezTo>
                <a:cubicBezTo>
                  <a:pt x="1051426" y="42480"/>
                  <a:pt x="1351464" y="27148"/>
                  <a:pt x="1596918" y="0"/>
                </a:cubicBezTo>
                <a:cubicBezTo>
                  <a:pt x="1837261" y="-29116"/>
                  <a:pt x="2101768" y="-22091"/>
                  <a:pt x="2395377" y="0"/>
                </a:cubicBezTo>
                <a:cubicBezTo>
                  <a:pt x="2703192" y="29551"/>
                  <a:pt x="2636952" y="15048"/>
                  <a:pt x="2845790" y="0"/>
                </a:cubicBezTo>
                <a:cubicBezTo>
                  <a:pt x="3049521" y="-3045"/>
                  <a:pt x="3042646" y="-8416"/>
                  <a:pt x="3180188" y="0"/>
                </a:cubicBezTo>
                <a:cubicBezTo>
                  <a:pt x="3315785" y="10006"/>
                  <a:pt x="3442768" y="12446"/>
                  <a:pt x="3630601" y="0"/>
                </a:cubicBezTo>
                <a:cubicBezTo>
                  <a:pt x="3831069" y="-22640"/>
                  <a:pt x="4258440" y="-66529"/>
                  <a:pt x="4545075" y="0"/>
                </a:cubicBezTo>
                <a:cubicBezTo>
                  <a:pt x="4845895" y="21570"/>
                  <a:pt x="4830738" y="18974"/>
                  <a:pt x="4995488" y="0"/>
                </a:cubicBezTo>
                <a:cubicBezTo>
                  <a:pt x="5178089" y="-37610"/>
                  <a:pt x="5447790" y="-19205"/>
                  <a:pt x="5561916" y="0"/>
                </a:cubicBezTo>
                <a:cubicBezTo>
                  <a:pt x="5716823" y="6881"/>
                  <a:pt x="6002644" y="-50198"/>
                  <a:pt x="6244360" y="0"/>
                </a:cubicBezTo>
                <a:cubicBezTo>
                  <a:pt x="6483469" y="17490"/>
                  <a:pt x="6813873" y="-68690"/>
                  <a:pt x="7042819" y="0"/>
                </a:cubicBezTo>
                <a:cubicBezTo>
                  <a:pt x="7290544" y="42606"/>
                  <a:pt x="7569193" y="17304"/>
                  <a:pt x="7841278" y="0"/>
                </a:cubicBezTo>
                <a:cubicBezTo>
                  <a:pt x="8107969" y="5975"/>
                  <a:pt x="8056097" y="-14866"/>
                  <a:pt x="8175676" y="0"/>
                </a:cubicBezTo>
                <a:cubicBezTo>
                  <a:pt x="8307132" y="-25462"/>
                  <a:pt x="8550032" y="-25543"/>
                  <a:pt x="8742104" y="0"/>
                </a:cubicBezTo>
                <a:cubicBezTo>
                  <a:pt x="8975834" y="-30774"/>
                  <a:pt x="9277130" y="-48084"/>
                  <a:pt x="9540563" y="0"/>
                </a:cubicBezTo>
                <a:cubicBezTo>
                  <a:pt x="9833346" y="24979"/>
                  <a:pt x="10238447" y="11984"/>
                  <a:pt x="10455038" y="0"/>
                </a:cubicBezTo>
                <a:cubicBezTo>
                  <a:pt x="10702605" y="-33780"/>
                  <a:pt x="11347067" y="-24912"/>
                  <a:pt x="11601543" y="0"/>
                </a:cubicBezTo>
                <a:cubicBezTo>
                  <a:pt x="11578942" y="153755"/>
                  <a:pt x="11613498" y="236965"/>
                  <a:pt x="11601543" y="451315"/>
                </a:cubicBezTo>
                <a:cubicBezTo>
                  <a:pt x="11581193" y="656310"/>
                  <a:pt x="11621964" y="739955"/>
                  <a:pt x="11601543" y="888227"/>
                </a:cubicBezTo>
                <a:cubicBezTo>
                  <a:pt x="11596999" y="1044146"/>
                  <a:pt x="11603312" y="1198334"/>
                  <a:pt x="11601543" y="1440368"/>
                </a:cubicBezTo>
                <a:cubicBezTo>
                  <a:pt x="11253847" y="1460598"/>
                  <a:pt x="11131335" y="1385789"/>
                  <a:pt x="10919099" y="1440368"/>
                </a:cubicBezTo>
                <a:cubicBezTo>
                  <a:pt x="10727105" y="1475836"/>
                  <a:pt x="10385908" y="1402922"/>
                  <a:pt x="10120640" y="1440368"/>
                </a:cubicBezTo>
                <a:cubicBezTo>
                  <a:pt x="9853708" y="1449829"/>
                  <a:pt x="9869415" y="1429307"/>
                  <a:pt x="9786243" y="1440368"/>
                </a:cubicBezTo>
                <a:cubicBezTo>
                  <a:pt x="9778803" y="1488685"/>
                  <a:pt x="9330965" y="1358167"/>
                  <a:pt x="8871768" y="1440368"/>
                </a:cubicBezTo>
                <a:cubicBezTo>
                  <a:pt x="8423244" y="1469003"/>
                  <a:pt x="8644578" y="1455335"/>
                  <a:pt x="8537371" y="1440368"/>
                </a:cubicBezTo>
                <a:cubicBezTo>
                  <a:pt x="8389829" y="1412041"/>
                  <a:pt x="8092894" y="1434019"/>
                  <a:pt x="7622896" y="1440368"/>
                </a:cubicBezTo>
                <a:cubicBezTo>
                  <a:pt x="7176225" y="1501692"/>
                  <a:pt x="7019571" y="1485544"/>
                  <a:pt x="6708422" y="1440368"/>
                </a:cubicBezTo>
                <a:cubicBezTo>
                  <a:pt x="6369853" y="1397657"/>
                  <a:pt x="6235323" y="1445331"/>
                  <a:pt x="6025978" y="1440368"/>
                </a:cubicBezTo>
                <a:cubicBezTo>
                  <a:pt x="5800307" y="1415032"/>
                  <a:pt x="5818201" y="1439271"/>
                  <a:pt x="5691581" y="1440368"/>
                </a:cubicBezTo>
                <a:cubicBezTo>
                  <a:pt x="5572582" y="1440810"/>
                  <a:pt x="5485542" y="1454257"/>
                  <a:pt x="5357183" y="1440368"/>
                </a:cubicBezTo>
                <a:cubicBezTo>
                  <a:pt x="5231911" y="1376634"/>
                  <a:pt x="4865801" y="1519564"/>
                  <a:pt x="4442709" y="1440368"/>
                </a:cubicBezTo>
                <a:cubicBezTo>
                  <a:pt x="4048722" y="1411364"/>
                  <a:pt x="4239076" y="1433410"/>
                  <a:pt x="3992296" y="1440368"/>
                </a:cubicBezTo>
                <a:cubicBezTo>
                  <a:pt x="3763090" y="1457047"/>
                  <a:pt x="3740451" y="1425358"/>
                  <a:pt x="3541883" y="1440368"/>
                </a:cubicBezTo>
                <a:cubicBezTo>
                  <a:pt x="3326936" y="1471941"/>
                  <a:pt x="3103622" y="1373602"/>
                  <a:pt x="2859439" y="1440368"/>
                </a:cubicBezTo>
                <a:cubicBezTo>
                  <a:pt x="2605498" y="1460986"/>
                  <a:pt x="2636993" y="1430564"/>
                  <a:pt x="2409026" y="1440368"/>
                </a:cubicBezTo>
                <a:cubicBezTo>
                  <a:pt x="2182884" y="1440260"/>
                  <a:pt x="2037916" y="1469476"/>
                  <a:pt x="1958613" y="1440368"/>
                </a:cubicBezTo>
                <a:cubicBezTo>
                  <a:pt x="1874849" y="1429627"/>
                  <a:pt x="1444277" y="1409428"/>
                  <a:pt x="1044139" y="1440368"/>
                </a:cubicBezTo>
                <a:cubicBezTo>
                  <a:pt x="670420" y="1507217"/>
                  <a:pt x="190245" y="1422558"/>
                  <a:pt x="0" y="1440368"/>
                </a:cubicBezTo>
                <a:cubicBezTo>
                  <a:pt x="3782" y="1232338"/>
                  <a:pt x="-2240" y="1186912"/>
                  <a:pt x="0" y="1003456"/>
                </a:cubicBezTo>
                <a:cubicBezTo>
                  <a:pt x="-6879" y="784336"/>
                  <a:pt x="-8926" y="669625"/>
                  <a:pt x="0" y="508930"/>
                </a:cubicBezTo>
                <a:cubicBezTo>
                  <a:pt x="-10291" y="352658"/>
                  <a:pt x="14565" y="109137"/>
                  <a:pt x="0" y="0"/>
                </a:cubicBezTo>
                <a:close/>
              </a:path>
              <a:path w="11601543" h="1440368" stroke="0" extrusionOk="0">
                <a:moveTo>
                  <a:pt x="0" y="0"/>
                </a:moveTo>
                <a:cubicBezTo>
                  <a:pt x="438500" y="-15726"/>
                  <a:pt x="519153" y="3104"/>
                  <a:pt x="914475" y="0"/>
                </a:cubicBezTo>
                <a:cubicBezTo>
                  <a:pt x="1304453" y="-10334"/>
                  <a:pt x="1445336" y="-36215"/>
                  <a:pt x="1596918" y="0"/>
                </a:cubicBezTo>
                <a:cubicBezTo>
                  <a:pt x="1793315" y="23417"/>
                  <a:pt x="1934042" y="5697"/>
                  <a:pt x="2047331" y="0"/>
                </a:cubicBezTo>
                <a:cubicBezTo>
                  <a:pt x="2152483" y="9322"/>
                  <a:pt x="2573935" y="-12935"/>
                  <a:pt x="2729775" y="0"/>
                </a:cubicBezTo>
                <a:cubicBezTo>
                  <a:pt x="2876345" y="-7035"/>
                  <a:pt x="3382089" y="39666"/>
                  <a:pt x="3644249" y="0"/>
                </a:cubicBezTo>
                <a:cubicBezTo>
                  <a:pt x="3868558" y="-25197"/>
                  <a:pt x="3880930" y="-2900"/>
                  <a:pt x="4094662" y="0"/>
                </a:cubicBezTo>
                <a:cubicBezTo>
                  <a:pt x="4306444" y="13081"/>
                  <a:pt x="4263823" y="-185"/>
                  <a:pt x="4429060" y="0"/>
                </a:cubicBezTo>
                <a:cubicBezTo>
                  <a:pt x="4607062" y="30651"/>
                  <a:pt x="4960526" y="15573"/>
                  <a:pt x="5111503" y="0"/>
                </a:cubicBezTo>
                <a:cubicBezTo>
                  <a:pt x="5256034" y="-1078"/>
                  <a:pt x="5566907" y="-69062"/>
                  <a:pt x="5793947" y="0"/>
                </a:cubicBezTo>
                <a:cubicBezTo>
                  <a:pt x="5984874" y="45911"/>
                  <a:pt x="6227152" y="-31967"/>
                  <a:pt x="6592406" y="0"/>
                </a:cubicBezTo>
                <a:cubicBezTo>
                  <a:pt x="6982101" y="28906"/>
                  <a:pt x="7017355" y="18647"/>
                  <a:pt x="7158834" y="0"/>
                </a:cubicBezTo>
                <a:cubicBezTo>
                  <a:pt x="7292259" y="-23889"/>
                  <a:pt x="7331898" y="16656"/>
                  <a:pt x="7493232" y="0"/>
                </a:cubicBezTo>
                <a:cubicBezTo>
                  <a:pt x="7653629" y="-19107"/>
                  <a:pt x="7855492" y="-37320"/>
                  <a:pt x="7943645" y="0"/>
                </a:cubicBezTo>
                <a:cubicBezTo>
                  <a:pt x="8010493" y="4461"/>
                  <a:pt x="8659273" y="15519"/>
                  <a:pt x="8858119" y="0"/>
                </a:cubicBezTo>
                <a:cubicBezTo>
                  <a:pt x="9103249" y="-16429"/>
                  <a:pt x="9107059" y="14702"/>
                  <a:pt x="9308532" y="0"/>
                </a:cubicBezTo>
                <a:cubicBezTo>
                  <a:pt x="9491285" y="-20858"/>
                  <a:pt x="9612711" y="2689"/>
                  <a:pt x="9758945" y="0"/>
                </a:cubicBezTo>
                <a:cubicBezTo>
                  <a:pt x="9928866" y="1704"/>
                  <a:pt x="10039684" y="28140"/>
                  <a:pt x="10209358" y="0"/>
                </a:cubicBezTo>
                <a:cubicBezTo>
                  <a:pt x="10351263" y="5168"/>
                  <a:pt x="11244570" y="47094"/>
                  <a:pt x="11601543" y="0"/>
                </a:cubicBezTo>
                <a:cubicBezTo>
                  <a:pt x="11580137" y="225934"/>
                  <a:pt x="11590720" y="393131"/>
                  <a:pt x="11601543" y="494526"/>
                </a:cubicBezTo>
                <a:cubicBezTo>
                  <a:pt x="11627294" y="603949"/>
                  <a:pt x="11588986" y="833108"/>
                  <a:pt x="11601543" y="945842"/>
                </a:cubicBezTo>
                <a:cubicBezTo>
                  <a:pt x="11636055" y="1006857"/>
                  <a:pt x="11589904" y="1244071"/>
                  <a:pt x="11601543" y="1440368"/>
                </a:cubicBezTo>
                <a:cubicBezTo>
                  <a:pt x="11277905" y="1389531"/>
                  <a:pt x="11064938" y="1428912"/>
                  <a:pt x="10919099" y="1440368"/>
                </a:cubicBezTo>
                <a:cubicBezTo>
                  <a:pt x="10730288" y="1495092"/>
                  <a:pt x="10420102" y="1458502"/>
                  <a:pt x="10236656" y="1440368"/>
                </a:cubicBezTo>
                <a:cubicBezTo>
                  <a:pt x="9984064" y="1406218"/>
                  <a:pt x="9853673" y="1464428"/>
                  <a:pt x="9554212" y="1440368"/>
                </a:cubicBezTo>
                <a:cubicBezTo>
                  <a:pt x="9302865" y="1421748"/>
                  <a:pt x="9145349" y="1397452"/>
                  <a:pt x="8755753" y="1440368"/>
                </a:cubicBezTo>
                <a:cubicBezTo>
                  <a:pt x="8351855" y="1478764"/>
                  <a:pt x="8283155" y="1483898"/>
                  <a:pt x="7841278" y="1440368"/>
                </a:cubicBezTo>
                <a:cubicBezTo>
                  <a:pt x="7434215" y="1415247"/>
                  <a:pt x="7605319" y="1436307"/>
                  <a:pt x="7506881" y="1440368"/>
                </a:cubicBezTo>
                <a:cubicBezTo>
                  <a:pt x="7426607" y="1416063"/>
                  <a:pt x="7299135" y="1409087"/>
                  <a:pt x="7172483" y="1440368"/>
                </a:cubicBezTo>
                <a:cubicBezTo>
                  <a:pt x="7051944" y="1481871"/>
                  <a:pt x="6718558" y="1441629"/>
                  <a:pt x="6606055" y="1440368"/>
                </a:cubicBezTo>
                <a:cubicBezTo>
                  <a:pt x="6503026" y="1446182"/>
                  <a:pt x="6113451" y="1468755"/>
                  <a:pt x="5923611" y="1440368"/>
                </a:cubicBezTo>
                <a:cubicBezTo>
                  <a:pt x="5746278" y="1391686"/>
                  <a:pt x="5606517" y="1433969"/>
                  <a:pt x="5357183" y="1440368"/>
                </a:cubicBezTo>
                <a:cubicBezTo>
                  <a:pt x="5055071" y="1459581"/>
                  <a:pt x="4904420" y="1425002"/>
                  <a:pt x="4558724" y="1440368"/>
                </a:cubicBezTo>
                <a:cubicBezTo>
                  <a:pt x="4220858" y="1474946"/>
                  <a:pt x="3986717" y="1471682"/>
                  <a:pt x="3644249" y="1440368"/>
                </a:cubicBezTo>
                <a:cubicBezTo>
                  <a:pt x="3306989" y="1409928"/>
                  <a:pt x="3290437" y="1455546"/>
                  <a:pt x="2961806" y="1440368"/>
                </a:cubicBezTo>
                <a:cubicBezTo>
                  <a:pt x="2629178" y="1428316"/>
                  <a:pt x="2638640" y="1445244"/>
                  <a:pt x="2395377" y="1440368"/>
                </a:cubicBezTo>
                <a:cubicBezTo>
                  <a:pt x="2160214" y="1451014"/>
                  <a:pt x="1869057" y="1399344"/>
                  <a:pt x="1480903" y="1440368"/>
                </a:cubicBezTo>
                <a:cubicBezTo>
                  <a:pt x="1112338" y="1473259"/>
                  <a:pt x="863936" y="1457748"/>
                  <a:pt x="682444" y="1440368"/>
                </a:cubicBezTo>
                <a:cubicBezTo>
                  <a:pt x="497116" y="1447405"/>
                  <a:pt x="274084" y="1491952"/>
                  <a:pt x="0" y="1440368"/>
                </a:cubicBezTo>
                <a:cubicBezTo>
                  <a:pt x="-24885" y="1322780"/>
                  <a:pt x="47533" y="1133774"/>
                  <a:pt x="0" y="989053"/>
                </a:cubicBezTo>
                <a:cubicBezTo>
                  <a:pt x="-19206" y="844788"/>
                  <a:pt x="9253" y="762111"/>
                  <a:pt x="0" y="552141"/>
                </a:cubicBezTo>
                <a:cubicBezTo>
                  <a:pt x="-19602" y="362074"/>
                  <a:pt x="23444" y="241720"/>
                  <a:pt x="0" y="0"/>
                </a:cubicBezTo>
                <a:close/>
              </a:path>
              <a:path w="11601543" h="1440368" fill="none" stroke="0" extrusionOk="0">
                <a:moveTo>
                  <a:pt x="0" y="0"/>
                </a:moveTo>
                <a:cubicBezTo>
                  <a:pt x="361852" y="-451"/>
                  <a:pt x="548218" y="-28680"/>
                  <a:pt x="798459" y="0"/>
                </a:cubicBezTo>
                <a:cubicBezTo>
                  <a:pt x="1056477" y="25167"/>
                  <a:pt x="1300437" y="73818"/>
                  <a:pt x="1596918" y="0"/>
                </a:cubicBezTo>
                <a:cubicBezTo>
                  <a:pt x="1828590" y="-9732"/>
                  <a:pt x="2070350" y="3995"/>
                  <a:pt x="2395377" y="0"/>
                </a:cubicBezTo>
                <a:cubicBezTo>
                  <a:pt x="2709918" y="14786"/>
                  <a:pt x="2638860" y="2659"/>
                  <a:pt x="2845790" y="0"/>
                </a:cubicBezTo>
                <a:cubicBezTo>
                  <a:pt x="3049443" y="-2312"/>
                  <a:pt x="3043656" y="-7842"/>
                  <a:pt x="3180188" y="0"/>
                </a:cubicBezTo>
                <a:cubicBezTo>
                  <a:pt x="3324884" y="20093"/>
                  <a:pt x="3425582" y="21506"/>
                  <a:pt x="3630601" y="0"/>
                </a:cubicBezTo>
                <a:cubicBezTo>
                  <a:pt x="3847318" y="-17774"/>
                  <a:pt x="4187703" y="-49228"/>
                  <a:pt x="4545075" y="0"/>
                </a:cubicBezTo>
                <a:cubicBezTo>
                  <a:pt x="4842786" y="23033"/>
                  <a:pt x="4831622" y="20463"/>
                  <a:pt x="4995488" y="0"/>
                </a:cubicBezTo>
                <a:cubicBezTo>
                  <a:pt x="5153684" y="9423"/>
                  <a:pt x="5432453" y="-8036"/>
                  <a:pt x="5561916" y="0"/>
                </a:cubicBezTo>
                <a:cubicBezTo>
                  <a:pt x="5663479" y="21187"/>
                  <a:pt x="5976801" y="-70595"/>
                  <a:pt x="6244360" y="0"/>
                </a:cubicBezTo>
                <a:cubicBezTo>
                  <a:pt x="6500875" y="57616"/>
                  <a:pt x="6788819" y="-24182"/>
                  <a:pt x="7042819" y="0"/>
                </a:cubicBezTo>
                <a:cubicBezTo>
                  <a:pt x="7282420" y="70499"/>
                  <a:pt x="7571276" y="33122"/>
                  <a:pt x="7841278" y="0"/>
                </a:cubicBezTo>
                <a:cubicBezTo>
                  <a:pt x="8122709" y="10319"/>
                  <a:pt x="8051114" y="-447"/>
                  <a:pt x="8175676" y="0"/>
                </a:cubicBezTo>
                <a:cubicBezTo>
                  <a:pt x="8313773" y="31791"/>
                  <a:pt x="8545296" y="-22401"/>
                  <a:pt x="8742104" y="0"/>
                </a:cubicBezTo>
                <a:cubicBezTo>
                  <a:pt x="8900064" y="5778"/>
                  <a:pt x="9299324" y="-27837"/>
                  <a:pt x="9540563" y="0"/>
                </a:cubicBezTo>
                <a:cubicBezTo>
                  <a:pt x="9836949" y="-31257"/>
                  <a:pt x="10233620" y="19818"/>
                  <a:pt x="10455038" y="0"/>
                </a:cubicBezTo>
                <a:cubicBezTo>
                  <a:pt x="10669047" y="22228"/>
                  <a:pt x="11282730" y="11982"/>
                  <a:pt x="11601543" y="0"/>
                </a:cubicBezTo>
                <a:cubicBezTo>
                  <a:pt x="11572969" y="177890"/>
                  <a:pt x="11620344" y="256946"/>
                  <a:pt x="11601543" y="451315"/>
                </a:cubicBezTo>
                <a:cubicBezTo>
                  <a:pt x="11603775" y="649893"/>
                  <a:pt x="11607593" y="741480"/>
                  <a:pt x="11601543" y="888227"/>
                </a:cubicBezTo>
                <a:cubicBezTo>
                  <a:pt x="11578477" y="1068308"/>
                  <a:pt x="11600455" y="1200192"/>
                  <a:pt x="11601543" y="1440368"/>
                </a:cubicBezTo>
                <a:cubicBezTo>
                  <a:pt x="11301995" y="1470323"/>
                  <a:pt x="11112151" y="1401415"/>
                  <a:pt x="10919099" y="1440368"/>
                </a:cubicBezTo>
                <a:cubicBezTo>
                  <a:pt x="10743094" y="1446154"/>
                  <a:pt x="10373648" y="1459413"/>
                  <a:pt x="10120640" y="1440368"/>
                </a:cubicBezTo>
                <a:cubicBezTo>
                  <a:pt x="9849257" y="1448302"/>
                  <a:pt x="9865399" y="1429415"/>
                  <a:pt x="9786243" y="1440368"/>
                </a:cubicBezTo>
                <a:cubicBezTo>
                  <a:pt x="9689896" y="1457387"/>
                  <a:pt x="9343190" y="1386958"/>
                  <a:pt x="8871768" y="1440368"/>
                </a:cubicBezTo>
                <a:cubicBezTo>
                  <a:pt x="8428856" y="1461245"/>
                  <a:pt x="8637070" y="1436398"/>
                  <a:pt x="8537371" y="1440368"/>
                </a:cubicBezTo>
                <a:cubicBezTo>
                  <a:pt x="8507597" y="1481658"/>
                  <a:pt x="8106899" y="1402857"/>
                  <a:pt x="7622896" y="1440368"/>
                </a:cubicBezTo>
                <a:cubicBezTo>
                  <a:pt x="7193555" y="1482867"/>
                  <a:pt x="7040668" y="1464341"/>
                  <a:pt x="6708422" y="1440368"/>
                </a:cubicBezTo>
                <a:cubicBezTo>
                  <a:pt x="6396032" y="1388631"/>
                  <a:pt x="6264641" y="1473727"/>
                  <a:pt x="6025978" y="1440368"/>
                </a:cubicBezTo>
                <a:cubicBezTo>
                  <a:pt x="5806910" y="1408305"/>
                  <a:pt x="5813836" y="1435339"/>
                  <a:pt x="5691581" y="1440368"/>
                </a:cubicBezTo>
                <a:cubicBezTo>
                  <a:pt x="5567810" y="1438510"/>
                  <a:pt x="5498725" y="1452878"/>
                  <a:pt x="5357183" y="1440368"/>
                </a:cubicBezTo>
                <a:cubicBezTo>
                  <a:pt x="5213252" y="1442605"/>
                  <a:pt x="4865433" y="1485547"/>
                  <a:pt x="4442709" y="1440368"/>
                </a:cubicBezTo>
                <a:cubicBezTo>
                  <a:pt x="4037723" y="1399449"/>
                  <a:pt x="4219735" y="1418479"/>
                  <a:pt x="3992296" y="1440368"/>
                </a:cubicBezTo>
                <a:cubicBezTo>
                  <a:pt x="3780044" y="1458517"/>
                  <a:pt x="3735768" y="1420480"/>
                  <a:pt x="3541883" y="1440368"/>
                </a:cubicBezTo>
                <a:cubicBezTo>
                  <a:pt x="3366265" y="1460719"/>
                  <a:pt x="3132292" y="1397468"/>
                  <a:pt x="2859439" y="1440368"/>
                </a:cubicBezTo>
                <a:cubicBezTo>
                  <a:pt x="2605789" y="1467132"/>
                  <a:pt x="2625054" y="1430869"/>
                  <a:pt x="2409026" y="1440368"/>
                </a:cubicBezTo>
                <a:cubicBezTo>
                  <a:pt x="2184493" y="1421945"/>
                  <a:pt x="2047419" y="1477394"/>
                  <a:pt x="1958613" y="1440368"/>
                </a:cubicBezTo>
                <a:cubicBezTo>
                  <a:pt x="1849770" y="1411357"/>
                  <a:pt x="1444752" y="1384453"/>
                  <a:pt x="1044139" y="1440368"/>
                </a:cubicBezTo>
                <a:cubicBezTo>
                  <a:pt x="720305" y="1463002"/>
                  <a:pt x="248388" y="1427555"/>
                  <a:pt x="0" y="1440368"/>
                </a:cubicBezTo>
                <a:cubicBezTo>
                  <a:pt x="6743" y="1224553"/>
                  <a:pt x="8054" y="1189877"/>
                  <a:pt x="0" y="1003456"/>
                </a:cubicBezTo>
                <a:cubicBezTo>
                  <a:pt x="-3198" y="816505"/>
                  <a:pt x="-1159" y="667935"/>
                  <a:pt x="0" y="508930"/>
                </a:cubicBezTo>
                <a:cubicBezTo>
                  <a:pt x="25389" y="351862"/>
                  <a:pt x="1786" y="10113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70A5-84E2-9E11-5F9F-2EFE309A4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585381"/>
            <a:ext cx="10222067" cy="1822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944880" y="1107440"/>
            <a:ext cx="83312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xanh”</a:t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0E414-E574-D2EB-7332-F5FB0E132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011" y="23869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1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8E0063-9E3E-3C42-84E0-0921173B8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EA7836-8BF3-B3C0-727A-12CAAEF53C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04" y="467361"/>
            <a:ext cx="1187836" cy="11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391</Words>
  <Application>Microsoft Office PowerPoint</Application>
  <PresentationFormat>Widescreen</PresentationFormat>
  <Paragraphs>36</Paragraphs>
  <Slides>21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Admin</cp:lastModifiedBy>
  <cp:revision>46</cp:revision>
  <dcterms:created xsi:type="dcterms:W3CDTF">2023-07-06T08:18:03Z</dcterms:created>
  <dcterms:modified xsi:type="dcterms:W3CDTF">2025-03-12T14:19:38Z</dcterms:modified>
</cp:coreProperties>
</file>