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9" r:id="rId2"/>
  </p:sldMasterIdLst>
  <p:notesMasterIdLst>
    <p:notesMasterId r:id="rId41"/>
  </p:notesMasterIdLst>
  <p:sldIdLst>
    <p:sldId id="388" r:id="rId3"/>
    <p:sldId id="258" r:id="rId4"/>
    <p:sldId id="259" r:id="rId5"/>
    <p:sldId id="256" r:id="rId6"/>
    <p:sldId id="361" r:id="rId7"/>
    <p:sldId id="362" r:id="rId8"/>
    <p:sldId id="363" r:id="rId9"/>
    <p:sldId id="370" r:id="rId10"/>
    <p:sldId id="364" r:id="rId11"/>
    <p:sldId id="369" r:id="rId12"/>
    <p:sldId id="368" r:id="rId13"/>
    <p:sldId id="371" r:id="rId14"/>
    <p:sldId id="349" r:id="rId15"/>
    <p:sldId id="257" r:id="rId16"/>
    <p:sldId id="365" r:id="rId17"/>
    <p:sldId id="352" r:id="rId18"/>
    <p:sldId id="347" r:id="rId19"/>
    <p:sldId id="366" r:id="rId20"/>
    <p:sldId id="359" r:id="rId21"/>
    <p:sldId id="367" r:id="rId22"/>
    <p:sldId id="377" r:id="rId23"/>
    <p:sldId id="378" r:id="rId24"/>
    <p:sldId id="380" r:id="rId25"/>
    <p:sldId id="379" r:id="rId26"/>
    <p:sldId id="385" r:id="rId27"/>
    <p:sldId id="384" r:id="rId28"/>
    <p:sldId id="383" r:id="rId29"/>
    <p:sldId id="382" r:id="rId30"/>
    <p:sldId id="381" r:id="rId31"/>
    <p:sldId id="351" r:id="rId32"/>
    <p:sldId id="348" r:id="rId33"/>
    <p:sldId id="350" r:id="rId34"/>
    <p:sldId id="353" r:id="rId35"/>
    <p:sldId id="376" r:id="rId36"/>
    <p:sldId id="375" r:id="rId37"/>
    <p:sldId id="374" r:id="rId38"/>
    <p:sldId id="373" r:id="rId39"/>
    <p:sldId id="372" r:id="rId40"/>
  </p:sldIdLst>
  <p:sldSz cx="9144000" cy="5143500" type="screen16x9"/>
  <p:notesSz cx="6858000" cy="9144000"/>
  <p:embeddedFontLst>
    <p:embeddedFont>
      <p:font typeface=".VnTime" panose="020B7200000000000000"/>
      <p:regular r:id="rId42"/>
      <p:bold r:id="rId43"/>
      <p:italic r:id="rId44"/>
      <p:boldItalic r:id="rId45"/>
    </p:embeddedFont>
    <p:embeddedFont>
      <p:font typeface="Comfortaa Medium" panose="020B0604020202020204" charset="0"/>
      <p:regular r:id="rId46"/>
      <p:bold r:id="rId47"/>
    </p:embeddedFont>
    <p:embeddedFont>
      <p:font typeface="Comic Sans MS" panose="030F0702030302020204" pitchFamily="66" charset="0"/>
      <p:regular r:id="rId48"/>
      <p:bold r:id="rId49"/>
      <p:italic r:id="rId50"/>
      <p:boldItalic r:id="rId51"/>
    </p:embeddedFont>
    <p:embeddedFont>
      <p:font typeface="Forte" panose="03060902040502070203" pitchFamily="66" charset="0"/>
      <p:regular r:id="rId52"/>
    </p:embeddedFont>
    <p:embeddedFont>
      <p:font typeface="Passion One" panose="020B0604020202020204" charset="0"/>
      <p:regular r:id="rId53"/>
      <p:bold r:id="rId54"/>
    </p:embeddedFont>
    <p:embeddedFont>
      <p:font typeface="Showcard Gothic" panose="04020904020102020604" pitchFamily="82" charset="0"/>
      <p:regular r:id="rId55"/>
    </p:embeddedFont>
    <p:embeddedFont>
      <p:font typeface="Sport Day"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602"/>
    <a:srgbClr val="CCFF66"/>
    <a:srgbClr val="0000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45FEBF-5435-4964-8AD5-F06E08683C31}">
  <a:tblStyle styleId="{AF45FEBF-5435-4964-8AD5-F06E08683C3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404" autoAdjust="0"/>
  </p:normalViewPr>
  <p:slideViewPr>
    <p:cSldViewPr snapToGrid="0">
      <p:cViewPr varScale="1">
        <p:scale>
          <a:sx n="92" d="100"/>
          <a:sy n="92"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389298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1254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eaLnBrk="0" hangingPunct="0">
              <a:spcBef>
                <a:spcPts val="300"/>
              </a:spcBef>
              <a:spcAft>
                <a:spcPts val="0"/>
              </a:spcAft>
              <a:buNone/>
              <a:tabLst>
                <a:tab pos="1385570" algn="l"/>
              </a:tabLst>
            </a:pPr>
            <a:endParaRPr dirty="0"/>
          </a:p>
        </p:txBody>
      </p:sp>
    </p:spTree>
    <p:extLst>
      <p:ext uri="{BB962C8B-B14F-4D97-AF65-F5344CB8AC3E}">
        <p14:creationId xmlns:p14="http://schemas.microsoft.com/office/powerpoint/2010/main" val="3360753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0529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613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6743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dirty="0">
                <a:solidFill>
                  <a:srgbClr val="000000"/>
                </a:solidFill>
                <a:effectLst/>
                <a:latin typeface="Arial"/>
                <a:ea typeface="Arial"/>
                <a:cs typeface="Arial"/>
                <a:sym typeface="Arial"/>
              </a:rPr>
              <a:t>Step 1:</a:t>
            </a:r>
            <a:r>
              <a:rPr lang="en-US" sz="1100" b="0" i="0" u="none" strike="noStrike" cap="none" dirty="0">
                <a:solidFill>
                  <a:srgbClr val="000000"/>
                </a:solidFill>
                <a:effectLst/>
                <a:latin typeface="Arial"/>
                <a:ea typeface="Arial"/>
                <a:cs typeface="Arial"/>
                <a:sym typeface="Arial"/>
              </a:rPr>
              <a:t> Divide the class into 2 teams.</a:t>
            </a:r>
            <a:endParaRPr lang="en-US" b="0" dirty="0">
              <a:effectLst/>
            </a:endParaRPr>
          </a:p>
          <a:p>
            <a:pPr rtl="0"/>
            <a:r>
              <a:rPr lang="en-US" sz="1100" b="1" i="0" u="none" strike="noStrike" cap="none" dirty="0">
                <a:solidFill>
                  <a:srgbClr val="000000"/>
                </a:solidFill>
                <a:effectLst/>
                <a:latin typeface="Arial"/>
                <a:ea typeface="Arial"/>
                <a:cs typeface="Arial"/>
                <a:sym typeface="Arial"/>
              </a:rPr>
              <a:t>Step 2:</a:t>
            </a:r>
            <a:r>
              <a:rPr lang="en-US" sz="1100" b="0" i="0" u="none" strike="noStrike" cap="none" dirty="0">
                <a:solidFill>
                  <a:srgbClr val="000000"/>
                </a:solidFill>
                <a:effectLst/>
                <a:latin typeface="Arial"/>
                <a:ea typeface="Arial"/>
                <a:cs typeface="Arial"/>
                <a:sym typeface="Arial"/>
              </a:rPr>
              <a:t> Invite each pupil from each team to go to the board and practice  </a:t>
            </a:r>
            <a:r>
              <a:rPr lang="en-US" sz="1100" b="0" i="1" u="none" strike="noStrike" cap="none" dirty="0">
                <a:solidFill>
                  <a:srgbClr val="000000"/>
                </a:solidFill>
                <a:effectLst/>
                <a:latin typeface="Arial"/>
                <a:ea typeface="Arial"/>
                <a:cs typeface="Arial"/>
                <a:sym typeface="Arial"/>
              </a:rPr>
              <a:t>“Is she/ he a _____? – yes, she/ he is. No, she/ he is.”</a:t>
            </a:r>
            <a:r>
              <a:rPr lang="en-US" sz="1100" b="0" i="0" u="none" strike="noStrike" cap="none" dirty="0">
                <a:solidFill>
                  <a:srgbClr val="000000"/>
                </a:solidFill>
                <a:effectLst/>
                <a:latin typeface="Arial"/>
                <a:ea typeface="Arial"/>
                <a:cs typeface="Arial"/>
                <a:sym typeface="Arial"/>
              </a:rPr>
              <a:t> </a:t>
            </a:r>
            <a:endParaRPr lang="en-US" b="0" dirty="0">
              <a:effectLst/>
            </a:endParaRPr>
          </a:p>
          <a:p>
            <a:pPr rtl="0"/>
            <a:r>
              <a:rPr lang="en-US" sz="1100" b="1" i="0" u="none" strike="noStrike" cap="none" dirty="0">
                <a:solidFill>
                  <a:srgbClr val="000000"/>
                </a:solidFill>
                <a:effectLst/>
                <a:latin typeface="Arial"/>
                <a:ea typeface="Arial"/>
                <a:cs typeface="Arial"/>
                <a:sym typeface="Arial"/>
              </a:rPr>
              <a:t>Step 3:</a:t>
            </a:r>
            <a:r>
              <a:rPr lang="en-US" sz="1100" b="0" i="0" u="none" strike="noStrike" cap="none" dirty="0">
                <a:solidFill>
                  <a:srgbClr val="000000"/>
                </a:solidFill>
                <a:effectLst/>
                <a:latin typeface="Arial"/>
                <a:ea typeface="Arial"/>
                <a:cs typeface="Arial"/>
                <a:sym typeface="Arial"/>
              </a:rPr>
              <a:t> Encourage pupils to practice speaking.</a:t>
            </a:r>
            <a:endParaRPr lang="en-US" b="0" dirty="0">
              <a:effectLst/>
            </a:endParaRPr>
          </a:p>
          <a:p>
            <a:r>
              <a:rPr lang="en-US" sz="1100" b="1" i="0" u="none" strike="noStrike" cap="none" dirty="0">
                <a:solidFill>
                  <a:srgbClr val="000000"/>
                </a:solidFill>
                <a:effectLst/>
                <a:latin typeface="Arial"/>
                <a:ea typeface="Arial"/>
                <a:cs typeface="Arial"/>
                <a:sym typeface="Arial"/>
              </a:rPr>
              <a:t>Step 4:</a:t>
            </a:r>
            <a:r>
              <a:rPr lang="en-US" sz="1100" b="0" i="0" u="none" strike="noStrike" cap="none" dirty="0">
                <a:solidFill>
                  <a:srgbClr val="000000"/>
                </a:solidFill>
                <a:effectLst/>
                <a:latin typeface="Arial"/>
                <a:ea typeface="Arial"/>
                <a:cs typeface="Arial"/>
                <a:sym typeface="Arial"/>
              </a:rPr>
              <a:t> Give points for pupils. </a:t>
            </a:r>
            <a:endParaRPr lang="en-US" dirty="0"/>
          </a:p>
        </p:txBody>
      </p:sp>
    </p:spTree>
    <p:extLst>
      <p:ext uri="{BB962C8B-B14F-4D97-AF65-F5344CB8AC3E}">
        <p14:creationId xmlns:p14="http://schemas.microsoft.com/office/powerpoint/2010/main" val="3160027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02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3723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8125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8048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953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846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3165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6773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2493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2496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0742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3831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just">
              <a:spcBef>
                <a:spcPts val="300"/>
              </a:spcBef>
              <a:spcAft>
                <a:spcPts val="0"/>
              </a:spcAft>
              <a:buNone/>
            </a:pPr>
            <a:endParaRPr lang="en-US" dirty="0"/>
          </a:p>
        </p:txBody>
      </p:sp>
    </p:spTree>
    <p:extLst>
      <p:ext uri="{BB962C8B-B14F-4D97-AF65-F5344CB8AC3E}">
        <p14:creationId xmlns:p14="http://schemas.microsoft.com/office/powerpoint/2010/main" val="4183536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6764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dirty="0">
                <a:solidFill>
                  <a:srgbClr val="000000"/>
                </a:solidFill>
                <a:effectLst/>
                <a:latin typeface="Arial"/>
                <a:ea typeface="Arial"/>
                <a:cs typeface="Arial"/>
                <a:sym typeface="Arial"/>
              </a:rPr>
              <a:t>Step 1:</a:t>
            </a:r>
            <a:r>
              <a:rPr lang="en-US" sz="1100" b="0" i="0" u="none" strike="noStrike" cap="none" dirty="0">
                <a:solidFill>
                  <a:srgbClr val="000000"/>
                </a:solidFill>
                <a:effectLst/>
                <a:latin typeface="Arial"/>
                <a:ea typeface="Arial"/>
                <a:cs typeface="Arial"/>
                <a:sym typeface="Arial"/>
              </a:rPr>
              <a:t> Ask pupils to sit in a circle. </a:t>
            </a:r>
            <a:endParaRPr lang="en-US" b="0" dirty="0">
              <a:effectLst/>
            </a:endParaRPr>
          </a:p>
          <a:p>
            <a:pPr rtl="0"/>
            <a:r>
              <a:rPr lang="en-US" sz="1100" b="1" i="0" u="none" strike="noStrike" cap="none" dirty="0">
                <a:solidFill>
                  <a:srgbClr val="000000"/>
                </a:solidFill>
                <a:effectLst/>
                <a:latin typeface="Arial"/>
                <a:ea typeface="Arial"/>
                <a:cs typeface="Arial"/>
                <a:sym typeface="Arial"/>
              </a:rPr>
              <a:t>Step 2:</a:t>
            </a:r>
            <a:r>
              <a:rPr lang="en-US" sz="1100" b="0" i="0" u="none" strike="noStrike" cap="none" dirty="0">
                <a:solidFill>
                  <a:srgbClr val="000000"/>
                </a:solidFill>
                <a:effectLst/>
                <a:latin typeface="Arial"/>
                <a:ea typeface="Arial"/>
                <a:cs typeface="Arial"/>
                <a:sym typeface="Arial"/>
              </a:rPr>
              <a:t> A pupil shows a flashcard for the whole class, then pupils will ask and answer </a:t>
            </a:r>
            <a:r>
              <a:rPr lang="en-US" sz="1100" b="0" i="1" u="none" strike="noStrike" cap="none" dirty="0">
                <a:solidFill>
                  <a:srgbClr val="000000"/>
                </a:solidFill>
                <a:effectLst/>
                <a:latin typeface="Arial"/>
                <a:ea typeface="Arial"/>
                <a:cs typeface="Arial"/>
                <a:sym typeface="Arial"/>
              </a:rPr>
              <a:t>“Is he/she ______? Yes, he/ she is. No, he/she isn’t.” </a:t>
            </a:r>
            <a:endParaRPr lang="en-US" b="0" dirty="0">
              <a:effectLst/>
            </a:endParaRPr>
          </a:p>
          <a:p>
            <a:r>
              <a:rPr lang="en-US" sz="1100" b="1" i="0" u="none" strike="noStrike" cap="none" dirty="0">
                <a:solidFill>
                  <a:srgbClr val="000000"/>
                </a:solidFill>
                <a:effectLst/>
                <a:latin typeface="Arial"/>
                <a:ea typeface="Arial"/>
                <a:cs typeface="Arial"/>
                <a:sym typeface="Arial"/>
              </a:rPr>
              <a:t>Step 3:</a:t>
            </a:r>
            <a:r>
              <a:rPr lang="en-US" sz="1100" b="0" i="0" u="none" strike="noStrike" cap="none" dirty="0">
                <a:solidFill>
                  <a:srgbClr val="000000"/>
                </a:solidFill>
                <a:effectLst/>
                <a:latin typeface="Arial"/>
                <a:ea typeface="Arial"/>
                <a:cs typeface="Arial"/>
                <a:sym typeface="Arial"/>
              </a:rPr>
              <a:t> Students who answer correctly will stand up and hold another flashcard. Encourage pupils to practice speaking English.</a:t>
            </a:r>
            <a:endParaRPr lang="en-US" dirty="0"/>
          </a:p>
        </p:txBody>
      </p:sp>
    </p:spTree>
    <p:extLst>
      <p:ext uri="{BB962C8B-B14F-4D97-AF65-F5344CB8AC3E}">
        <p14:creationId xmlns:p14="http://schemas.microsoft.com/office/powerpoint/2010/main" val="16521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630321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dirty="0">
                <a:solidFill>
                  <a:srgbClr val="000000"/>
                </a:solidFill>
                <a:effectLst/>
                <a:latin typeface="Arial"/>
                <a:ea typeface="Arial"/>
                <a:cs typeface="Arial"/>
                <a:sym typeface="Arial"/>
              </a:rPr>
              <a:t>Step 1:</a:t>
            </a:r>
            <a:r>
              <a:rPr lang="en-US" sz="1100" b="0" i="0" u="none" strike="noStrike" cap="none" dirty="0">
                <a:solidFill>
                  <a:srgbClr val="000000"/>
                </a:solidFill>
                <a:effectLst/>
                <a:latin typeface="Arial"/>
                <a:ea typeface="Arial"/>
                <a:cs typeface="Arial"/>
                <a:sym typeface="Arial"/>
              </a:rPr>
              <a:t> Divide the class into 4 teams.</a:t>
            </a:r>
            <a:endParaRPr lang="en-US" b="0" dirty="0">
              <a:effectLst/>
            </a:endParaRPr>
          </a:p>
          <a:p>
            <a:pPr rtl="0"/>
            <a:r>
              <a:rPr lang="en-US" sz="1100" b="1" i="0" u="none" strike="noStrike" cap="none" dirty="0">
                <a:solidFill>
                  <a:srgbClr val="000000"/>
                </a:solidFill>
                <a:effectLst/>
                <a:latin typeface="Arial"/>
                <a:ea typeface="Arial"/>
                <a:cs typeface="Arial"/>
                <a:sym typeface="Arial"/>
              </a:rPr>
              <a:t>Step 2:</a:t>
            </a:r>
            <a:r>
              <a:rPr lang="en-US" sz="1100" b="0" i="0" u="none" strike="noStrike" cap="none" dirty="0">
                <a:solidFill>
                  <a:srgbClr val="000000"/>
                </a:solidFill>
                <a:effectLst/>
                <a:latin typeface="Arial"/>
                <a:ea typeface="Arial"/>
                <a:cs typeface="Arial"/>
                <a:sym typeface="Arial"/>
              </a:rPr>
              <a:t> One pupil from each team will go to the front, look at the picture then answer the question. The fastest pupil will get points. After that, each of them has to say the word aloud 3 times. </a:t>
            </a:r>
            <a:endParaRPr lang="en-US" b="0" dirty="0">
              <a:effectLst/>
            </a:endParaRPr>
          </a:p>
          <a:p>
            <a:pPr rtl="0"/>
            <a:r>
              <a:rPr lang="en-US" sz="1100" b="1" i="0" u="none" strike="noStrike" cap="none" dirty="0">
                <a:solidFill>
                  <a:srgbClr val="000000"/>
                </a:solidFill>
                <a:effectLst/>
                <a:latin typeface="Arial"/>
                <a:ea typeface="Arial"/>
                <a:cs typeface="Arial"/>
                <a:sym typeface="Arial"/>
              </a:rPr>
              <a:t>Step 3:</a:t>
            </a:r>
            <a:r>
              <a:rPr lang="en-US" sz="1100" b="0" i="0" u="none" strike="noStrike" cap="none" dirty="0">
                <a:solidFill>
                  <a:srgbClr val="000000"/>
                </a:solidFill>
                <a:effectLst/>
                <a:latin typeface="Arial"/>
                <a:ea typeface="Arial"/>
                <a:cs typeface="Arial"/>
                <a:sym typeface="Arial"/>
              </a:rPr>
              <a:t> Encourage pupils to join in the game.</a:t>
            </a:r>
            <a:endParaRPr lang="en-US" b="0" dirty="0">
              <a:effectLst/>
            </a:endParaRPr>
          </a:p>
          <a:p>
            <a:r>
              <a:rPr lang="en-US" sz="1100" b="1" i="0" u="none" strike="noStrike" cap="none" dirty="0">
                <a:solidFill>
                  <a:srgbClr val="000000"/>
                </a:solidFill>
                <a:effectLst/>
                <a:latin typeface="Arial"/>
                <a:ea typeface="Arial"/>
                <a:cs typeface="Arial"/>
                <a:sym typeface="Arial"/>
              </a:rPr>
              <a:t>Step 4:</a:t>
            </a:r>
            <a:r>
              <a:rPr lang="en-US" sz="1100" b="0" i="0" u="none" strike="noStrike" cap="none" dirty="0">
                <a:solidFill>
                  <a:srgbClr val="000000"/>
                </a:solidFill>
                <a:effectLst/>
                <a:latin typeface="Arial"/>
                <a:ea typeface="Arial"/>
                <a:cs typeface="Arial"/>
                <a:sym typeface="Arial"/>
              </a:rPr>
              <a:t> Give points for pupils.</a:t>
            </a:r>
          </a:p>
        </p:txBody>
      </p:sp>
    </p:spTree>
    <p:extLst>
      <p:ext uri="{BB962C8B-B14F-4D97-AF65-F5344CB8AC3E}">
        <p14:creationId xmlns:p14="http://schemas.microsoft.com/office/powerpoint/2010/main" val="2402850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628136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35960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13997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6153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8290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7499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681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596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7910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eaLnBrk="0" hangingPunct="0">
              <a:spcBef>
                <a:spcPts val="300"/>
              </a:spcBef>
              <a:spcAft>
                <a:spcPts val="0"/>
              </a:spcAft>
              <a:buNone/>
              <a:tabLst>
                <a:tab pos="1385570" algn="l"/>
              </a:tabLst>
            </a:pPr>
            <a:r>
              <a:rPr lang="en-US" sz="1800" b="1" spc="-35">
                <a:effectLst/>
                <a:latin typeface="Calibri" panose="020F0502020204030204" pitchFamily="34" charset="0"/>
                <a:ea typeface="Times New Roman" panose="02020603050405020304" pitchFamily="18" charset="0"/>
                <a:cs typeface="Times New Roman" panose="02020603050405020304" pitchFamily="18" charset="0"/>
              </a:rPr>
              <a:t>Step 1:</a:t>
            </a:r>
            <a:r>
              <a:rPr lang="en-US" sz="1800" spc="-35">
                <a:effectLst/>
                <a:latin typeface="Calibri" panose="020F0502020204030204" pitchFamily="34" charset="0"/>
                <a:ea typeface="Times New Roman" panose="02020603050405020304" pitchFamily="18" charset="0"/>
                <a:cs typeface="Times New Roman" panose="02020603050405020304" pitchFamily="18" charset="0"/>
              </a:rPr>
              <a:t> Have pupils look at the pictures. Point at each picture to elicit the job. </a:t>
            </a:r>
            <a:endParaRPr lang="en-US" sz="1800">
              <a:effectLst/>
              <a:latin typeface=".VnTime"/>
              <a:ea typeface="Times New Roman" panose="02020603050405020304" pitchFamily="18" charset="0"/>
              <a:cs typeface="Times New Roman" panose="02020603050405020304" pitchFamily="18" charset="0"/>
            </a:endParaRPr>
          </a:p>
          <a:p>
            <a:pPr marL="0" marR="0" indent="0" algn="just" eaLnBrk="0" hangingPunct="0">
              <a:spcBef>
                <a:spcPts val="300"/>
              </a:spcBef>
              <a:spcAft>
                <a:spcPts val="0"/>
              </a:spcAft>
              <a:buNone/>
              <a:tabLst>
                <a:tab pos="1385570" algn="l"/>
              </a:tabLst>
            </a:pPr>
            <a:r>
              <a:rPr lang="en-US" sz="1800" spc="-35">
                <a:effectLst/>
                <a:latin typeface="Calibri" panose="020F0502020204030204" pitchFamily="34" charset="0"/>
                <a:ea typeface="Times New Roman" panose="02020603050405020304" pitchFamily="18" charset="0"/>
                <a:cs typeface="Times New Roman" panose="02020603050405020304" pitchFamily="18" charset="0"/>
              </a:rPr>
              <a:t>Play the recording twice so that pupils can do the task. Play the recording the third time to give pupils another listening opportunity. </a:t>
            </a:r>
            <a:endParaRPr lang="en-US" sz="1800">
              <a:effectLst/>
              <a:latin typeface=".VnTime"/>
              <a:ea typeface="Times New Roman" panose="02020603050405020304" pitchFamily="18" charset="0"/>
              <a:cs typeface="Times New Roman" panose="02020603050405020304" pitchFamily="18" charset="0"/>
            </a:endParaRPr>
          </a:p>
          <a:p>
            <a:pPr marL="0" marR="0" indent="0" algn="just" eaLnBrk="0" hangingPunct="0">
              <a:spcBef>
                <a:spcPts val="300"/>
              </a:spcBef>
              <a:spcAft>
                <a:spcPts val="0"/>
              </a:spcAft>
              <a:buNone/>
              <a:tabLst>
                <a:tab pos="1385570" algn="l"/>
              </a:tabLst>
            </a:pPr>
            <a:r>
              <a:rPr lang="en-US" sz="1800" b="1" spc="-35">
                <a:effectLst/>
                <a:latin typeface="Calibri" panose="020F0502020204030204" pitchFamily="34" charset="0"/>
                <a:ea typeface="Times New Roman" panose="02020603050405020304" pitchFamily="18" charset="0"/>
                <a:cs typeface="Times New Roman" panose="02020603050405020304" pitchFamily="18" charset="0"/>
              </a:rPr>
              <a:t>Step 2:</a:t>
            </a:r>
            <a:r>
              <a:rPr lang="en-US" sz="1800" spc="-35">
                <a:effectLst/>
                <a:latin typeface="Calibri" panose="020F0502020204030204" pitchFamily="34" charset="0"/>
                <a:ea typeface="Times New Roman" panose="02020603050405020304" pitchFamily="18" charset="0"/>
                <a:cs typeface="Times New Roman" panose="02020603050405020304" pitchFamily="18" charset="0"/>
              </a:rPr>
              <a:t> Check answers together as a class. Play the recording again for pupils to correct their answers.</a:t>
            </a:r>
            <a:endParaRPr lang="en-US" sz="1800">
              <a:effectLst/>
              <a:latin typeface=".VnTime"/>
              <a:ea typeface="Times New Roman" panose="02020603050405020304" pitchFamily="18" charset="0"/>
              <a:cs typeface="Times New Roman" panose="02020603050405020304" pitchFamily="18" charset="0"/>
            </a:endParaRPr>
          </a:p>
          <a:p>
            <a:pPr marL="158750" indent="0">
              <a:buNone/>
            </a:pPr>
            <a:r>
              <a:rPr lang="en-US" sz="1800" b="1" spc="-35">
                <a:effectLst/>
                <a:latin typeface="Calibri" panose="020F0502020204030204" pitchFamily="34" charset="0"/>
                <a:ea typeface="Times New Roman" panose="02020603050405020304" pitchFamily="18" charset="0"/>
              </a:rPr>
              <a:t>Extension:</a:t>
            </a:r>
            <a:r>
              <a:rPr lang="en-US" sz="1800" spc="-35">
                <a:effectLst/>
                <a:latin typeface="Calibri" panose="020F0502020204030204" pitchFamily="34" charset="0"/>
                <a:ea typeface="Times New Roman" panose="02020603050405020304" pitchFamily="18" charset="0"/>
              </a:rPr>
              <a:t> If time allows, play the recording sentence by sentence for the class to listen and repeat in chorus. Correct their pronunciation if necessary.</a:t>
            </a:r>
            <a:endParaRPr dirty="0"/>
          </a:p>
        </p:txBody>
      </p:sp>
    </p:spTree>
    <p:extLst>
      <p:ext uri="{BB962C8B-B14F-4D97-AF65-F5344CB8AC3E}">
        <p14:creationId xmlns:p14="http://schemas.microsoft.com/office/powerpoint/2010/main" val="294345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994725" y="1785000"/>
            <a:ext cx="3864900" cy="1728300"/>
          </a:xfrm>
          <a:prstGeom prst="rect">
            <a:avLst/>
          </a:prstGeom>
          <a:ln>
            <a:noFill/>
          </a:ln>
        </p:spPr>
        <p:txBody>
          <a:bodyPr spcFirstLastPara="1" wrap="square" lIns="91425" tIns="91425" rIns="91425" bIns="91425" anchor="t" anchorCtr="0">
            <a:noAutofit/>
          </a:bodyPr>
          <a:lstStyle>
            <a:lvl1pPr lvl="0" algn="r">
              <a:lnSpc>
                <a:spcPct val="80000"/>
              </a:lnSpc>
              <a:spcBef>
                <a:spcPts val="0"/>
              </a:spcBef>
              <a:spcAft>
                <a:spcPts val="0"/>
              </a:spcAft>
              <a:buSzPts val="3600"/>
              <a:buNone/>
              <a:defRPr sz="6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6502175" y="658800"/>
            <a:ext cx="1303800" cy="110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4510275" y="3436975"/>
            <a:ext cx="33492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7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 name="Google Shape;19;p3"/>
          <p:cNvSpPr/>
          <p:nvPr/>
        </p:nvSpPr>
        <p:spPr>
          <a:xfrm>
            <a:off x="-911900" y="-396775"/>
            <a:ext cx="3250244" cy="2337108"/>
          </a:xfrm>
          <a:custGeom>
            <a:avLst/>
            <a:gdLst/>
            <a:ahLst/>
            <a:cxnLst/>
            <a:rect l="l" t="t" r="r" b="b"/>
            <a:pathLst>
              <a:path w="43393" h="31202" extrusionOk="0">
                <a:moveTo>
                  <a:pt x="16911" y="1"/>
                </a:moveTo>
                <a:cubicBezTo>
                  <a:pt x="16898" y="1"/>
                  <a:pt x="16885" y="1"/>
                  <a:pt x="16872" y="1"/>
                </a:cubicBezTo>
                <a:cubicBezTo>
                  <a:pt x="16269" y="14"/>
                  <a:pt x="15719" y="296"/>
                  <a:pt x="15197" y="617"/>
                </a:cubicBezTo>
                <a:cubicBezTo>
                  <a:pt x="12168" y="2440"/>
                  <a:pt x="9917" y="5308"/>
                  <a:pt x="7759" y="8109"/>
                </a:cubicBezTo>
                <a:cubicBezTo>
                  <a:pt x="7116" y="7465"/>
                  <a:pt x="7009" y="6313"/>
                  <a:pt x="6607" y="5509"/>
                </a:cubicBezTo>
                <a:cubicBezTo>
                  <a:pt x="6205" y="4705"/>
                  <a:pt x="5642" y="3901"/>
                  <a:pt x="4798" y="3633"/>
                </a:cubicBezTo>
                <a:cubicBezTo>
                  <a:pt x="4697" y="3602"/>
                  <a:pt x="4591" y="3579"/>
                  <a:pt x="4489" y="3579"/>
                </a:cubicBezTo>
                <a:cubicBezTo>
                  <a:pt x="4415" y="3579"/>
                  <a:pt x="4343" y="3591"/>
                  <a:pt x="4275" y="3619"/>
                </a:cubicBezTo>
                <a:cubicBezTo>
                  <a:pt x="3900" y="3753"/>
                  <a:pt x="3860" y="4236"/>
                  <a:pt x="3833" y="4624"/>
                </a:cubicBezTo>
                <a:cubicBezTo>
                  <a:pt x="3833" y="7532"/>
                  <a:pt x="5843" y="10266"/>
                  <a:pt x="5213" y="13094"/>
                </a:cubicBezTo>
                <a:cubicBezTo>
                  <a:pt x="4557" y="15948"/>
                  <a:pt x="1555" y="17516"/>
                  <a:pt x="322" y="20156"/>
                </a:cubicBezTo>
                <a:cubicBezTo>
                  <a:pt x="148" y="20504"/>
                  <a:pt x="0" y="20960"/>
                  <a:pt x="268" y="21241"/>
                </a:cubicBezTo>
                <a:cubicBezTo>
                  <a:pt x="389" y="21375"/>
                  <a:pt x="576" y="21416"/>
                  <a:pt x="737" y="21442"/>
                </a:cubicBezTo>
                <a:cubicBezTo>
                  <a:pt x="838" y="21458"/>
                  <a:pt x="939" y="21465"/>
                  <a:pt x="1040" y="21465"/>
                </a:cubicBezTo>
                <a:cubicBezTo>
                  <a:pt x="1816" y="21465"/>
                  <a:pt x="2561" y="21030"/>
                  <a:pt x="3190" y="20531"/>
                </a:cubicBezTo>
                <a:cubicBezTo>
                  <a:pt x="3886" y="19982"/>
                  <a:pt x="4503" y="18990"/>
                  <a:pt x="5347" y="18695"/>
                </a:cubicBezTo>
                <a:cubicBezTo>
                  <a:pt x="6098" y="22166"/>
                  <a:pt x="6875" y="25691"/>
                  <a:pt x="8831" y="28666"/>
                </a:cubicBezTo>
                <a:cubicBezTo>
                  <a:pt x="9166" y="29161"/>
                  <a:pt x="9555" y="29671"/>
                  <a:pt x="10091" y="29925"/>
                </a:cubicBezTo>
                <a:cubicBezTo>
                  <a:pt x="10323" y="30069"/>
                  <a:pt x="10608" y="30149"/>
                  <a:pt x="10888" y="30149"/>
                </a:cubicBezTo>
                <a:cubicBezTo>
                  <a:pt x="11206" y="30149"/>
                  <a:pt x="11518" y="30046"/>
                  <a:pt x="11739" y="29818"/>
                </a:cubicBezTo>
                <a:cubicBezTo>
                  <a:pt x="11967" y="29604"/>
                  <a:pt x="12074" y="29309"/>
                  <a:pt x="12182" y="29027"/>
                </a:cubicBezTo>
                <a:cubicBezTo>
                  <a:pt x="12771" y="27299"/>
                  <a:pt x="12838" y="25396"/>
                  <a:pt x="12369" y="23613"/>
                </a:cubicBezTo>
                <a:lnTo>
                  <a:pt x="12369" y="23613"/>
                </a:lnTo>
                <a:cubicBezTo>
                  <a:pt x="13656" y="25490"/>
                  <a:pt x="15076" y="27272"/>
                  <a:pt x="16658" y="28907"/>
                </a:cubicBezTo>
                <a:cubicBezTo>
                  <a:pt x="17663" y="29965"/>
                  <a:pt x="18828" y="31024"/>
                  <a:pt x="20289" y="31185"/>
                </a:cubicBezTo>
                <a:cubicBezTo>
                  <a:pt x="20375" y="31196"/>
                  <a:pt x="20463" y="31202"/>
                  <a:pt x="20551" y="31202"/>
                </a:cubicBezTo>
                <a:cubicBezTo>
                  <a:pt x="20903" y="31202"/>
                  <a:pt x="21259" y="31107"/>
                  <a:pt x="21495" y="30850"/>
                </a:cubicBezTo>
                <a:cubicBezTo>
                  <a:pt x="21736" y="30568"/>
                  <a:pt x="21790" y="30166"/>
                  <a:pt x="21830" y="29791"/>
                </a:cubicBezTo>
                <a:cubicBezTo>
                  <a:pt x="21924" y="28170"/>
                  <a:pt x="21830" y="26428"/>
                  <a:pt x="21388" y="24860"/>
                </a:cubicBezTo>
                <a:lnTo>
                  <a:pt x="21388" y="24860"/>
                </a:lnTo>
                <a:cubicBezTo>
                  <a:pt x="22902" y="26133"/>
                  <a:pt x="24524" y="27272"/>
                  <a:pt x="26226" y="28237"/>
                </a:cubicBezTo>
                <a:cubicBezTo>
                  <a:pt x="27502" y="28972"/>
                  <a:pt x="28903" y="29620"/>
                  <a:pt x="30380" y="29620"/>
                </a:cubicBezTo>
                <a:cubicBezTo>
                  <a:pt x="30438" y="29620"/>
                  <a:pt x="30496" y="29619"/>
                  <a:pt x="30554" y="29617"/>
                </a:cubicBezTo>
                <a:cubicBezTo>
                  <a:pt x="30742" y="29617"/>
                  <a:pt x="30903" y="29577"/>
                  <a:pt x="31077" y="29510"/>
                </a:cubicBezTo>
                <a:cubicBezTo>
                  <a:pt x="32082" y="29161"/>
                  <a:pt x="32028" y="28197"/>
                  <a:pt x="31867" y="27392"/>
                </a:cubicBezTo>
                <a:cubicBezTo>
                  <a:pt x="31546" y="25811"/>
                  <a:pt x="30956" y="24190"/>
                  <a:pt x="30125" y="22836"/>
                </a:cubicBezTo>
                <a:lnTo>
                  <a:pt x="30125" y="22836"/>
                </a:lnTo>
                <a:cubicBezTo>
                  <a:pt x="32162" y="23278"/>
                  <a:pt x="34226" y="23747"/>
                  <a:pt x="36317" y="23841"/>
                </a:cubicBezTo>
                <a:cubicBezTo>
                  <a:pt x="36518" y="23849"/>
                  <a:pt x="36721" y="23853"/>
                  <a:pt x="36923" y="23853"/>
                </a:cubicBezTo>
                <a:cubicBezTo>
                  <a:pt x="38819" y="23853"/>
                  <a:pt x="40730" y="23502"/>
                  <a:pt x="42401" y="22582"/>
                </a:cubicBezTo>
                <a:cubicBezTo>
                  <a:pt x="42789" y="22367"/>
                  <a:pt x="43191" y="22206"/>
                  <a:pt x="43285" y="21777"/>
                </a:cubicBezTo>
                <a:cubicBezTo>
                  <a:pt x="43392" y="21335"/>
                  <a:pt x="43084" y="21040"/>
                  <a:pt x="42829" y="20665"/>
                </a:cubicBezTo>
                <a:cubicBezTo>
                  <a:pt x="41623" y="18963"/>
                  <a:pt x="39814" y="17744"/>
                  <a:pt x="37898" y="16900"/>
                </a:cubicBezTo>
                <a:cubicBezTo>
                  <a:pt x="35968" y="16069"/>
                  <a:pt x="33918" y="15600"/>
                  <a:pt x="31881" y="15131"/>
                </a:cubicBezTo>
                <a:cubicBezTo>
                  <a:pt x="33221" y="14260"/>
                  <a:pt x="34454" y="13027"/>
                  <a:pt x="35419" y="11754"/>
                </a:cubicBezTo>
                <a:cubicBezTo>
                  <a:pt x="35901" y="11110"/>
                  <a:pt x="36370" y="10266"/>
                  <a:pt x="35620" y="9502"/>
                </a:cubicBezTo>
                <a:cubicBezTo>
                  <a:pt x="35499" y="9382"/>
                  <a:pt x="35352" y="9261"/>
                  <a:pt x="35178" y="9181"/>
                </a:cubicBezTo>
                <a:cubicBezTo>
                  <a:pt x="34194" y="8660"/>
                  <a:pt x="33093" y="8507"/>
                  <a:pt x="31984" y="8507"/>
                </a:cubicBezTo>
                <a:cubicBezTo>
                  <a:pt x="31551" y="8507"/>
                  <a:pt x="31117" y="8530"/>
                  <a:pt x="30688" y="8564"/>
                </a:cubicBezTo>
                <a:cubicBezTo>
                  <a:pt x="28732" y="8698"/>
                  <a:pt x="26775" y="9006"/>
                  <a:pt x="24859" y="9516"/>
                </a:cubicBezTo>
                <a:cubicBezTo>
                  <a:pt x="25931" y="8296"/>
                  <a:pt x="26789" y="6755"/>
                  <a:pt x="27392" y="5241"/>
                </a:cubicBezTo>
                <a:cubicBezTo>
                  <a:pt x="27539" y="4892"/>
                  <a:pt x="27660" y="4504"/>
                  <a:pt x="27552" y="4142"/>
                </a:cubicBezTo>
                <a:cubicBezTo>
                  <a:pt x="27418" y="3713"/>
                  <a:pt x="27016" y="3445"/>
                  <a:pt x="26601" y="3311"/>
                </a:cubicBezTo>
                <a:cubicBezTo>
                  <a:pt x="26193" y="3167"/>
                  <a:pt x="25771" y="3107"/>
                  <a:pt x="25343" y="3107"/>
                </a:cubicBezTo>
                <a:cubicBezTo>
                  <a:pt x="24338" y="3107"/>
                  <a:pt x="23302" y="3440"/>
                  <a:pt x="22353" y="3807"/>
                </a:cubicBezTo>
                <a:cubicBezTo>
                  <a:pt x="20222" y="4611"/>
                  <a:pt x="18158" y="5576"/>
                  <a:pt x="16202" y="6715"/>
                </a:cubicBezTo>
                <a:lnTo>
                  <a:pt x="16202" y="6715"/>
                </a:lnTo>
                <a:cubicBezTo>
                  <a:pt x="17395" y="5321"/>
                  <a:pt x="18158" y="3579"/>
                  <a:pt x="18373" y="1757"/>
                </a:cubicBezTo>
                <a:cubicBezTo>
                  <a:pt x="18413" y="1462"/>
                  <a:pt x="18426" y="1140"/>
                  <a:pt x="18333" y="859"/>
                </a:cubicBezTo>
                <a:cubicBezTo>
                  <a:pt x="18136" y="295"/>
                  <a:pt x="17503" y="1"/>
                  <a:pt x="169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049240" y="496700"/>
            <a:ext cx="488889" cy="550159"/>
          </a:xfrm>
          <a:custGeom>
            <a:avLst/>
            <a:gdLst/>
            <a:ahLst/>
            <a:cxnLst/>
            <a:rect l="l" t="t" r="r" b="b"/>
            <a:pathLst>
              <a:path w="6527" h="7345" extrusionOk="0">
                <a:moveTo>
                  <a:pt x="3337" y="0"/>
                </a:moveTo>
                <a:cubicBezTo>
                  <a:pt x="3203" y="0"/>
                  <a:pt x="3082" y="121"/>
                  <a:pt x="3082" y="255"/>
                </a:cubicBezTo>
                <a:cubicBezTo>
                  <a:pt x="3082" y="1046"/>
                  <a:pt x="3082" y="2078"/>
                  <a:pt x="3056" y="3176"/>
                </a:cubicBezTo>
                <a:lnTo>
                  <a:pt x="1421" y="1448"/>
                </a:lnTo>
                <a:cubicBezTo>
                  <a:pt x="1380" y="1394"/>
                  <a:pt x="1313" y="1354"/>
                  <a:pt x="1246" y="1354"/>
                </a:cubicBezTo>
                <a:cubicBezTo>
                  <a:pt x="1179" y="1354"/>
                  <a:pt x="1126" y="1381"/>
                  <a:pt x="1072" y="1421"/>
                </a:cubicBezTo>
                <a:cubicBezTo>
                  <a:pt x="978" y="1528"/>
                  <a:pt x="978" y="1675"/>
                  <a:pt x="1059" y="1783"/>
                </a:cubicBezTo>
                <a:lnTo>
                  <a:pt x="2734" y="3565"/>
                </a:lnTo>
                <a:cubicBezTo>
                  <a:pt x="1890" y="3605"/>
                  <a:pt x="1072" y="3632"/>
                  <a:pt x="241" y="3686"/>
                </a:cubicBezTo>
                <a:cubicBezTo>
                  <a:pt x="107" y="3686"/>
                  <a:pt x="0" y="3806"/>
                  <a:pt x="0" y="3954"/>
                </a:cubicBezTo>
                <a:cubicBezTo>
                  <a:pt x="0" y="4088"/>
                  <a:pt x="121" y="4195"/>
                  <a:pt x="268" y="4195"/>
                </a:cubicBezTo>
                <a:cubicBezTo>
                  <a:pt x="1045" y="4155"/>
                  <a:pt x="1809" y="4101"/>
                  <a:pt x="2587" y="4088"/>
                </a:cubicBezTo>
                <a:lnTo>
                  <a:pt x="2587" y="4088"/>
                </a:lnTo>
                <a:cubicBezTo>
                  <a:pt x="2493" y="4195"/>
                  <a:pt x="2412" y="4275"/>
                  <a:pt x="2332" y="4369"/>
                </a:cubicBezTo>
                <a:cubicBezTo>
                  <a:pt x="1943" y="4811"/>
                  <a:pt x="1541" y="5267"/>
                  <a:pt x="1112" y="5669"/>
                </a:cubicBezTo>
                <a:cubicBezTo>
                  <a:pt x="1005" y="5763"/>
                  <a:pt x="1005" y="5910"/>
                  <a:pt x="1112" y="6017"/>
                </a:cubicBezTo>
                <a:cubicBezTo>
                  <a:pt x="1159" y="6064"/>
                  <a:pt x="1220" y="6088"/>
                  <a:pt x="1282" y="6088"/>
                </a:cubicBezTo>
                <a:cubicBezTo>
                  <a:pt x="1344" y="6088"/>
                  <a:pt x="1407" y="6064"/>
                  <a:pt x="1461" y="6017"/>
                </a:cubicBezTo>
                <a:cubicBezTo>
                  <a:pt x="1903" y="5602"/>
                  <a:pt x="2292" y="5146"/>
                  <a:pt x="2694" y="4691"/>
                </a:cubicBezTo>
                <a:cubicBezTo>
                  <a:pt x="2801" y="4570"/>
                  <a:pt x="2922" y="4463"/>
                  <a:pt x="3015" y="4329"/>
                </a:cubicBezTo>
                <a:lnTo>
                  <a:pt x="3015" y="4329"/>
                </a:lnTo>
                <a:cubicBezTo>
                  <a:pt x="2989" y="5307"/>
                  <a:pt x="2962" y="6299"/>
                  <a:pt x="2935" y="7089"/>
                </a:cubicBezTo>
                <a:cubicBezTo>
                  <a:pt x="2935" y="7223"/>
                  <a:pt x="3029" y="7344"/>
                  <a:pt x="3163" y="7344"/>
                </a:cubicBezTo>
                <a:cubicBezTo>
                  <a:pt x="3297" y="7344"/>
                  <a:pt x="3417" y="7237"/>
                  <a:pt x="3417" y="7103"/>
                </a:cubicBezTo>
                <a:cubicBezTo>
                  <a:pt x="3458" y="6339"/>
                  <a:pt x="3484" y="5374"/>
                  <a:pt x="3498" y="4396"/>
                </a:cubicBezTo>
                <a:lnTo>
                  <a:pt x="5012" y="6004"/>
                </a:lnTo>
                <a:cubicBezTo>
                  <a:pt x="5061" y="6053"/>
                  <a:pt x="5128" y="6076"/>
                  <a:pt x="5194" y="6076"/>
                </a:cubicBezTo>
                <a:cubicBezTo>
                  <a:pt x="5255" y="6076"/>
                  <a:pt x="5315" y="6056"/>
                  <a:pt x="5361" y="6017"/>
                </a:cubicBezTo>
                <a:cubicBezTo>
                  <a:pt x="5468" y="5910"/>
                  <a:pt x="5468" y="5763"/>
                  <a:pt x="5374" y="5669"/>
                </a:cubicBezTo>
                <a:lnTo>
                  <a:pt x="3833" y="4021"/>
                </a:lnTo>
                <a:cubicBezTo>
                  <a:pt x="4637" y="3994"/>
                  <a:pt x="5468" y="3967"/>
                  <a:pt x="6272" y="3954"/>
                </a:cubicBezTo>
                <a:cubicBezTo>
                  <a:pt x="6406" y="3954"/>
                  <a:pt x="6513" y="3833"/>
                  <a:pt x="6500" y="3699"/>
                </a:cubicBezTo>
                <a:cubicBezTo>
                  <a:pt x="6526" y="3592"/>
                  <a:pt x="6406" y="3485"/>
                  <a:pt x="6272" y="3485"/>
                </a:cubicBezTo>
                <a:cubicBezTo>
                  <a:pt x="5428" y="3498"/>
                  <a:pt x="4610" y="3538"/>
                  <a:pt x="3793" y="3552"/>
                </a:cubicBezTo>
                <a:lnTo>
                  <a:pt x="3980" y="3364"/>
                </a:lnTo>
                <a:cubicBezTo>
                  <a:pt x="4195" y="3163"/>
                  <a:pt x="4422" y="2908"/>
                  <a:pt x="4690" y="2654"/>
                </a:cubicBezTo>
                <a:cubicBezTo>
                  <a:pt x="4958" y="2359"/>
                  <a:pt x="5253" y="2078"/>
                  <a:pt x="5495" y="1823"/>
                </a:cubicBezTo>
                <a:cubicBezTo>
                  <a:pt x="5602" y="1729"/>
                  <a:pt x="5602" y="1582"/>
                  <a:pt x="5495" y="1474"/>
                </a:cubicBezTo>
                <a:cubicBezTo>
                  <a:pt x="5454" y="1421"/>
                  <a:pt x="5374" y="1394"/>
                  <a:pt x="5307" y="1394"/>
                </a:cubicBezTo>
                <a:cubicBezTo>
                  <a:pt x="5253" y="1394"/>
                  <a:pt x="5200" y="1407"/>
                  <a:pt x="5146" y="1461"/>
                </a:cubicBezTo>
                <a:cubicBezTo>
                  <a:pt x="4878" y="1716"/>
                  <a:pt x="4597" y="2011"/>
                  <a:pt x="4329" y="2279"/>
                </a:cubicBezTo>
                <a:cubicBezTo>
                  <a:pt x="4074" y="2547"/>
                  <a:pt x="3819" y="2788"/>
                  <a:pt x="3618" y="2989"/>
                </a:cubicBezTo>
                <a:lnTo>
                  <a:pt x="3551" y="3056"/>
                </a:lnTo>
                <a:cubicBezTo>
                  <a:pt x="3578" y="2011"/>
                  <a:pt x="3592" y="1005"/>
                  <a:pt x="3592" y="255"/>
                </a:cubicBezTo>
                <a:cubicBezTo>
                  <a:pt x="3592" y="121"/>
                  <a:pt x="3471" y="0"/>
                  <a:pt x="33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3929992">
            <a:off x="8182286" y="3971456"/>
            <a:ext cx="1308954" cy="1846617"/>
          </a:xfrm>
          <a:custGeom>
            <a:avLst/>
            <a:gdLst/>
            <a:ahLst/>
            <a:cxnLst/>
            <a:rect l="l" t="t" r="r" b="b"/>
            <a:pathLst>
              <a:path w="17475" h="24653" extrusionOk="0">
                <a:moveTo>
                  <a:pt x="9726" y="1"/>
                </a:moveTo>
                <a:cubicBezTo>
                  <a:pt x="9305" y="1"/>
                  <a:pt x="8865" y="206"/>
                  <a:pt x="8563" y="516"/>
                </a:cubicBezTo>
                <a:cubicBezTo>
                  <a:pt x="8094" y="998"/>
                  <a:pt x="7880" y="1668"/>
                  <a:pt x="7706" y="2325"/>
                </a:cubicBezTo>
                <a:cubicBezTo>
                  <a:pt x="7156" y="4362"/>
                  <a:pt x="6821" y="6466"/>
                  <a:pt x="6647" y="8570"/>
                </a:cubicBezTo>
                <a:cubicBezTo>
                  <a:pt x="6004" y="6667"/>
                  <a:pt x="5186" y="4817"/>
                  <a:pt x="4208" y="3062"/>
                </a:cubicBezTo>
                <a:cubicBezTo>
                  <a:pt x="4020" y="2740"/>
                  <a:pt x="3833" y="2405"/>
                  <a:pt x="3538" y="2191"/>
                </a:cubicBezTo>
                <a:cubicBezTo>
                  <a:pt x="3300" y="2027"/>
                  <a:pt x="3020" y="1953"/>
                  <a:pt x="2734" y="1953"/>
                </a:cubicBezTo>
                <a:cubicBezTo>
                  <a:pt x="2297" y="1953"/>
                  <a:pt x="1847" y="2127"/>
                  <a:pt x="1514" y="2419"/>
                </a:cubicBezTo>
                <a:cubicBezTo>
                  <a:pt x="951" y="2901"/>
                  <a:pt x="683" y="3625"/>
                  <a:pt x="523" y="4348"/>
                </a:cubicBezTo>
                <a:cubicBezTo>
                  <a:pt x="0" y="6734"/>
                  <a:pt x="576" y="9200"/>
                  <a:pt x="1394" y="11505"/>
                </a:cubicBezTo>
                <a:cubicBezTo>
                  <a:pt x="2318" y="14064"/>
                  <a:pt x="3538" y="16490"/>
                  <a:pt x="4824" y="18875"/>
                </a:cubicBezTo>
                <a:cubicBezTo>
                  <a:pt x="5682" y="20430"/>
                  <a:pt x="6968" y="24182"/>
                  <a:pt x="8912" y="24597"/>
                </a:cubicBezTo>
                <a:cubicBezTo>
                  <a:pt x="9079" y="24635"/>
                  <a:pt x="9240" y="24652"/>
                  <a:pt x="9396" y="24652"/>
                </a:cubicBezTo>
                <a:cubicBezTo>
                  <a:pt x="11352" y="24652"/>
                  <a:pt x="12439" y="21858"/>
                  <a:pt x="13146" y="20443"/>
                </a:cubicBezTo>
                <a:cubicBezTo>
                  <a:pt x="14312" y="18151"/>
                  <a:pt x="15344" y="15793"/>
                  <a:pt x="16121" y="13340"/>
                </a:cubicBezTo>
                <a:cubicBezTo>
                  <a:pt x="16979" y="10633"/>
                  <a:pt x="17475" y="7819"/>
                  <a:pt x="17421" y="4965"/>
                </a:cubicBezTo>
                <a:cubicBezTo>
                  <a:pt x="17408" y="4295"/>
                  <a:pt x="17220" y="3451"/>
                  <a:pt x="16550" y="3317"/>
                </a:cubicBezTo>
                <a:cubicBezTo>
                  <a:pt x="16497" y="3306"/>
                  <a:pt x="16444" y="3301"/>
                  <a:pt x="16391" y="3301"/>
                </a:cubicBezTo>
                <a:cubicBezTo>
                  <a:pt x="16110" y="3301"/>
                  <a:pt x="15836" y="3440"/>
                  <a:pt x="15599" y="3598"/>
                </a:cubicBezTo>
                <a:cubicBezTo>
                  <a:pt x="13763" y="4764"/>
                  <a:pt x="12784" y="6895"/>
                  <a:pt x="11913" y="8905"/>
                </a:cubicBezTo>
                <a:cubicBezTo>
                  <a:pt x="12262" y="6305"/>
                  <a:pt x="11967" y="3625"/>
                  <a:pt x="11016" y="1186"/>
                </a:cubicBezTo>
                <a:cubicBezTo>
                  <a:pt x="10882" y="811"/>
                  <a:pt x="10707" y="449"/>
                  <a:pt x="10386" y="208"/>
                </a:cubicBezTo>
                <a:cubicBezTo>
                  <a:pt x="10189" y="64"/>
                  <a:pt x="9961" y="1"/>
                  <a:pt x="9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pt-PT"/>
              <a:t>Clique para editar o estilo</a:t>
            </a:r>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t-PT"/>
              <a:t>Faça clique para editar o estilo</a:t>
            </a:r>
          </a:p>
        </p:txBody>
      </p:sp>
      <p:sp>
        <p:nvSpPr>
          <p:cNvPr id="4" name="Marcador de Posição da Data 3">
            <a:extLst>
              <a:ext uri="{FF2B5EF4-FFF2-40B4-BE49-F238E27FC236}">
                <a16:creationId xmlns:a16="http://schemas.microsoft.com/office/drawing/2014/main" id="{E5F765F2-DA2A-4E44-86DB-58216B97CFF1}"/>
              </a:ext>
            </a:extLst>
          </p:cNvPr>
          <p:cNvSpPr>
            <a:spLocks noGrp="1"/>
          </p:cNvSpPr>
          <p:nvPr>
            <p:ph type="dt" sz="half" idx="10"/>
          </p:nvPr>
        </p:nvSpPr>
        <p:spPr/>
        <p:txBody>
          <a:bodyPr/>
          <a:lstStyle>
            <a:lvl1pPr>
              <a:defRPr/>
            </a:lvl1pPr>
          </a:lstStyle>
          <a:p>
            <a:pPr>
              <a:defRPr/>
            </a:pPr>
            <a:endParaRPr lang="pt-BR"/>
          </a:p>
        </p:txBody>
      </p:sp>
      <p:sp>
        <p:nvSpPr>
          <p:cNvPr id="5" name="Marcador de Posição do Rodapé 4">
            <a:extLst>
              <a:ext uri="{FF2B5EF4-FFF2-40B4-BE49-F238E27FC236}">
                <a16:creationId xmlns:a16="http://schemas.microsoft.com/office/drawing/2014/main" id="{63CBEAE7-2DF8-4199-B523-80FCE51490F1}"/>
              </a:ext>
            </a:extLst>
          </p:cNvPr>
          <p:cNvSpPr>
            <a:spLocks noGrp="1"/>
          </p:cNvSpPr>
          <p:nvPr>
            <p:ph type="ftr" sz="quarter" idx="11"/>
          </p:nvPr>
        </p:nvSpPr>
        <p:spPr/>
        <p:txBody>
          <a:bodyPr/>
          <a:lstStyle>
            <a:lvl1pPr>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BA808E5D-DB08-4168-9644-CC8CCBBD60B2}"/>
              </a:ext>
            </a:extLst>
          </p:cNvPr>
          <p:cNvSpPr>
            <a:spLocks noGrp="1"/>
          </p:cNvSpPr>
          <p:nvPr>
            <p:ph type="sldNum" sz="quarter" idx="12"/>
          </p:nvPr>
        </p:nvSpPr>
        <p:spPr/>
        <p:txBody>
          <a:bodyPr/>
          <a:lstStyle>
            <a:lvl1pPr>
              <a:defRPr/>
            </a:lvl1pPr>
          </a:lstStyle>
          <a:p>
            <a:fld id="{9CE60F2E-3103-487C-9513-4B3ED4AC3154}" type="slidenum">
              <a:rPr lang="pt-BR" altLang="en-US"/>
              <a:pPr/>
              <a:t>‹#›</a:t>
            </a:fld>
            <a:endParaRPr lang="pt-BR" altLang="en-US"/>
          </a:p>
        </p:txBody>
      </p:sp>
    </p:spTree>
    <p:extLst>
      <p:ext uri="{BB962C8B-B14F-4D97-AF65-F5344CB8AC3E}">
        <p14:creationId xmlns:p14="http://schemas.microsoft.com/office/powerpoint/2010/main" val="904997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9D01987F-FE99-41FC-AB24-6AD1B2387F53}"/>
              </a:ext>
            </a:extLst>
          </p:cNvPr>
          <p:cNvSpPr>
            <a:spLocks noGrp="1"/>
          </p:cNvSpPr>
          <p:nvPr>
            <p:ph type="dt" sz="half" idx="10"/>
          </p:nvPr>
        </p:nvSpPr>
        <p:spPr/>
        <p:txBody>
          <a:bodyPr/>
          <a:lstStyle>
            <a:lvl1pPr>
              <a:defRPr/>
            </a:lvl1pPr>
          </a:lstStyle>
          <a:p>
            <a:pPr>
              <a:defRPr/>
            </a:pPr>
            <a:endParaRPr lang="pt-BR"/>
          </a:p>
        </p:txBody>
      </p:sp>
      <p:sp>
        <p:nvSpPr>
          <p:cNvPr id="5" name="Marcador de Posição do Rodapé 4">
            <a:extLst>
              <a:ext uri="{FF2B5EF4-FFF2-40B4-BE49-F238E27FC236}">
                <a16:creationId xmlns:a16="http://schemas.microsoft.com/office/drawing/2014/main" id="{3710737D-C9EF-4D44-B626-00BD5B515512}"/>
              </a:ext>
            </a:extLst>
          </p:cNvPr>
          <p:cNvSpPr>
            <a:spLocks noGrp="1"/>
          </p:cNvSpPr>
          <p:nvPr>
            <p:ph type="ftr" sz="quarter" idx="11"/>
          </p:nvPr>
        </p:nvSpPr>
        <p:spPr/>
        <p:txBody>
          <a:bodyPr/>
          <a:lstStyle>
            <a:lvl1pPr>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E63EBFD7-AEC8-4951-B386-5BBB53750892}"/>
              </a:ext>
            </a:extLst>
          </p:cNvPr>
          <p:cNvSpPr>
            <a:spLocks noGrp="1"/>
          </p:cNvSpPr>
          <p:nvPr>
            <p:ph type="sldNum" sz="quarter" idx="12"/>
          </p:nvPr>
        </p:nvSpPr>
        <p:spPr/>
        <p:txBody>
          <a:bodyPr/>
          <a:lstStyle>
            <a:lvl1pPr>
              <a:defRPr/>
            </a:lvl1pPr>
          </a:lstStyle>
          <a:p>
            <a:fld id="{4BC1560A-EF8C-4515-9422-36035DE9C6F7}" type="slidenum">
              <a:rPr lang="pt-BR" altLang="en-US"/>
              <a:pPr/>
              <a:t>‹#›</a:t>
            </a:fld>
            <a:endParaRPr lang="pt-BR" altLang="en-US"/>
          </a:p>
        </p:txBody>
      </p:sp>
    </p:spTree>
    <p:extLst>
      <p:ext uri="{BB962C8B-B14F-4D97-AF65-F5344CB8AC3E}">
        <p14:creationId xmlns:p14="http://schemas.microsoft.com/office/powerpoint/2010/main" val="2173015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3000" b="1" cap="all"/>
            </a:lvl1pPr>
          </a:lstStyle>
          <a:p>
            <a:r>
              <a:rPr lang="pt-PT"/>
              <a:t>Clique para editar o estilo</a:t>
            </a:r>
          </a:p>
        </p:txBody>
      </p:sp>
      <p:sp>
        <p:nvSpPr>
          <p:cNvPr id="3" name="Marcador de Posição do Texto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a:t>Clique para editar os estilos</a:t>
            </a:r>
          </a:p>
        </p:txBody>
      </p:sp>
      <p:sp>
        <p:nvSpPr>
          <p:cNvPr id="4" name="Marcador de Posição da Data 3">
            <a:extLst>
              <a:ext uri="{FF2B5EF4-FFF2-40B4-BE49-F238E27FC236}">
                <a16:creationId xmlns:a16="http://schemas.microsoft.com/office/drawing/2014/main" id="{C1C35AC9-2AF1-40D8-89AF-C2B5793CEF1B}"/>
              </a:ext>
            </a:extLst>
          </p:cNvPr>
          <p:cNvSpPr>
            <a:spLocks noGrp="1"/>
          </p:cNvSpPr>
          <p:nvPr>
            <p:ph type="dt" sz="half" idx="10"/>
          </p:nvPr>
        </p:nvSpPr>
        <p:spPr/>
        <p:txBody>
          <a:bodyPr/>
          <a:lstStyle>
            <a:lvl1pPr>
              <a:defRPr/>
            </a:lvl1pPr>
          </a:lstStyle>
          <a:p>
            <a:pPr>
              <a:defRPr/>
            </a:pPr>
            <a:endParaRPr lang="pt-BR"/>
          </a:p>
        </p:txBody>
      </p:sp>
      <p:sp>
        <p:nvSpPr>
          <p:cNvPr id="5" name="Marcador de Posição do Rodapé 4">
            <a:extLst>
              <a:ext uri="{FF2B5EF4-FFF2-40B4-BE49-F238E27FC236}">
                <a16:creationId xmlns:a16="http://schemas.microsoft.com/office/drawing/2014/main" id="{4A701DE5-E075-47E0-9010-71B0B8D11E81}"/>
              </a:ext>
            </a:extLst>
          </p:cNvPr>
          <p:cNvSpPr>
            <a:spLocks noGrp="1"/>
          </p:cNvSpPr>
          <p:nvPr>
            <p:ph type="ftr" sz="quarter" idx="11"/>
          </p:nvPr>
        </p:nvSpPr>
        <p:spPr/>
        <p:txBody>
          <a:bodyPr/>
          <a:lstStyle>
            <a:lvl1pPr>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9BF870CF-8C02-47C5-8B11-07A2B5F1B632}"/>
              </a:ext>
            </a:extLst>
          </p:cNvPr>
          <p:cNvSpPr>
            <a:spLocks noGrp="1"/>
          </p:cNvSpPr>
          <p:nvPr>
            <p:ph type="sldNum" sz="quarter" idx="12"/>
          </p:nvPr>
        </p:nvSpPr>
        <p:spPr/>
        <p:txBody>
          <a:bodyPr/>
          <a:lstStyle>
            <a:lvl1pPr>
              <a:defRPr/>
            </a:lvl1pPr>
          </a:lstStyle>
          <a:p>
            <a:fld id="{BBBF3D2F-BB47-4313-B40C-2F18D0B1CB8D}" type="slidenum">
              <a:rPr lang="pt-BR" altLang="en-US"/>
              <a:pPr/>
              <a:t>‹#›</a:t>
            </a:fld>
            <a:endParaRPr lang="pt-BR" altLang="en-US"/>
          </a:p>
        </p:txBody>
      </p:sp>
    </p:spTree>
    <p:extLst>
      <p:ext uri="{BB962C8B-B14F-4D97-AF65-F5344CB8AC3E}">
        <p14:creationId xmlns:p14="http://schemas.microsoft.com/office/powerpoint/2010/main" val="3182874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3">
            <a:extLst>
              <a:ext uri="{FF2B5EF4-FFF2-40B4-BE49-F238E27FC236}">
                <a16:creationId xmlns:a16="http://schemas.microsoft.com/office/drawing/2014/main" id="{FBD4816A-70F2-45C0-AA2A-EE3A5A2DE233}"/>
              </a:ext>
            </a:extLst>
          </p:cNvPr>
          <p:cNvSpPr>
            <a:spLocks noGrp="1"/>
          </p:cNvSpPr>
          <p:nvPr>
            <p:ph type="dt" sz="half" idx="10"/>
          </p:nvPr>
        </p:nvSpPr>
        <p:spPr/>
        <p:txBody>
          <a:bodyPr/>
          <a:lstStyle>
            <a:lvl1pPr>
              <a:defRPr/>
            </a:lvl1pPr>
          </a:lstStyle>
          <a:p>
            <a:pPr>
              <a:defRPr/>
            </a:pPr>
            <a:endParaRPr lang="pt-BR"/>
          </a:p>
        </p:txBody>
      </p:sp>
      <p:sp>
        <p:nvSpPr>
          <p:cNvPr id="6" name="Marcador de Posição do Rodapé 4">
            <a:extLst>
              <a:ext uri="{FF2B5EF4-FFF2-40B4-BE49-F238E27FC236}">
                <a16:creationId xmlns:a16="http://schemas.microsoft.com/office/drawing/2014/main" id="{6EA37BE2-57C3-43FD-9F3E-EBDEA8FCD636}"/>
              </a:ext>
            </a:extLst>
          </p:cNvPr>
          <p:cNvSpPr>
            <a:spLocks noGrp="1"/>
          </p:cNvSpPr>
          <p:nvPr>
            <p:ph type="ftr" sz="quarter" idx="11"/>
          </p:nvPr>
        </p:nvSpPr>
        <p:spPr/>
        <p:txBody>
          <a:bodyPr/>
          <a:lstStyle>
            <a:lvl1pPr>
              <a:defRPr/>
            </a:lvl1pPr>
          </a:lstStyle>
          <a:p>
            <a:pPr>
              <a:defRPr/>
            </a:pPr>
            <a:endParaRPr lang="pt-BR"/>
          </a:p>
        </p:txBody>
      </p:sp>
      <p:sp>
        <p:nvSpPr>
          <p:cNvPr id="7" name="Marcador de Posição do Número do Diapositivo 5">
            <a:extLst>
              <a:ext uri="{FF2B5EF4-FFF2-40B4-BE49-F238E27FC236}">
                <a16:creationId xmlns:a16="http://schemas.microsoft.com/office/drawing/2014/main" id="{A3DE8CAB-8B06-48BA-BC97-E66599837687}"/>
              </a:ext>
            </a:extLst>
          </p:cNvPr>
          <p:cNvSpPr>
            <a:spLocks noGrp="1"/>
          </p:cNvSpPr>
          <p:nvPr>
            <p:ph type="sldNum" sz="quarter" idx="12"/>
          </p:nvPr>
        </p:nvSpPr>
        <p:spPr/>
        <p:txBody>
          <a:bodyPr/>
          <a:lstStyle>
            <a:lvl1pPr>
              <a:defRPr/>
            </a:lvl1pPr>
          </a:lstStyle>
          <a:p>
            <a:fld id="{D5090E13-AC11-4CAA-BB6E-EA9F8F512E91}" type="slidenum">
              <a:rPr lang="pt-BR" altLang="en-US"/>
              <a:pPr/>
              <a:t>‹#›</a:t>
            </a:fld>
            <a:endParaRPr lang="pt-BR" altLang="en-US"/>
          </a:p>
        </p:txBody>
      </p:sp>
    </p:spTree>
    <p:extLst>
      <p:ext uri="{BB962C8B-B14F-4D97-AF65-F5344CB8AC3E}">
        <p14:creationId xmlns:p14="http://schemas.microsoft.com/office/powerpoint/2010/main" val="3898296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Clique para editar os estilos</a:t>
            </a:r>
          </a:p>
        </p:txBody>
      </p:sp>
      <p:sp>
        <p:nvSpPr>
          <p:cNvPr id="4" name="Marcador de Posição de Conteúdo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Clique para editar os estilos</a:t>
            </a:r>
          </a:p>
        </p:txBody>
      </p:sp>
      <p:sp>
        <p:nvSpPr>
          <p:cNvPr id="6" name="Marcador de Posição de Conteúdo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3">
            <a:extLst>
              <a:ext uri="{FF2B5EF4-FFF2-40B4-BE49-F238E27FC236}">
                <a16:creationId xmlns:a16="http://schemas.microsoft.com/office/drawing/2014/main" id="{503B4707-D91C-4807-A497-4A753568509C}"/>
              </a:ext>
            </a:extLst>
          </p:cNvPr>
          <p:cNvSpPr>
            <a:spLocks noGrp="1"/>
          </p:cNvSpPr>
          <p:nvPr>
            <p:ph type="dt" sz="half" idx="10"/>
          </p:nvPr>
        </p:nvSpPr>
        <p:spPr/>
        <p:txBody>
          <a:bodyPr/>
          <a:lstStyle>
            <a:lvl1pPr>
              <a:defRPr/>
            </a:lvl1pPr>
          </a:lstStyle>
          <a:p>
            <a:pPr>
              <a:defRPr/>
            </a:pPr>
            <a:endParaRPr lang="pt-BR"/>
          </a:p>
        </p:txBody>
      </p:sp>
      <p:sp>
        <p:nvSpPr>
          <p:cNvPr id="8" name="Marcador de Posição do Rodapé 4">
            <a:extLst>
              <a:ext uri="{FF2B5EF4-FFF2-40B4-BE49-F238E27FC236}">
                <a16:creationId xmlns:a16="http://schemas.microsoft.com/office/drawing/2014/main" id="{76B9F28E-5E3B-47A4-9250-F6790B62D927}"/>
              </a:ext>
            </a:extLst>
          </p:cNvPr>
          <p:cNvSpPr>
            <a:spLocks noGrp="1"/>
          </p:cNvSpPr>
          <p:nvPr>
            <p:ph type="ftr" sz="quarter" idx="11"/>
          </p:nvPr>
        </p:nvSpPr>
        <p:spPr/>
        <p:txBody>
          <a:bodyPr/>
          <a:lstStyle>
            <a:lvl1pPr>
              <a:defRPr/>
            </a:lvl1pPr>
          </a:lstStyle>
          <a:p>
            <a:pPr>
              <a:defRPr/>
            </a:pPr>
            <a:endParaRPr lang="pt-BR"/>
          </a:p>
        </p:txBody>
      </p:sp>
      <p:sp>
        <p:nvSpPr>
          <p:cNvPr id="9" name="Marcador de Posição do Número do Diapositivo 5">
            <a:extLst>
              <a:ext uri="{FF2B5EF4-FFF2-40B4-BE49-F238E27FC236}">
                <a16:creationId xmlns:a16="http://schemas.microsoft.com/office/drawing/2014/main" id="{B3BF2154-9483-4085-95E4-2D6D6573E29C}"/>
              </a:ext>
            </a:extLst>
          </p:cNvPr>
          <p:cNvSpPr>
            <a:spLocks noGrp="1"/>
          </p:cNvSpPr>
          <p:nvPr>
            <p:ph type="sldNum" sz="quarter" idx="12"/>
          </p:nvPr>
        </p:nvSpPr>
        <p:spPr/>
        <p:txBody>
          <a:bodyPr/>
          <a:lstStyle>
            <a:lvl1pPr>
              <a:defRPr/>
            </a:lvl1pPr>
          </a:lstStyle>
          <a:p>
            <a:fld id="{26E25C56-7B9B-4148-A65B-46AE06E47A3D}" type="slidenum">
              <a:rPr lang="pt-BR" altLang="en-US"/>
              <a:pPr/>
              <a:t>‹#›</a:t>
            </a:fld>
            <a:endParaRPr lang="pt-BR" altLang="en-US"/>
          </a:p>
        </p:txBody>
      </p:sp>
    </p:spTree>
    <p:extLst>
      <p:ext uri="{BB962C8B-B14F-4D97-AF65-F5344CB8AC3E}">
        <p14:creationId xmlns:p14="http://schemas.microsoft.com/office/powerpoint/2010/main" val="1141053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3">
            <a:extLst>
              <a:ext uri="{FF2B5EF4-FFF2-40B4-BE49-F238E27FC236}">
                <a16:creationId xmlns:a16="http://schemas.microsoft.com/office/drawing/2014/main" id="{F51C1A74-9C9F-44D9-96B3-1866182F3D00}"/>
              </a:ext>
            </a:extLst>
          </p:cNvPr>
          <p:cNvSpPr>
            <a:spLocks noGrp="1"/>
          </p:cNvSpPr>
          <p:nvPr>
            <p:ph type="dt" sz="half" idx="10"/>
          </p:nvPr>
        </p:nvSpPr>
        <p:spPr/>
        <p:txBody>
          <a:bodyPr/>
          <a:lstStyle>
            <a:lvl1pPr>
              <a:defRPr/>
            </a:lvl1pPr>
          </a:lstStyle>
          <a:p>
            <a:pPr>
              <a:defRPr/>
            </a:pPr>
            <a:endParaRPr lang="pt-BR"/>
          </a:p>
        </p:txBody>
      </p:sp>
      <p:sp>
        <p:nvSpPr>
          <p:cNvPr id="4" name="Marcador de Posição do Rodapé 4">
            <a:extLst>
              <a:ext uri="{FF2B5EF4-FFF2-40B4-BE49-F238E27FC236}">
                <a16:creationId xmlns:a16="http://schemas.microsoft.com/office/drawing/2014/main" id="{8E5289DE-44B5-4FC8-A71D-5BC434DC9AB7}"/>
              </a:ext>
            </a:extLst>
          </p:cNvPr>
          <p:cNvSpPr>
            <a:spLocks noGrp="1"/>
          </p:cNvSpPr>
          <p:nvPr>
            <p:ph type="ftr" sz="quarter" idx="11"/>
          </p:nvPr>
        </p:nvSpPr>
        <p:spPr/>
        <p:txBody>
          <a:bodyPr/>
          <a:lstStyle>
            <a:lvl1pPr>
              <a:defRPr/>
            </a:lvl1pPr>
          </a:lstStyle>
          <a:p>
            <a:pPr>
              <a:defRPr/>
            </a:pPr>
            <a:endParaRPr lang="pt-BR"/>
          </a:p>
        </p:txBody>
      </p:sp>
      <p:sp>
        <p:nvSpPr>
          <p:cNvPr id="5" name="Marcador de Posição do Número do Diapositivo 5">
            <a:extLst>
              <a:ext uri="{FF2B5EF4-FFF2-40B4-BE49-F238E27FC236}">
                <a16:creationId xmlns:a16="http://schemas.microsoft.com/office/drawing/2014/main" id="{ACCC638A-795E-4845-9A2D-1AF5E803A98C}"/>
              </a:ext>
            </a:extLst>
          </p:cNvPr>
          <p:cNvSpPr>
            <a:spLocks noGrp="1"/>
          </p:cNvSpPr>
          <p:nvPr>
            <p:ph type="sldNum" sz="quarter" idx="12"/>
          </p:nvPr>
        </p:nvSpPr>
        <p:spPr/>
        <p:txBody>
          <a:bodyPr/>
          <a:lstStyle>
            <a:lvl1pPr>
              <a:defRPr/>
            </a:lvl1pPr>
          </a:lstStyle>
          <a:p>
            <a:fld id="{986D9DA2-61F4-4C08-8A28-B823FCFD44F2}" type="slidenum">
              <a:rPr lang="pt-BR" altLang="en-US"/>
              <a:pPr/>
              <a:t>‹#›</a:t>
            </a:fld>
            <a:endParaRPr lang="pt-BR" altLang="en-US"/>
          </a:p>
        </p:txBody>
      </p:sp>
    </p:spTree>
    <p:extLst>
      <p:ext uri="{BB962C8B-B14F-4D97-AF65-F5344CB8AC3E}">
        <p14:creationId xmlns:p14="http://schemas.microsoft.com/office/powerpoint/2010/main" val="1455660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3">
            <a:extLst>
              <a:ext uri="{FF2B5EF4-FFF2-40B4-BE49-F238E27FC236}">
                <a16:creationId xmlns:a16="http://schemas.microsoft.com/office/drawing/2014/main" id="{5D082946-2AD4-4124-B5DF-B7206E886DE8}"/>
              </a:ext>
            </a:extLst>
          </p:cNvPr>
          <p:cNvSpPr>
            <a:spLocks noGrp="1"/>
          </p:cNvSpPr>
          <p:nvPr>
            <p:ph type="dt" sz="half" idx="10"/>
          </p:nvPr>
        </p:nvSpPr>
        <p:spPr/>
        <p:txBody>
          <a:bodyPr/>
          <a:lstStyle>
            <a:lvl1pPr>
              <a:defRPr/>
            </a:lvl1pPr>
          </a:lstStyle>
          <a:p>
            <a:pPr>
              <a:defRPr/>
            </a:pPr>
            <a:endParaRPr lang="pt-BR"/>
          </a:p>
        </p:txBody>
      </p:sp>
      <p:sp>
        <p:nvSpPr>
          <p:cNvPr id="3" name="Marcador de Posição do Rodapé 4">
            <a:extLst>
              <a:ext uri="{FF2B5EF4-FFF2-40B4-BE49-F238E27FC236}">
                <a16:creationId xmlns:a16="http://schemas.microsoft.com/office/drawing/2014/main" id="{7A248B38-718C-4ED4-A0F8-EC597C824721}"/>
              </a:ext>
            </a:extLst>
          </p:cNvPr>
          <p:cNvSpPr>
            <a:spLocks noGrp="1"/>
          </p:cNvSpPr>
          <p:nvPr>
            <p:ph type="ftr" sz="quarter" idx="11"/>
          </p:nvPr>
        </p:nvSpPr>
        <p:spPr/>
        <p:txBody>
          <a:bodyPr/>
          <a:lstStyle>
            <a:lvl1pPr>
              <a:defRPr/>
            </a:lvl1pPr>
          </a:lstStyle>
          <a:p>
            <a:pPr>
              <a:defRPr/>
            </a:pPr>
            <a:endParaRPr lang="pt-BR"/>
          </a:p>
        </p:txBody>
      </p:sp>
      <p:sp>
        <p:nvSpPr>
          <p:cNvPr id="4" name="Marcador de Posição do Número do Diapositivo 5">
            <a:extLst>
              <a:ext uri="{FF2B5EF4-FFF2-40B4-BE49-F238E27FC236}">
                <a16:creationId xmlns:a16="http://schemas.microsoft.com/office/drawing/2014/main" id="{0C5CD545-9F7A-440D-B108-4D8E9D07A4BA}"/>
              </a:ext>
            </a:extLst>
          </p:cNvPr>
          <p:cNvSpPr>
            <a:spLocks noGrp="1"/>
          </p:cNvSpPr>
          <p:nvPr>
            <p:ph type="sldNum" sz="quarter" idx="12"/>
          </p:nvPr>
        </p:nvSpPr>
        <p:spPr/>
        <p:txBody>
          <a:bodyPr/>
          <a:lstStyle>
            <a:lvl1pPr>
              <a:defRPr/>
            </a:lvl1pPr>
          </a:lstStyle>
          <a:p>
            <a:fld id="{81DEC798-57D0-4CB2-8B7A-77BF1307F6AC}" type="slidenum">
              <a:rPr lang="pt-BR" altLang="en-US"/>
              <a:pPr/>
              <a:t>‹#›</a:t>
            </a:fld>
            <a:endParaRPr lang="pt-BR" altLang="en-US"/>
          </a:p>
        </p:txBody>
      </p:sp>
    </p:spTree>
    <p:extLst>
      <p:ext uri="{BB962C8B-B14F-4D97-AF65-F5344CB8AC3E}">
        <p14:creationId xmlns:p14="http://schemas.microsoft.com/office/powerpoint/2010/main" val="131626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1500" b="1"/>
            </a:lvl1pPr>
          </a:lstStyle>
          <a:p>
            <a:r>
              <a:rPr lang="pt-PT"/>
              <a:t>Clique para editar o estilo</a:t>
            </a:r>
          </a:p>
        </p:txBody>
      </p:sp>
      <p:sp>
        <p:nvSpPr>
          <p:cNvPr id="3" name="Marcador de Posição de Conteúdo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Clique para editar os estilos</a:t>
            </a:r>
          </a:p>
        </p:txBody>
      </p:sp>
      <p:sp>
        <p:nvSpPr>
          <p:cNvPr id="5" name="Marcador de Posição da Data 3">
            <a:extLst>
              <a:ext uri="{FF2B5EF4-FFF2-40B4-BE49-F238E27FC236}">
                <a16:creationId xmlns:a16="http://schemas.microsoft.com/office/drawing/2014/main" id="{9B01C5D6-12E0-46C2-8F0A-C3D593AC1998}"/>
              </a:ext>
            </a:extLst>
          </p:cNvPr>
          <p:cNvSpPr>
            <a:spLocks noGrp="1"/>
          </p:cNvSpPr>
          <p:nvPr>
            <p:ph type="dt" sz="half" idx="10"/>
          </p:nvPr>
        </p:nvSpPr>
        <p:spPr/>
        <p:txBody>
          <a:bodyPr/>
          <a:lstStyle>
            <a:lvl1pPr>
              <a:defRPr/>
            </a:lvl1pPr>
          </a:lstStyle>
          <a:p>
            <a:pPr>
              <a:defRPr/>
            </a:pPr>
            <a:endParaRPr lang="pt-BR"/>
          </a:p>
        </p:txBody>
      </p:sp>
      <p:sp>
        <p:nvSpPr>
          <p:cNvPr id="6" name="Marcador de Posição do Rodapé 4">
            <a:extLst>
              <a:ext uri="{FF2B5EF4-FFF2-40B4-BE49-F238E27FC236}">
                <a16:creationId xmlns:a16="http://schemas.microsoft.com/office/drawing/2014/main" id="{8F88BDC1-4751-4193-9DD1-C5CBE2CF85B6}"/>
              </a:ext>
            </a:extLst>
          </p:cNvPr>
          <p:cNvSpPr>
            <a:spLocks noGrp="1"/>
          </p:cNvSpPr>
          <p:nvPr>
            <p:ph type="ftr" sz="quarter" idx="11"/>
          </p:nvPr>
        </p:nvSpPr>
        <p:spPr/>
        <p:txBody>
          <a:bodyPr/>
          <a:lstStyle>
            <a:lvl1pPr>
              <a:defRPr/>
            </a:lvl1pPr>
          </a:lstStyle>
          <a:p>
            <a:pPr>
              <a:defRPr/>
            </a:pPr>
            <a:endParaRPr lang="pt-BR"/>
          </a:p>
        </p:txBody>
      </p:sp>
      <p:sp>
        <p:nvSpPr>
          <p:cNvPr id="7" name="Marcador de Posição do Número do Diapositivo 5">
            <a:extLst>
              <a:ext uri="{FF2B5EF4-FFF2-40B4-BE49-F238E27FC236}">
                <a16:creationId xmlns:a16="http://schemas.microsoft.com/office/drawing/2014/main" id="{BA35975B-ED21-400D-9FC1-FC004EC2D5C5}"/>
              </a:ext>
            </a:extLst>
          </p:cNvPr>
          <p:cNvSpPr>
            <a:spLocks noGrp="1"/>
          </p:cNvSpPr>
          <p:nvPr>
            <p:ph type="sldNum" sz="quarter" idx="12"/>
          </p:nvPr>
        </p:nvSpPr>
        <p:spPr/>
        <p:txBody>
          <a:bodyPr/>
          <a:lstStyle>
            <a:lvl1pPr>
              <a:defRPr/>
            </a:lvl1pPr>
          </a:lstStyle>
          <a:p>
            <a:fld id="{F7D7E44E-510E-4F22-AF72-C6C2BCB0D567}" type="slidenum">
              <a:rPr lang="pt-BR" altLang="en-US"/>
              <a:pPr/>
              <a:t>‹#›</a:t>
            </a:fld>
            <a:endParaRPr lang="pt-BR" altLang="en-US"/>
          </a:p>
        </p:txBody>
      </p:sp>
    </p:spTree>
    <p:extLst>
      <p:ext uri="{BB962C8B-B14F-4D97-AF65-F5344CB8AC3E}">
        <p14:creationId xmlns:p14="http://schemas.microsoft.com/office/powerpoint/2010/main" val="908677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1500" b="1"/>
            </a:lvl1pPr>
          </a:lstStyle>
          <a:p>
            <a:r>
              <a:rPr lang="pt-PT"/>
              <a:t>Clique para editar o estilo</a:t>
            </a:r>
          </a:p>
        </p:txBody>
      </p:sp>
      <p:sp>
        <p:nvSpPr>
          <p:cNvPr id="3" name="Marcador de Posição da Imagem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t-PT" noProof="0"/>
          </a:p>
        </p:txBody>
      </p:sp>
      <p:sp>
        <p:nvSpPr>
          <p:cNvPr id="4" name="Marcador de Posição do Texto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Clique para editar os estilos</a:t>
            </a:r>
          </a:p>
        </p:txBody>
      </p:sp>
      <p:sp>
        <p:nvSpPr>
          <p:cNvPr id="5" name="Marcador de Posição da Data 3">
            <a:extLst>
              <a:ext uri="{FF2B5EF4-FFF2-40B4-BE49-F238E27FC236}">
                <a16:creationId xmlns:a16="http://schemas.microsoft.com/office/drawing/2014/main" id="{BAE24DDE-486C-4321-8390-477479B3B1D6}"/>
              </a:ext>
            </a:extLst>
          </p:cNvPr>
          <p:cNvSpPr>
            <a:spLocks noGrp="1"/>
          </p:cNvSpPr>
          <p:nvPr>
            <p:ph type="dt" sz="half" idx="10"/>
          </p:nvPr>
        </p:nvSpPr>
        <p:spPr/>
        <p:txBody>
          <a:bodyPr/>
          <a:lstStyle>
            <a:lvl1pPr>
              <a:defRPr/>
            </a:lvl1pPr>
          </a:lstStyle>
          <a:p>
            <a:pPr>
              <a:defRPr/>
            </a:pPr>
            <a:endParaRPr lang="pt-BR"/>
          </a:p>
        </p:txBody>
      </p:sp>
      <p:sp>
        <p:nvSpPr>
          <p:cNvPr id="6" name="Marcador de Posição do Rodapé 4">
            <a:extLst>
              <a:ext uri="{FF2B5EF4-FFF2-40B4-BE49-F238E27FC236}">
                <a16:creationId xmlns:a16="http://schemas.microsoft.com/office/drawing/2014/main" id="{788A19F2-0F89-46A5-B825-2AAF689683B1}"/>
              </a:ext>
            </a:extLst>
          </p:cNvPr>
          <p:cNvSpPr>
            <a:spLocks noGrp="1"/>
          </p:cNvSpPr>
          <p:nvPr>
            <p:ph type="ftr" sz="quarter" idx="11"/>
          </p:nvPr>
        </p:nvSpPr>
        <p:spPr/>
        <p:txBody>
          <a:bodyPr/>
          <a:lstStyle>
            <a:lvl1pPr>
              <a:defRPr/>
            </a:lvl1pPr>
          </a:lstStyle>
          <a:p>
            <a:pPr>
              <a:defRPr/>
            </a:pPr>
            <a:endParaRPr lang="pt-BR"/>
          </a:p>
        </p:txBody>
      </p:sp>
      <p:sp>
        <p:nvSpPr>
          <p:cNvPr id="7" name="Marcador de Posição do Número do Diapositivo 5">
            <a:extLst>
              <a:ext uri="{FF2B5EF4-FFF2-40B4-BE49-F238E27FC236}">
                <a16:creationId xmlns:a16="http://schemas.microsoft.com/office/drawing/2014/main" id="{B75AC026-A9D1-44CA-BA60-D4040DEF1FF4}"/>
              </a:ext>
            </a:extLst>
          </p:cNvPr>
          <p:cNvSpPr>
            <a:spLocks noGrp="1"/>
          </p:cNvSpPr>
          <p:nvPr>
            <p:ph type="sldNum" sz="quarter" idx="12"/>
          </p:nvPr>
        </p:nvSpPr>
        <p:spPr/>
        <p:txBody>
          <a:bodyPr/>
          <a:lstStyle>
            <a:lvl1pPr>
              <a:defRPr/>
            </a:lvl1pPr>
          </a:lstStyle>
          <a:p>
            <a:fld id="{BDB13907-681A-47F8-ADE3-68FF1F3BB44D}" type="slidenum">
              <a:rPr lang="pt-BR" altLang="en-US"/>
              <a:pPr/>
              <a:t>‹#›</a:t>
            </a:fld>
            <a:endParaRPr lang="pt-BR" altLang="en-US"/>
          </a:p>
        </p:txBody>
      </p:sp>
    </p:spTree>
    <p:extLst>
      <p:ext uri="{BB962C8B-B14F-4D97-AF65-F5344CB8AC3E}">
        <p14:creationId xmlns:p14="http://schemas.microsoft.com/office/powerpoint/2010/main" val="3308079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E6BA8B24-A9EE-46CD-A1E9-A832AE672DF1}"/>
              </a:ext>
            </a:extLst>
          </p:cNvPr>
          <p:cNvSpPr>
            <a:spLocks noGrp="1"/>
          </p:cNvSpPr>
          <p:nvPr>
            <p:ph type="dt" sz="half" idx="10"/>
          </p:nvPr>
        </p:nvSpPr>
        <p:spPr/>
        <p:txBody>
          <a:bodyPr/>
          <a:lstStyle>
            <a:lvl1pPr>
              <a:defRPr/>
            </a:lvl1pPr>
          </a:lstStyle>
          <a:p>
            <a:pPr>
              <a:defRPr/>
            </a:pPr>
            <a:endParaRPr lang="pt-BR"/>
          </a:p>
        </p:txBody>
      </p:sp>
      <p:sp>
        <p:nvSpPr>
          <p:cNvPr id="5" name="Marcador de Posição do Rodapé 4">
            <a:extLst>
              <a:ext uri="{FF2B5EF4-FFF2-40B4-BE49-F238E27FC236}">
                <a16:creationId xmlns:a16="http://schemas.microsoft.com/office/drawing/2014/main" id="{ED64AF07-F64A-49C6-9C2A-E606D4A40172}"/>
              </a:ext>
            </a:extLst>
          </p:cNvPr>
          <p:cNvSpPr>
            <a:spLocks noGrp="1"/>
          </p:cNvSpPr>
          <p:nvPr>
            <p:ph type="ftr" sz="quarter" idx="11"/>
          </p:nvPr>
        </p:nvSpPr>
        <p:spPr/>
        <p:txBody>
          <a:bodyPr/>
          <a:lstStyle>
            <a:lvl1pPr>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73E817BB-F918-45C0-A62D-9117BAF3143D}"/>
              </a:ext>
            </a:extLst>
          </p:cNvPr>
          <p:cNvSpPr>
            <a:spLocks noGrp="1"/>
          </p:cNvSpPr>
          <p:nvPr>
            <p:ph type="sldNum" sz="quarter" idx="12"/>
          </p:nvPr>
        </p:nvSpPr>
        <p:spPr/>
        <p:txBody>
          <a:bodyPr/>
          <a:lstStyle>
            <a:lvl1pPr>
              <a:defRPr/>
            </a:lvl1pPr>
          </a:lstStyle>
          <a:p>
            <a:fld id="{8816590D-25E6-4031-9328-3AD5A0C1FC67}" type="slidenum">
              <a:rPr lang="pt-BR" altLang="en-US"/>
              <a:pPr/>
              <a:t>‹#›</a:t>
            </a:fld>
            <a:endParaRPr lang="pt-BR" altLang="en-US"/>
          </a:p>
        </p:txBody>
      </p:sp>
    </p:spTree>
    <p:extLst>
      <p:ext uri="{BB962C8B-B14F-4D97-AF65-F5344CB8AC3E}">
        <p14:creationId xmlns:p14="http://schemas.microsoft.com/office/powerpoint/2010/main" val="1804934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1"/>
              </a:buClr>
              <a:buSzPts val="1800"/>
              <a:buFont typeface="Darker Grotesque SemiBold"/>
              <a:buChar char="●"/>
              <a:defRPr sz="1200">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25" name="Google Shape;25;p4"/>
          <p:cNvSpPr/>
          <p:nvPr/>
        </p:nvSpPr>
        <p:spPr>
          <a:xfrm>
            <a:off x="8250550" y="4604000"/>
            <a:ext cx="608478" cy="279597"/>
          </a:xfrm>
          <a:custGeom>
            <a:avLst/>
            <a:gdLst/>
            <a:ahLst/>
            <a:cxnLst/>
            <a:rect l="l" t="t" r="r" b="b"/>
            <a:pathLst>
              <a:path w="9556" h="4391" extrusionOk="0">
                <a:moveTo>
                  <a:pt x="6139" y="1"/>
                </a:moveTo>
                <a:cubicBezTo>
                  <a:pt x="5915" y="1"/>
                  <a:pt x="5725" y="7"/>
                  <a:pt x="5588" y="14"/>
                </a:cubicBezTo>
                <a:cubicBezTo>
                  <a:pt x="3833" y="81"/>
                  <a:pt x="2051" y="469"/>
                  <a:pt x="737" y="1689"/>
                </a:cubicBezTo>
                <a:cubicBezTo>
                  <a:pt x="349" y="2051"/>
                  <a:pt x="0" y="2573"/>
                  <a:pt x="108" y="3123"/>
                </a:cubicBezTo>
                <a:cubicBezTo>
                  <a:pt x="228" y="3712"/>
                  <a:pt x="804" y="4061"/>
                  <a:pt x="1340" y="4208"/>
                </a:cubicBezTo>
                <a:cubicBezTo>
                  <a:pt x="1779" y="4336"/>
                  <a:pt x="2221" y="4390"/>
                  <a:pt x="2664" y="4390"/>
                </a:cubicBezTo>
                <a:cubicBezTo>
                  <a:pt x="3847" y="4390"/>
                  <a:pt x="5034" y="4005"/>
                  <a:pt x="6165" y="3605"/>
                </a:cubicBezTo>
                <a:cubicBezTo>
                  <a:pt x="6996" y="3310"/>
                  <a:pt x="9555" y="2573"/>
                  <a:pt x="9394" y="1260"/>
                </a:cubicBezTo>
                <a:cubicBezTo>
                  <a:pt x="9271" y="162"/>
                  <a:pt x="7276" y="1"/>
                  <a:pt x="6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7370141" y="-1474825"/>
            <a:ext cx="2121271" cy="2389236"/>
          </a:xfrm>
          <a:custGeom>
            <a:avLst/>
            <a:gdLst/>
            <a:ahLst/>
            <a:cxnLst/>
            <a:rect l="l" t="t" r="r" b="b"/>
            <a:pathLst>
              <a:path w="23319" h="26264" extrusionOk="0">
                <a:moveTo>
                  <a:pt x="13401" y="507"/>
                </a:moveTo>
                <a:cubicBezTo>
                  <a:pt x="14527" y="587"/>
                  <a:pt x="15653" y="949"/>
                  <a:pt x="16832" y="1646"/>
                </a:cubicBezTo>
                <a:cubicBezTo>
                  <a:pt x="20316" y="3643"/>
                  <a:pt x="22487" y="7180"/>
                  <a:pt x="22648" y="11134"/>
                </a:cubicBezTo>
                <a:cubicBezTo>
                  <a:pt x="22822" y="15114"/>
                  <a:pt x="20960" y="19281"/>
                  <a:pt x="17663" y="22283"/>
                </a:cubicBezTo>
                <a:cubicBezTo>
                  <a:pt x="14734" y="24950"/>
                  <a:pt x="12190" y="25763"/>
                  <a:pt x="10173" y="25763"/>
                </a:cubicBezTo>
                <a:cubicBezTo>
                  <a:pt x="9200" y="25763"/>
                  <a:pt x="8350" y="25574"/>
                  <a:pt x="7639" y="25312"/>
                </a:cubicBezTo>
                <a:cubicBezTo>
                  <a:pt x="4316" y="24092"/>
                  <a:pt x="1783" y="20394"/>
                  <a:pt x="1207" y="15878"/>
                </a:cubicBezTo>
                <a:cubicBezTo>
                  <a:pt x="523" y="10544"/>
                  <a:pt x="2721" y="5586"/>
                  <a:pt x="7036" y="2584"/>
                </a:cubicBezTo>
                <a:cubicBezTo>
                  <a:pt x="9006" y="1230"/>
                  <a:pt x="11056" y="507"/>
                  <a:pt x="12892" y="507"/>
                </a:cubicBezTo>
                <a:cubicBezTo>
                  <a:pt x="12999" y="507"/>
                  <a:pt x="13119" y="513"/>
                  <a:pt x="13234" y="513"/>
                </a:cubicBezTo>
                <a:cubicBezTo>
                  <a:pt x="13291" y="513"/>
                  <a:pt x="13348" y="511"/>
                  <a:pt x="13401" y="507"/>
                </a:cubicBezTo>
                <a:close/>
                <a:moveTo>
                  <a:pt x="12859" y="0"/>
                </a:moveTo>
                <a:cubicBezTo>
                  <a:pt x="10930" y="0"/>
                  <a:pt x="8798" y="770"/>
                  <a:pt x="6755" y="2168"/>
                </a:cubicBezTo>
                <a:cubicBezTo>
                  <a:pt x="2265" y="5264"/>
                  <a:pt x="1" y="10410"/>
                  <a:pt x="711" y="15931"/>
                </a:cubicBezTo>
                <a:cubicBezTo>
                  <a:pt x="1300" y="20622"/>
                  <a:pt x="3940" y="24494"/>
                  <a:pt x="7451" y="25781"/>
                </a:cubicBezTo>
                <a:cubicBezTo>
                  <a:pt x="8215" y="26062"/>
                  <a:pt x="9127" y="26263"/>
                  <a:pt x="10172" y="26263"/>
                </a:cubicBezTo>
                <a:cubicBezTo>
                  <a:pt x="12303" y="26263"/>
                  <a:pt x="14969" y="25432"/>
                  <a:pt x="17998" y="22645"/>
                </a:cubicBezTo>
                <a:cubicBezTo>
                  <a:pt x="21402" y="19549"/>
                  <a:pt x="23318" y="15248"/>
                  <a:pt x="23157" y="11120"/>
                </a:cubicBezTo>
                <a:cubicBezTo>
                  <a:pt x="22983" y="7006"/>
                  <a:pt x="20732" y="3308"/>
                  <a:pt x="17087" y="1230"/>
                </a:cubicBezTo>
                <a:cubicBezTo>
                  <a:pt x="15827" y="507"/>
                  <a:pt x="14621" y="118"/>
                  <a:pt x="13442" y="24"/>
                </a:cubicBezTo>
                <a:cubicBezTo>
                  <a:pt x="13250" y="8"/>
                  <a:pt x="13055" y="0"/>
                  <a:pt x="128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09475" y="-44300"/>
            <a:ext cx="2271881" cy="1551343"/>
          </a:xfrm>
          <a:custGeom>
            <a:avLst/>
            <a:gdLst/>
            <a:ahLst/>
            <a:cxnLst/>
            <a:rect l="l" t="t" r="r" b="b"/>
            <a:pathLst>
              <a:path w="47882" h="32696" extrusionOk="0">
                <a:moveTo>
                  <a:pt x="38861" y="0"/>
                </a:moveTo>
                <a:cubicBezTo>
                  <a:pt x="38625" y="0"/>
                  <a:pt x="38334" y="184"/>
                  <a:pt x="38152" y="375"/>
                </a:cubicBezTo>
                <a:cubicBezTo>
                  <a:pt x="36196" y="2505"/>
                  <a:pt x="35124" y="5789"/>
                  <a:pt x="34186" y="8630"/>
                </a:cubicBezTo>
                <a:cubicBezTo>
                  <a:pt x="31224" y="9862"/>
                  <a:pt x="28316" y="11243"/>
                  <a:pt x="25502" y="12797"/>
                </a:cubicBezTo>
                <a:cubicBezTo>
                  <a:pt x="26467" y="9326"/>
                  <a:pt x="27405" y="5842"/>
                  <a:pt x="27820" y="2278"/>
                </a:cubicBezTo>
                <a:cubicBezTo>
                  <a:pt x="27847" y="1983"/>
                  <a:pt x="27887" y="1701"/>
                  <a:pt x="27780" y="1447"/>
                </a:cubicBezTo>
                <a:cubicBezTo>
                  <a:pt x="27697" y="1208"/>
                  <a:pt x="27475" y="1023"/>
                  <a:pt x="27238" y="1023"/>
                </a:cubicBezTo>
                <a:cubicBezTo>
                  <a:pt x="27209" y="1023"/>
                  <a:pt x="27180" y="1025"/>
                  <a:pt x="27150" y="1031"/>
                </a:cubicBezTo>
                <a:cubicBezTo>
                  <a:pt x="26949" y="1071"/>
                  <a:pt x="26802" y="1246"/>
                  <a:pt x="26668" y="1420"/>
                </a:cubicBezTo>
                <a:cubicBezTo>
                  <a:pt x="23720" y="5199"/>
                  <a:pt x="22661" y="10425"/>
                  <a:pt x="21616" y="15035"/>
                </a:cubicBezTo>
                <a:cubicBezTo>
                  <a:pt x="19606" y="16228"/>
                  <a:pt x="17649" y="17501"/>
                  <a:pt x="15706" y="18787"/>
                </a:cubicBezTo>
                <a:cubicBezTo>
                  <a:pt x="16684" y="14888"/>
                  <a:pt x="17100" y="10854"/>
                  <a:pt x="16925" y="6834"/>
                </a:cubicBezTo>
                <a:cubicBezTo>
                  <a:pt x="16912" y="6351"/>
                  <a:pt x="16845" y="5856"/>
                  <a:pt x="16389" y="5641"/>
                </a:cubicBezTo>
                <a:cubicBezTo>
                  <a:pt x="14808" y="7531"/>
                  <a:pt x="14755" y="9742"/>
                  <a:pt x="14366" y="12127"/>
                </a:cubicBezTo>
                <a:cubicBezTo>
                  <a:pt x="13910" y="14955"/>
                  <a:pt x="13441" y="17796"/>
                  <a:pt x="12999" y="20637"/>
                </a:cubicBezTo>
                <a:cubicBezTo>
                  <a:pt x="12423" y="21039"/>
                  <a:pt x="11833" y="21441"/>
                  <a:pt x="11270" y="21856"/>
                </a:cubicBezTo>
                <a:cubicBezTo>
                  <a:pt x="10386" y="22486"/>
                  <a:pt x="9515" y="23129"/>
                  <a:pt x="8644" y="23799"/>
                </a:cubicBezTo>
                <a:cubicBezTo>
                  <a:pt x="9555" y="19980"/>
                  <a:pt x="10399" y="16147"/>
                  <a:pt x="10734" y="12234"/>
                </a:cubicBezTo>
                <a:cubicBezTo>
                  <a:pt x="10761" y="11899"/>
                  <a:pt x="10788" y="11551"/>
                  <a:pt x="10654" y="11256"/>
                </a:cubicBezTo>
                <a:cubicBezTo>
                  <a:pt x="10534" y="10982"/>
                  <a:pt x="10256" y="10750"/>
                  <a:pt x="9969" y="10750"/>
                </a:cubicBezTo>
                <a:cubicBezTo>
                  <a:pt x="9934" y="10750"/>
                  <a:pt x="9898" y="10753"/>
                  <a:pt x="9863" y="10760"/>
                </a:cubicBezTo>
                <a:cubicBezTo>
                  <a:pt x="9609" y="10814"/>
                  <a:pt x="9448" y="11028"/>
                  <a:pt x="9287" y="11229"/>
                </a:cubicBezTo>
                <a:cubicBezTo>
                  <a:pt x="5870" y="15920"/>
                  <a:pt x="4824" y="22285"/>
                  <a:pt x="3726" y="27887"/>
                </a:cubicBezTo>
                <a:cubicBezTo>
                  <a:pt x="3712" y="27954"/>
                  <a:pt x="3712" y="28021"/>
                  <a:pt x="3699" y="28088"/>
                </a:cubicBezTo>
                <a:cubicBezTo>
                  <a:pt x="3511" y="28275"/>
                  <a:pt x="3350" y="28436"/>
                  <a:pt x="3176" y="28624"/>
                </a:cubicBezTo>
                <a:cubicBezTo>
                  <a:pt x="2694" y="29120"/>
                  <a:pt x="0" y="31760"/>
                  <a:pt x="375" y="32430"/>
                </a:cubicBezTo>
                <a:cubicBezTo>
                  <a:pt x="484" y="32616"/>
                  <a:pt x="634" y="32695"/>
                  <a:pt x="812" y="32695"/>
                </a:cubicBezTo>
                <a:cubicBezTo>
                  <a:pt x="1733" y="32695"/>
                  <a:pt x="3382" y="30573"/>
                  <a:pt x="3685" y="30259"/>
                </a:cubicBezTo>
                <a:cubicBezTo>
                  <a:pt x="4034" y="29910"/>
                  <a:pt x="4396" y="29562"/>
                  <a:pt x="4757" y="29213"/>
                </a:cubicBezTo>
                <a:cubicBezTo>
                  <a:pt x="5485" y="29453"/>
                  <a:pt x="6267" y="29521"/>
                  <a:pt x="7050" y="29521"/>
                </a:cubicBezTo>
                <a:cubicBezTo>
                  <a:pt x="7364" y="29521"/>
                  <a:pt x="7677" y="29510"/>
                  <a:pt x="7987" y="29495"/>
                </a:cubicBezTo>
                <a:cubicBezTo>
                  <a:pt x="13267" y="29307"/>
                  <a:pt x="18467" y="28409"/>
                  <a:pt x="23680" y="27498"/>
                </a:cubicBezTo>
                <a:cubicBezTo>
                  <a:pt x="24028" y="27431"/>
                  <a:pt x="24497" y="27270"/>
                  <a:pt x="24470" y="26895"/>
                </a:cubicBezTo>
                <a:cubicBezTo>
                  <a:pt x="23197" y="26279"/>
                  <a:pt x="21777" y="26078"/>
                  <a:pt x="20369" y="25930"/>
                </a:cubicBezTo>
                <a:cubicBezTo>
                  <a:pt x="16990" y="25541"/>
                  <a:pt x="13600" y="25362"/>
                  <a:pt x="10199" y="25362"/>
                </a:cubicBezTo>
                <a:cubicBezTo>
                  <a:pt x="9850" y="25362"/>
                  <a:pt x="9502" y="25364"/>
                  <a:pt x="9153" y="25367"/>
                </a:cubicBezTo>
                <a:cubicBezTo>
                  <a:pt x="10547" y="24282"/>
                  <a:pt x="11994" y="23263"/>
                  <a:pt x="13468" y="22298"/>
                </a:cubicBezTo>
                <a:cubicBezTo>
                  <a:pt x="13669" y="22392"/>
                  <a:pt x="13897" y="22419"/>
                  <a:pt x="14098" y="22459"/>
                </a:cubicBezTo>
                <a:cubicBezTo>
                  <a:pt x="15107" y="22573"/>
                  <a:pt x="16116" y="22599"/>
                  <a:pt x="17131" y="22599"/>
                </a:cubicBezTo>
                <a:cubicBezTo>
                  <a:pt x="17437" y="22599"/>
                  <a:pt x="17744" y="22596"/>
                  <a:pt x="18051" y="22593"/>
                </a:cubicBezTo>
                <a:cubicBezTo>
                  <a:pt x="19297" y="22593"/>
                  <a:pt x="20530" y="22580"/>
                  <a:pt x="21777" y="22580"/>
                </a:cubicBezTo>
                <a:cubicBezTo>
                  <a:pt x="24497" y="22553"/>
                  <a:pt x="27244" y="22540"/>
                  <a:pt x="29924" y="22111"/>
                </a:cubicBezTo>
                <a:cubicBezTo>
                  <a:pt x="30179" y="21374"/>
                  <a:pt x="29281" y="20798"/>
                  <a:pt x="28544" y="20543"/>
                </a:cubicBezTo>
                <a:cubicBezTo>
                  <a:pt x="26360" y="19806"/>
                  <a:pt x="24135" y="19149"/>
                  <a:pt x="21844" y="19002"/>
                </a:cubicBezTo>
                <a:cubicBezTo>
                  <a:pt x="21527" y="18981"/>
                  <a:pt x="21212" y="18971"/>
                  <a:pt x="20898" y="18971"/>
                </a:cubicBezTo>
                <a:cubicBezTo>
                  <a:pt x="20188" y="18971"/>
                  <a:pt x="19485" y="19024"/>
                  <a:pt x="18788" y="19136"/>
                </a:cubicBezTo>
                <a:cubicBezTo>
                  <a:pt x="20450" y="18238"/>
                  <a:pt x="22125" y="17367"/>
                  <a:pt x="23827" y="16509"/>
                </a:cubicBezTo>
                <a:cubicBezTo>
                  <a:pt x="24229" y="16550"/>
                  <a:pt x="24658" y="16550"/>
                  <a:pt x="25060" y="16550"/>
                </a:cubicBezTo>
                <a:cubicBezTo>
                  <a:pt x="29442" y="16523"/>
                  <a:pt x="33797" y="15906"/>
                  <a:pt x="38139" y="15303"/>
                </a:cubicBezTo>
                <a:cubicBezTo>
                  <a:pt x="38434" y="15250"/>
                  <a:pt x="38822" y="15116"/>
                  <a:pt x="38809" y="14821"/>
                </a:cubicBezTo>
                <a:cubicBezTo>
                  <a:pt x="37764" y="14258"/>
                  <a:pt x="36585" y="14070"/>
                  <a:pt x="35419" y="13896"/>
                </a:cubicBezTo>
                <a:cubicBezTo>
                  <a:pt x="33757" y="13668"/>
                  <a:pt x="32109" y="13481"/>
                  <a:pt x="30434" y="13347"/>
                </a:cubicBezTo>
                <a:cubicBezTo>
                  <a:pt x="32189" y="12516"/>
                  <a:pt x="33945" y="11725"/>
                  <a:pt x="35687" y="10894"/>
                </a:cubicBezTo>
                <a:cubicBezTo>
                  <a:pt x="39323" y="11463"/>
                  <a:pt x="43004" y="11758"/>
                  <a:pt x="46668" y="11758"/>
                </a:cubicBezTo>
                <a:cubicBezTo>
                  <a:pt x="46974" y="11758"/>
                  <a:pt x="47281" y="11756"/>
                  <a:pt x="47587" y="11752"/>
                </a:cubicBezTo>
                <a:cubicBezTo>
                  <a:pt x="47881" y="11323"/>
                  <a:pt x="47439" y="10868"/>
                  <a:pt x="46997" y="10653"/>
                </a:cubicBezTo>
                <a:cubicBezTo>
                  <a:pt x="44826" y="9487"/>
                  <a:pt x="42307" y="9313"/>
                  <a:pt x="39868" y="8911"/>
                </a:cubicBezTo>
                <a:cubicBezTo>
                  <a:pt x="40833" y="8415"/>
                  <a:pt x="41811" y="7933"/>
                  <a:pt x="42776" y="7410"/>
                </a:cubicBezTo>
                <a:cubicBezTo>
                  <a:pt x="43767" y="6901"/>
                  <a:pt x="44732" y="6351"/>
                  <a:pt x="45603" y="5668"/>
                </a:cubicBezTo>
                <a:cubicBezTo>
                  <a:pt x="45214" y="5570"/>
                  <a:pt x="44817" y="5528"/>
                  <a:pt x="44417" y="5528"/>
                </a:cubicBezTo>
                <a:cubicBezTo>
                  <a:pt x="43398" y="5528"/>
                  <a:pt x="42356" y="5799"/>
                  <a:pt x="41355" y="6097"/>
                </a:cubicBezTo>
                <a:cubicBezTo>
                  <a:pt x="40109" y="6459"/>
                  <a:pt x="38876" y="6861"/>
                  <a:pt x="37657" y="7289"/>
                </a:cubicBezTo>
                <a:cubicBezTo>
                  <a:pt x="38434" y="5105"/>
                  <a:pt x="39225" y="2854"/>
                  <a:pt x="39225" y="522"/>
                </a:cubicBezTo>
                <a:cubicBezTo>
                  <a:pt x="39225" y="388"/>
                  <a:pt x="39225" y="241"/>
                  <a:pt x="39144" y="147"/>
                </a:cubicBezTo>
                <a:cubicBezTo>
                  <a:pt x="39075" y="43"/>
                  <a:pt x="38974" y="0"/>
                  <a:pt x="38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5979"/>
            <a:ext cx="2057400" cy="4388644"/>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05979"/>
            <a:ext cx="6019800" cy="4388644"/>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8EEA871A-6C8A-43E0-BAC6-5C4EE525C807}"/>
              </a:ext>
            </a:extLst>
          </p:cNvPr>
          <p:cNvSpPr>
            <a:spLocks noGrp="1"/>
          </p:cNvSpPr>
          <p:nvPr>
            <p:ph type="dt" sz="half" idx="10"/>
          </p:nvPr>
        </p:nvSpPr>
        <p:spPr/>
        <p:txBody>
          <a:bodyPr/>
          <a:lstStyle>
            <a:lvl1pPr>
              <a:defRPr/>
            </a:lvl1pPr>
          </a:lstStyle>
          <a:p>
            <a:pPr>
              <a:defRPr/>
            </a:pPr>
            <a:endParaRPr lang="pt-BR"/>
          </a:p>
        </p:txBody>
      </p:sp>
      <p:sp>
        <p:nvSpPr>
          <p:cNvPr id="5" name="Marcador de Posição do Rodapé 4">
            <a:extLst>
              <a:ext uri="{FF2B5EF4-FFF2-40B4-BE49-F238E27FC236}">
                <a16:creationId xmlns:a16="http://schemas.microsoft.com/office/drawing/2014/main" id="{A2C1380B-95F1-453B-887D-E0C3F674A223}"/>
              </a:ext>
            </a:extLst>
          </p:cNvPr>
          <p:cNvSpPr>
            <a:spLocks noGrp="1"/>
          </p:cNvSpPr>
          <p:nvPr>
            <p:ph type="ftr" sz="quarter" idx="11"/>
          </p:nvPr>
        </p:nvSpPr>
        <p:spPr/>
        <p:txBody>
          <a:bodyPr/>
          <a:lstStyle>
            <a:lvl1pPr>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9927563F-BCEB-49DD-9E7D-9273EEE84F30}"/>
              </a:ext>
            </a:extLst>
          </p:cNvPr>
          <p:cNvSpPr>
            <a:spLocks noGrp="1"/>
          </p:cNvSpPr>
          <p:nvPr>
            <p:ph type="sldNum" sz="quarter" idx="12"/>
          </p:nvPr>
        </p:nvSpPr>
        <p:spPr/>
        <p:txBody>
          <a:bodyPr/>
          <a:lstStyle>
            <a:lvl1pPr>
              <a:defRPr/>
            </a:lvl1pPr>
          </a:lstStyle>
          <a:p>
            <a:fld id="{21C88B8D-8CCB-43F1-BBC9-6642BA7E697D}" type="slidenum">
              <a:rPr lang="pt-BR" altLang="en-US"/>
              <a:pPr/>
              <a:t>‹#›</a:t>
            </a:fld>
            <a:endParaRPr lang="pt-BR" altLang="en-US"/>
          </a:p>
        </p:txBody>
      </p:sp>
    </p:spTree>
    <p:extLst>
      <p:ext uri="{BB962C8B-B14F-4D97-AF65-F5344CB8AC3E}">
        <p14:creationId xmlns:p14="http://schemas.microsoft.com/office/powerpoint/2010/main" val="19222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6"/>
          <p:cNvSpPr/>
          <p:nvPr/>
        </p:nvSpPr>
        <p:spPr>
          <a:xfrm rot="-3929992">
            <a:off x="8015311" y="3864969"/>
            <a:ext cx="1308954" cy="1846617"/>
          </a:xfrm>
          <a:custGeom>
            <a:avLst/>
            <a:gdLst/>
            <a:ahLst/>
            <a:cxnLst/>
            <a:rect l="l" t="t" r="r" b="b"/>
            <a:pathLst>
              <a:path w="17475" h="24653" extrusionOk="0">
                <a:moveTo>
                  <a:pt x="9726" y="1"/>
                </a:moveTo>
                <a:cubicBezTo>
                  <a:pt x="9305" y="1"/>
                  <a:pt x="8865" y="206"/>
                  <a:pt x="8563" y="516"/>
                </a:cubicBezTo>
                <a:cubicBezTo>
                  <a:pt x="8094" y="998"/>
                  <a:pt x="7880" y="1668"/>
                  <a:pt x="7706" y="2325"/>
                </a:cubicBezTo>
                <a:cubicBezTo>
                  <a:pt x="7156" y="4362"/>
                  <a:pt x="6821" y="6466"/>
                  <a:pt x="6647" y="8570"/>
                </a:cubicBezTo>
                <a:cubicBezTo>
                  <a:pt x="6004" y="6667"/>
                  <a:pt x="5186" y="4817"/>
                  <a:pt x="4208" y="3062"/>
                </a:cubicBezTo>
                <a:cubicBezTo>
                  <a:pt x="4020" y="2740"/>
                  <a:pt x="3833" y="2405"/>
                  <a:pt x="3538" y="2191"/>
                </a:cubicBezTo>
                <a:cubicBezTo>
                  <a:pt x="3300" y="2027"/>
                  <a:pt x="3020" y="1953"/>
                  <a:pt x="2734" y="1953"/>
                </a:cubicBezTo>
                <a:cubicBezTo>
                  <a:pt x="2297" y="1953"/>
                  <a:pt x="1847" y="2127"/>
                  <a:pt x="1514" y="2419"/>
                </a:cubicBezTo>
                <a:cubicBezTo>
                  <a:pt x="951" y="2901"/>
                  <a:pt x="683" y="3625"/>
                  <a:pt x="523" y="4348"/>
                </a:cubicBezTo>
                <a:cubicBezTo>
                  <a:pt x="0" y="6734"/>
                  <a:pt x="576" y="9200"/>
                  <a:pt x="1394" y="11505"/>
                </a:cubicBezTo>
                <a:cubicBezTo>
                  <a:pt x="2318" y="14064"/>
                  <a:pt x="3538" y="16490"/>
                  <a:pt x="4824" y="18875"/>
                </a:cubicBezTo>
                <a:cubicBezTo>
                  <a:pt x="5682" y="20430"/>
                  <a:pt x="6968" y="24182"/>
                  <a:pt x="8912" y="24597"/>
                </a:cubicBezTo>
                <a:cubicBezTo>
                  <a:pt x="9079" y="24635"/>
                  <a:pt x="9240" y="24652"/>
                  <a:pt x="9396" y="24652"/>
                </a:cubicBezTo>
                <a:cubicBezTo>
                  <a:pt x="11352" y="24652"/>
                  <a:pt x="12439" y="21858"/>
                  <a:pt x="13146" y="20443"/>
                </a:cubicBezTo>
                <a:cubicBezTo>
                  <a:pt x="14312" y="18151"/>
                  <a:pt x="15344" y="15793"/>
                  <a:pt x="16121" y="13340"/>
                </a:cubicBezTo>
                <a:cubicBezTo>
                  <a:pt x="16979" y="10633"/>
                  <a:pt x="17475" y="7819"/>
                  <a:pt x="17421" y="4965"/>
                </a:cubicBezTo>
                <a:cubicBezTo>
                  <a:pt x="17408" y="4295"/>
                  <a:pt x="17220" y="3451"/>
                  <a:pt x="16550" y="3317"/>
                </a:cubicBezTo>
                <a:cubicBezTo>
                  <a:pt x="16497" y="3306"/>
                  <a:pt x="16444" y="3301"/>
                  <a:pt x="16391" y="3301"/>
                </a:cubicBezTo>
                <a:cubicBezTo>
                  <a:pt x="16110" y="3301"/>
                  <a:pt x="15836" y="3440"/>
                  <a:pt x="15599" y="3598"/>
                </a:cubicBezTo>
                <a:cubicBezTo>
                  <a:pt x="13763" y="4764"/>
                  <a:pt x="12784" y="6895"/>
                  <a:pt x="11913" y="8905"/>
                </a:cubicBezTo>
                <a:cubicBezTo>
                  <a:pt x="12262" y="6305"/>
                  <a:pt x="11967" y="3625"/>
                  <a:pt x="11016" y="1186"/>
                </a:cubicBezTo>
                <a:cubicBezTo>
                  <a:pt x="10882" y="811"/>
                  <a:pt x="10707" y="449"/>
                  <a:pt x="10386" y="208"/>
                </a:cubicBezTo>
                <a:cubicBezTo>
                  <a:pt x="10189" y="64"/>
                  <a:pt x="9961" y="1"/>
                  <a:pt x="9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p:nvPr/>
        </p:nvSpPr>
        <p:spPr>
          <a:xfrm rot="1002636">
            <a:off x="-416575" y="-1000967"/>
            <a:ext cx="3250275" cy="2337130"/>
          </a:xfrm>
          <a:custGeom>
            <a:avLst/>
            <a:gdLst/>
            <a:ahLst/>
            <a:cxnLst/>
            <a:rect l="l" t="t" r="r" b="b"/>
            <a:pathLst>
              <a:path w="43393" h="31202" extrusionOk="0">
                <a:moveTo>
                  <a:pt x="16911" y="1"/>
                </a:moveTo>
                <a:cubicBezTo>
                  <a:pt x="16898" y="1"/>
                  <a:pt x="16885" y="1"/>
                  <a:pt x="16872" y="1"/>
                </a:cubicBezTo>
                <a:cubicBezTo>
                  <a:pt x="16269" y="14"/>
                  <a:pt x="15719" y="296"/>
                  <a:pt x="15197" y="617"/>
                </a:cubicBezTo>
                <a:cubicBezTo>
                  <a:pt x="12168" y="2440"/>
                  <a:pt x="9917" y="5308"/>
                  <a:pt x="7759" y="8109"/>
                </a:cubicBezTo>
                <a:cubicBezTo>
                  <a:pt x="7116" y="7465"/>
                  <a:pt x="7009" y="6313"/>
                  <a:pt x="6607" y="5509"/>
                </a:cubicBezTo>
                <a:cubicBezTo>
                  <a:pt x="6205" y="4705"/>
                  <a:pt x="5642" y="3901"/>
                  <a:pt x="4798" y="3633"/>
                </a:cubicBezTo>
                <a:cubicBezTo>
                  <a:pt x="4697" y="3602"/>
                  <a:pt x="4591" y="3579"/>
                  <a:pt x="4489" y="3579"/>
                </a:cubicBezTo>
                <a:cubicBezTo>
                  <a:pt x="4415" y="3579"/>
                  <a:pt x="4343" y="3591"/>
                  <a:pt x="4275" y="3619"/>
                </a:cubicBezTo>
                <a:cubicBezTo>
                  <a:pt x="3900" y="3753"/>
                  <a:pt x="3860" y="4236"/>
                  <a:pt x="3833" y="4624"/>
                </a:cubicBezTo>
                <a:cubicBezTo>
                  <a:pt x="3833" y="7532"/>
                  <a:pt x="5843" y="10266"/>
                  <a:pt x="5213" y="13094"/>
                </a:cubicBezTo>
                <a:cubicBezTo>
                  <a:pt x="4557" y="15948"/>
                  <a:pt x="1555" y="17516"/>
                  <a:pt x="322" y="20156"/>
                </a:cubicBezTo>
                <a:cubicBezTo>
                  <a:pt x="148" y="20504"/>
                  <a:pt x="0" y="20960"/>
                  <a:pt x="268" y="21241"/>
                </a:cubicBezTo>
                <a:cubicBezTo>
                  <a:pt x="389" y="21375"/>
                  <a:pt x="576" y="21416"/>
                  <a:pt x="737" y="21442"/>
                </a:cubicBezTo>
                <a:cubicBezTo>
                  <a:pt x="838" y="21458"/>
                  <a:pt x="939" y="21465"/>
                  <a:pt x="1040" y="21465"/>
                </a:cubicBezTo>
                <a:cubicBezTo>
                  <a:pt x="1816" y="21465"/>
                  <a:pt x="2561" y="21030"/>
                  <a:pt x="3190" y="20531"/>
                </a:cubicBezTo>
                <a:cubicBezTo>
                  <a:pt x="3886" y="19982"/>
                  <a:pt x="4503" y="18990"/>
                  <a:pt x="5347" y="18695"/>
                </a:cubicBezTo>
                <a:cubicBezTo>
                  <a:pt x="6098" y="22166"/>
                  <a:pt x="6875" y="25691"/>
                  <a:pt x="8831" y="28666"/>
                </a:cubicBezTo>
                <a:cubicBezTo>
                  <a:pt x="9166" y="29161"/>
                  <a:pt x="9555" y="29671"/>
                  <a:pt x="10091" y="29925"/>
                </a:cubicBezTo>
                <a:cubicBezTo>
                  <a:pt x="10323" y="30069"/>
                  <a:pt x="10608" y="30149"/>
                  <a:pt x="10888" y="30149"/>
                </a:cubicBezTo>
                <a:cubicBezTo>
                  <a:pt x="11206" y="30149"/>
                  <a:pt x="11518" y="30046"/>
                  <a:pt x="11739" y="29818"/>
                </a:cubicBezTo>
                <a:cubicBezTo>
                  <a:pt x="11967" y="29604"/>
                  <a:pt x="12074" y="29309"/>
                  <a:pt x="12182" y="29027"/>
                </a:cubicBezTo>
                <a:cubicBezTo>
                  <a:pt x="12771" y="27299"/>
                  <a:pt x="12838" y="25396"/>
                  <a:pt x="12369" y="23613"/>
                </a:cubicBezTo>
                <a:lnTo>
                  <a:pt x="12369" y="23613"/>
                </a:lnTo>
                <a:cubicBezTo>
                  <a:pt x="13656" y="25490"/>
                  <a:pt x="15076" y="27272"/>
                  <a:pt x="16658" y="28907"/>
                </a:cubicBezTo>
                <a:cubicBezTo>
                  <a:pt x="17663" y="29965"/>
                  <a:pt x="18828" y="31024"/>
                  <a:pt x="20289" y="31185"/>
                </a:cubicBezTo>
                <a:cubicBezTo>
                  <a:pt x="20375" y="31196"/>
                  <a:pt x="20463" y="31202"/>
                  <a:pt x="20551" y="31202"/>
                </a:cubicBezTo>
                <a:cubicBezTo>
                  <a:pt x="20903" y="31202"/>
                  <a:pt x="21259" y="31107"/>
                  <a:pt x="21495" y="30850"/>
                </a:cubicBezTo>
                <a:cubicBezTo>
                  <a:pt x="21736" y="30568"/>
                  <a:pt x="21790" y="30166"/>
                  <a:pt x="21830" y="29791"/>
                </a:cubicBezTo>
                <a:cubicBezTo>
                  <a:pt x="21924" y="28170"/>
                  <a:pt x="21830" y="26428"/>
                  <a:pt x="21388" y="24860"/>
                </a:cubicBezTo>
                <a:lnTo>
                  <a:pt x="21388" y="24860"/>
                </a:lnTo>
                <a:cubicBezTo>
                  <a:pt x="22902" y="26133"/>
                  <a:pt x="24524" y="27272"/>
                  <a:pt x="26226" y="28237"/>
                </a:cubicBezTo>
                <a:cubicBezTo>
                  <a:pt x="27502" y="28972"/>
                  <a:pt x="28903" y="29620"/>
                  <a:pt x="30380" y="29620"/>
                </a:cubicBezTo>
                <a:cubicBezTo>
                  <a:pt x="30438" y="29620"/>
                  <a:pt x="30496" y="29619"/>
                  <a:pt x="30554" y="29617"/>
                </a:cubicBezTo>
                <a:cubicBezTo>
                  <a:pt x="30742" y="29617"/>
                  <a:pt x="30903" y="29577"/>
                  <a:pt x="31077" y="29510"/>
                </a:cubicBezTo>
                <a:cubicBezTo>
                  <a:pt x="32082" y="29161"/>
                  <a:pt x="32028" y="28197"/>
                  <a:pt x="31867" y="27392"/>
                </a:cubicBezTo>
                <a:cubicBezTo>
                  <a:pt x="31546" y="25811"/>
                  <a:pt x="30956" y="24190"/>
                  <a:pt x="30125" y="22836"/>
                </a:cubicBezTo>
                <a:lnTo>
                  <a:pt x="30125" y="22836"/>
                </a:lnTo>
                <a:cubicBezTo>
                  <a:pt x="32162" y="23278"/>
                  <a:pt x="34226" y="23747"/>
                  <a:pt x="36317" y="23841"/>
                </a:cubicBezTo>
                <a:cubicBezTo>
                  <a:pt x="36518" y="23849"/>
                  <a:pt x="36721" y="23853"/>
                  <a:pt x="36923" y="23853"/>
                </a:cubicBezTo>
                <a:cubicBezTo>
                  <a:pt x="38819" y="23853"/>
                  <a:pt x="40730" y="23502"/>
                  <a:pt x="42401" y="22582"/>
                </a:cubicBezTo>
                <a:cubicBezTo>
                  <a:pt x="42789" y="22367"/>
                  <a:pt x="43191" y="22206"/>
                  <a:pt x="43285" y="21777"/>
                </a:cubicBezTo>
                <a:cubicBezTo>
                  <a:pt x="43392" y="21335"/>
                  <a:pt x="43084" y="21040"/>
                  <a:pt x="42829" y="20665"/>
                </a:cubicBezTo>
                <a:cubicBezTo>
                  <a:pt x="41623" y="18963"/>
                  <a:pt x="39814" y="17744"/>
                  <a:pt x="37898" y="16900"/>
                </a:cubicBezTo>
                <a:cubicBezTo>
                  <a:pt x="35968" y="16069"/>
                  <a:pt x="33918" y="15600"/>
                  <a:pt x="31881" y="15131"/>
                </a:cubicBezTo>
                <a:cubicBezTo>
                  <a:pt x="33221" y="14260"/>
                  <a:pt x="34454" y="13027"/>
                  <a:pt x="35419" y="11754"/>
                </a:cubicBezTo>
                <a:cubicBezTo>
                  <a:pt x="35901" y="11110"/>
                  <a:pt x="36370" y="10266"/>
                  <a:pt x="35620" y="9502"/>
                </a:cubicBezTo>
                <a:cubicBezTo>
                  <a:pt x="35499" y="9382"/>
                  <a:pt x="35352" y="9261"/>
                  <a:pt x="35178" y="9181"/>
                </a:cubicBezTo>
                <a:cubicBezTo>
                  <a:pt x="34194" y="8660"/>
                  <a:pt x="33093" y="8507"/>
                  <a:pt x="31984" y="8507"/>
                </a:cubicBezTo>
                <a:cubicBezTo>
                  <a:pt x="31551" y="8507"/>
                  <a:pt x="31117" y="8530"/>
                  <a:pt x="30688" y="8564"/>
                </a:cubicBezTo>
                <a:cubicBezTo>
                  <a:pt x="28732" y="8698"/>
                  <a:pt x="26775" y="9006"/>
                  <a:pt x="24859" y="9516"/>
                </a:cubicBezTo>
                <a:cubicBezTo>
                  <a:pt x="25931" y="8296"/>
                  <a:pt x="26789" y="6755"/>
                  <a:pt x="27392" y="5241"/>
                </a:cubicBezTo>
                <a:cubicBezTo>
                  <a:pt x="27539" y="4892"/>
                  <a:pt x="27660" y="4504"/>
                  <a:pt x="27552" y="4142"/>
                </a:cubicBezTo>
                <a:cubicBezTo>
                  <a:pt x="27418" y="3713"/>
                  <a:pt x="27016" y="3445"/>
                  <a:pt x="26601" y="3311"/>
                </a:cubicBezTo>
                <a:cubicBezTo>
                  <a:pt x="26193" y="3167"/>
                  <a:pt x="25771" y="3107"/>
                  <a:pt x="25343" y="3107"/>
                </a:cubicBezTo>
                <a:cubicBezTo>
                  <a:pt x="24338" y="3107"/>
                  <a:pt x="23302" y="3440"/>
                  <a:pt x="22353" y="3807"/>
                </a:cubicBezTo>
                <a:cubicBezTo>
                  <a:pt x="20222" y="4611"/>
                  <a:pt x="18158" y="5576"/>
                  <a:pt x="16202" y="6715"/>
                </a:cubicBezTo>
                <a:lnTo>
                  <a:pt x="16202" y="6715"/>
                </a:lnTo>
                <a:cubicBezTo>
                  <a:pt x="17395" y="5321"/>
                  <a:pt x="18158" y="3579"/>
                  <a:pt x="18373" y="1757"/>
                </a:cubicBezTo>
                <a:cubicBezTo>
                  <a:pt x="18413" y="1462"/>
                  <a:pt x="18426" y="1140"/>
                  <a:pt x="18333" y="859"/>
                </a:cubicBezTo>
                <a:cubicBezTo>
                  <a:pt x="18136" y="295"/>
                  <a:pt x="17503" y="1"/>
                  <a:pt x="169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74"/>
        <p:cNvGrpSpPr/>
        <p:nvPr/>
      </p:nvGrpSpPr>
      <p:grpSpPr>
        <a:xfrm>
          <a:off x="0" y="0"/>
          <a:ext cx="0" cy="0"/>
          <a:chOff x="0" y="0"/>
          <a:chExt cx="0" cy="0"/>
        </a:xfrm>
      </p:grpSpPr>
      <p:sp>
        <p:nvSpPr>
          <p:cNvPr id="75" name="Google Shape;75;p11"/>
          <p:cNvSpPr txBox="1">
            <a:spLocks noGrp="1"/>
          </p:cNvSpPr>
          <p:nvPr>
            <p:ph type="title" hasCustomPrompt="1"/>
          </p:nvPr>
        </p:nvSpPr>
        <p:spPr>
          <a:xfrm>
            <a:off x="4059175" y="1459475"/>
            <a:ext cx="4371600" cy="15111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6" name="Google Shape;76;p11"/>
          <p:cNvSpPr txBox="1">
            <a:spLocks noGrp="1"/>
          </p:cNvSpPr>
          <p:nvPr>
            <p:ph type="subTitle" idx="1"/>
          </p:nvPr>
        </p:nvSpPr>
        <p:spPr>
          <a:xfrm>
            <a:off x="4569475" y="2970625"/>
            <a:ext cx="3861300" cy="7134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0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7" name="Google Shape;77;p11"/>
          <p:cNvSpPr/>
          <p:nvPr/>
        </p:nvSpPr>
        <p:spPr>
          <a:xfrm rot="-1397377">
            <a:off x="-765589" y="1064773"/>
            <a:ext cx="2690931" cy="1837490"/>
          </a:xfrm>
          <a:custGeom>
            <a:avLst/>
            <a:gdLst/>
            <a:ahLst/>
            <a:cxnLst/>
            <a:rect l="l" t="t" r="r" b="b"/>
            <a:pathLst>
              <a:path w="47882" h="32696" extrusionOk="0">
                <a:moveTo>
                  <a:pt x="38861" y="0"/>
                </a:moveTo>
                <a:cubicBezTo>
                  <a:pt x="38625" y="0"/>
                  <a:pt x="38334" y="184"/>
                  <a:pt x="38152" y="375"/>
                </a:cubicBezTo>
                <a:cubicBezTo>
                  <a:pt x="36196" y="2505"/>
                  <a:pt x="35124" y="5789"/>
                  <a:pt x="34186" y="8630"/>
                </a:cubicBezTo>
                <a:cubicBezTo>
                  <a:pt x="31224" y="9862"/>
                  <a:pt x="28316" y="11243"/>
                  <a:pt x="25502" y="12797"/>
                </a:cubicBezTo>
                <a:cubicBezTo>
                  <a:pt x="26467" y="9326"/>
                  <a:pt x="27405" y="5842"/>
                  <a:pt x="27820" y="2278"/>
                </a:cubicBezTo>
                <a:cubicBezTo>
                  <a:pt x="27847" y="1983"/>
                  <a:pt x="27887" y="1701"/>
                  <a:pt x="27780" y="1447"/>
                </a:cubicBezTo>
                <a:cubicBezTo>
                  <a:pt x="27697" y="1208"/>
                  <a:pt x="27475" y="1023"/>
                  <a:pt x="27238" y="1023"/>
                </a:cubicBezTo>
                <a:cubicBezTo>
                  <a:pt x="27209" y="1023"/>
                  <a:pt x="27180" y="1025"/>
                  <a:pt x="27150" y="1031"/>
                </a:cubicBezTo>
                <a:cubicBezTo>
                  <a:pt x="26949" y="1071"/>
                  <a:pt x="26802" y="1246"/>
                  <a:pt x="26668" y="1420"/>
                </a:cubicBezTo>
                <a:cubicBezTo>
                  <a:pt x="23720" y="5199"/>
                  <a:pt x="22661" y="10425"/>
                  <a:pt x="21616" y="15035"/>
                </a:cubicBezTo>
                <a:cubicBezTo>
                  <a:pt x="19606" y="16228"/>
                  <a:pt x="17649" y="17501"/>
                  <a:pt x="15706" y="18787"/>
                </a:cubicBezTo>
                <a:cubicBezTo>
                  <a:pt x="16684" y="14888"/>
                  <a:pt x="17100" y="10854"/>
                  <a:pt x="16925" y="6834"/>
                </a:cubicBezTo>
                <a:cubicBezTo>
                  <a:pt x="16912" y="6351"/>
                  <a:pt x="16845" y="5856"/>
                  <a:pt x="16389" y="5641"/>
                </a:cubicBezTo>
                <a:cubicBezTo>
                  <a:pt x="14808" y="7531"/>
                  <a:pt x="14755" y="9742"/>
                  <a:pt x="14366" y="12127"/>
                </a:cubicBezTo>
                <a:cubicBezTo>
                  <a:pt x="13910" y="14955"/>
                  <a:pt x="13441" y="17796"/>
                  <a:pt x="12999" y="20637"/>
                </a:cubicBezTo>
                <a:cubicBezTo>
                  <a:pt x="12423" y="21039"/>
                  <a:pt x="11833" y="21441"/>
                  <a:pt x="11270" y="21856"/>
                </a:cubicBezTo>
                <a:cubicBezTo>
                  <a:pt x="10386" y="22486"/>
                  <a:pt x="9515" y="23129"/>
                  <a:pt x="8644" y="23799"/>
                </a:cubicBezTo>
                <a:cubicBezTo>
                  <a:pt x="9555" y="19980"/>
                  <a:pt x="10399" y="16147"/>
                  <a:pt x="10734" y="12234"/>
                </a:cubicBezTo>
                <a:cubicBezTo>
                  <a:pt x="10761" y="11899"/>
                  <a:pt x="10788" y="11551"/>
                  <a:pt x="10654" y="11256"/>
                </a:cubicBezTo>
                <a:cubicBezTo>
                  <a:pt x="10534" y="10982"/>
                  <a:pt x="10256" y="10750"/>
                  <a:pt x="9969" y="10750"/>
                </a:cubicBezTo>
                <a:cubicBezTo>
                  <a:pt x="9934" y="10750"/>
                  <a:pt x="9898" y="10753"/>
                  <a:pt x="9863" y="10760"/>
                </a:cubicBezTo>
                <a:cubicBezTo>
                  <a:pt x="9609" y="10814"/>
                  <a:pt x="9448" y="11028"/>
                  <a:pt x="9287" y="11229"/>
                </a:cubicBezTo>
                <a:cubicBezTo>
                  <a:pt x="5870" y="15920"/>
                  <a:pt x="4824" y="22285"/>
                  <a:pt x="3726" y="27887"/>
                </a:cubicBezTo>
                <a:cubicBezTo>
                  <a:pt x="3712" y="27954"/>
                  <a:pt x="3712" y="28021"/>
                  <a:pt x="3699" y="28088"/>
                </a:cubicBezTo>
                <a:cubicBezTo>
                  <a:pt x="3511" y="28275"/>
                  <a:pt x="3350" y="28436"/>
                  <a:pt x="3176" y="28624"/>
                </a:cubicBezTo>
                <a:cubicBezTo>
                  <a:pt x="2694" y="29120"/>
                  <a:pt x="0" y="31760"/>
                  <a:pt x="375" y="32430"/>
                </a:cubicBezTo>
                <a:cubicBezTo>
                  <a:pt x="484" y="32616"/>
                  <a:pt x="634" y="32695"/>
                  <a:pt x="812" y="32695"/>
                </a:cubicBezTo>
                <a:cubicBezTo>
                  <a:pt x="1733" y="32695"/>
                  <a:pt x="3382" y="30573"/>
                  <a:pt x="3685" y="30259"/>
                </a:cubicBezTo>
                <a:cubicBezTo>
                  <a:pt x="4034" y="29910"/>
                  <a:pt x="4396" y="29562"/>
                  <a:pt x="4757" y="29213"/>
                </a:cubicBezTo>
                <a:cubicBezTo>
                  <a:pt x="5485" y="29453"/>
                  <a:pt x="6267" y="29521"/>
                  <a:pt x="7050" y="29521"/>
                </a:cubicBezTo>
                <a:cubicBezTo>
                  <a:pt x="7364" y="29521"/>
                  <a:pt x="7677" y="29510"/>
                  <a:pt x="7987" y="29495"/>
                </a:cubicBezTo>
                <a:cubicBezTo>
                  <a:pt x="13267" y="29307"/>
                  <a:pt x="18467" y="28409"/>
                  <a:pt x="23680" y="27498"/>
                </a:cubicBezTo>
                <a:cubicBezTo>
                  <a:pt x="24028" y="27431"/>
                  <a:pt x="24497" y="27270"/>
                  <a:pt x="24470" y="26895"/>
                </a:cubicBezTo>
                <a:cubicBezTo>
                  <a:pt x="23197" y="26279"/>
                  <a:pt x="21777" y="26078"/>
                  <a:pt x="20369" y="25930"/>
                </a:cubicBezTo>
                <a:cubicBezTo>
                  <a:pt x="16990" y="25541"/>
                  <a:pt x="13600" y="25362"/>
                  <a:pt x="10199" y="25362"/>
                </a:cubicBezTo>
                <a:cubicBezTo>
                  <a:pt x="9850" y="25362"/>
                  <a:pt x="9502" y="25364"/>
                  <a:pt x="9153" y="25367"/>
                </a:cubicBezTo>
                <a:cubicBezTo>
                  <a:pt x="10547" y="24282"/>
                  <a:pt x="11994" y="23263"/>
                  <a:pt x="13468" y="22298"/>
                </a:cubicBezTo>
                <a:cubicBezTo>
                  <a:pt x="13669" y="22392"/>
                  <a:pt x="13897" y="22419"/>
                  <a:pt x="14098" y="22459"/>
                </a:cubicBezTo>
                <a:cubicBezTo>
                  <a:pt x="15107" y="22573"/>
                  <a:pt x="16116" y="22599"/>
                  <a:pt x="17131" y="22599"/>
                </a:cubicBezTo>
                <a:cubicBezTo>
                  <a:pt x="17437" y="22599"/>
                  <a:pt x="17744" y="22596"/>
                  <a:pt x="18051" y="22593"/>
                </a:cubicBezTo>
                <a:cubicBezTo>
                  <a:pt x="19297" y="22593"/>
                  <a:pt x="20530" y="22580"/>
                  <a:pt x="21777" y="22580"/>
                </a:cubicBezTo>
                <a:cubicBezTo>
                  <a:pt x="24497" y="22553"/>
                  <a:pt x="27244" y="22540"/>
                  <a:pt x="29924" y="22111"/>
                </a:cubicBezTo>
                <a:cubicBezTo>
                  <a:pt x="30179" y="21374"/>
                  <a:pt x="29281" y="20798"/>
                  <a:pt x="28544" y="20543"/>
                </a:cubicBezTo>
                <a:cubicBezTo>
                  <a:pt x="26360" y="19806"/>
                  <a:pt x="24135" y="19149"/>
                  <a:pt x="21844" y="19002"/>
                </a:cubicBezTo>
                <a:cubicBezTo>
                  <a:pt x="21527" y="18981"/>
                  <a:pt x="21212" y="18971"/>
                  <a:pt x="20898" y="18971"/>
                </a:cubicBezTo>
                <a:cubicBezTo>
                  <a:pt x="20188" y="18971"/>
                  <a:pt x="19485" y="19024"/>
                  <a:pt x="18788" y="19136"/>
                </a:cubicBezTo>
                <a:cubicBezTo>
                  <a:pt x="20450" y="18238"/>
                  <a:pt x="22125" y="17367"/>
                  <a:pt x="23827" y="16509"/>
                </a:cubicBezTo>
                <a:cubicBezTo>
                  <a:pt x="24229" y="16550"/>
                  <a:pt x="24658" y="16550"/>
                  <a:pt x="25060" y="16550"/>
                </a:cubicBezTo>
                <a:cubicBezTo>
                  <a:pt x="29442" y="16523"/>
                  <a:pt x="33797" y="15906"/>
                  <a:pt x="38139" y="15303"/>
                </a:cubicBezTo>
                <a:cubicBezTo>
                  <a:pt x="38434" y="15250"/>
                  <a:pt x="38822" y="15116"/>
                  <a:pt x="38809" y="14821"/>
                </a:cubicBezTo>
                <a:cubicBezTo>
                  <a:pt x="37764" y="14258"/>
                  <a:pt x="36585" y="14070"/>
                  <a:pt x="35419" y="13896"/>
                </a:cubicBezTo>
                <a:cubicBezTo>
                  <a:pt x="33757" y="13668"/>
                  <a:pt x="32109" y="13481"/>
                  <a:pt x="30434" y="13347"/>
                </a:cubicBezTo>
                <a:cubicBezTo>
                  <a:pt x="32189" y="12516"/>
                  <a:pt x="33945" y="11725"/>
                  <a:pt x="35687" y="10894"/>
                </a:cubicBezTo>
                <a:cubicBezTo>
                  <a:pt x="39323" y="11463"/>
                  <a:pt x="43004" y="11758"/>
                  <a:pt x="46668" y="11758"/>
                </a:cubicBezTo>
                <a:cubicBezTo>
                  <a:pt x="46974" y="11758"/>
                  <a:pt x="47281" y="11756"/>
                  <a:pt x="47587" y="11752"/>
                </a:cubicBezTo>
                <a:cubicBezTo>
                  <a:pt x="47881" y="11323"/>
                  <a:pt x="47439" y="10868"/>
                  <a:pt x="46997" y="10653"/>
                </a:cubicBezTo>
                <a:cubicBezTo>
                  <a:pt x="44826" y="9487"/>
                  <a:pt x="42307" y="9313"/>
                  <a:pt x="39868" y="8911"/>
                </a:cubicBezTo>
                <a:cubicBezTo>
                  <a:pt x="40833" y="8415"/>
                  <a:pt x="41811" y="7933"/>
                  <a:pt x="42776" y="7410"/>
                </a:cubicBezTo>
                <a:cubicBezTo>
                  <a:pt x="43767" y="6901"/>
                  <a:pt x="44732" y="6351"/>
                  <a:pt x="45603" y="5668"/>
                </a:cubicBezTo>
                <a:cubicBezTo>
                  <a:pt x="45214" y="5570"/>
                  <a:pt x="44817" y="5528"/>
                  <a:pt x="44417" y="5528"/>
                </a:cubicBezTo>
                <a:cubicBezTo>
                  <a:pt x="43398" y="5528"/>
                  <a:pt x="42356" y="5799"/>
                  <a:pt x="41355" y="6097"/>
                </a:cubicBezTo>
                <a:cubicBezTo>
                  <a:pt x="40109" y="6459"/>
                  <a:pt x="38876" y="6861"/>
                  <a:pt x="37657" y="7289"/>
                </a:cubicBezTo>
                <a:cubicBezTo>
                  <a:pt x="38434" y="5105"/>
                  <a:pt x="39225" y="2854"/>
                  <a:pt x="39225" y="522"/>
                </a:cubicBezTo>
                <a:cubicBezTo>
                  <a:pt x="39225" y="388"/>
                  <a:pt x="39225" y="241"/>
                  <a:pt x="39144" y="147"/>
                </a:cubicBezTo>
                <a:cubicBezTo>
                  <a:pt x="39075" y="43"/>
                  <a:pt x="38974" y="0"/>
                  <a:pt x="38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1"/>
          <p:cNvSpPr/>
          <p:nvPr/>
        </p:nvSpPr>
        <p:spPr>
          <a:xfrm>
            <a:off x="7564975" y="4024500"/>
            <a:ext cx="743731" cy="804999"/>
          </a:xfrm>
          <a:custGeom>
            <a:avLst/>
            <a:gdLst/>
            <a:ahLst/>
            <a:cxnLst/>
            <a:rect l="l" t="t" r="r" b="b"/>
            <a:pathLst>
              <a:path w="9007" h="9749" extrusionOk="0">
                <a:moveTo>
                  <a:pt x="3436" y="0"/>
                </a:moveTo>
                <a:cubicBezTo>
                  <a:pt x="3408" y="0"/>
                  <a:pt x="3380" y="2"/>
                  <a:pt x="3351" y="5"/>
                </a:cubicBezTo>
                <a:cubicBezTo>
                  <a:pt x="3110" y="18"/>
                  <a:pt x="2895" y="152"/>
                  <a:pt x="2748" y="340"/>
                </a:cubicBezTo>
                <a:cubicBezTo>
                  <a:pt x="2400" y="755"/>
                  <a:pt x="2400" y="1331"/>
                  <a:pt x="2480" y="1841"/>
                </a:cubicBezTo>
                <a:cubicBezTo>
                  <a:pt x="2601" y="2484"/>
                  <a:pt x="2842" y="3073"/>
                  <a:pt x="3163" y="3623"/>
                </a:cubicBezTo>
                <a:cubicBezTo>
                  <a:pt x="3204" y="3690"/>
                  <a:pt x="3230" y="3744"/>
                  <a:pt x="3271" y="3811"/>
                </a:cubicBezTo>
                <a:cubicBezTo>
                  <a:pt x="2938" y="3767"/>
                  <a:pt x="2608" y="3743"/>
                  <a:pt x="2278" y="3743"/>
                </a:cubicBezTo>
                <a:cubicBezTo>
                  <a:pt x="1904" y="3743"/>
                  <a:pt x="1531" y="3773"/>
                  <a:pt x="1153" y="3837"/>
                </a:cubicBezTo>
                <a:cubicBezTo>
                  <a:pt x="684" y="3918"/>
                  <a:pt x="162" y="4092"/>
                  <a:pt x="54" y="4615"/>
                </a:cubicBezTo>
                <a:cubicBezTo>
                  <a:pt x="1" y="4842"/>
                  <a:pt x="54" y="5097"/>
                  <a:pt x="188" y="5298"/>
                </a:cubicBezTo>
                <a:cubicBezTo>
                  <a:pt x="483" y="5767"/>
                  <a:pt x="1019" y="5928"/>
                  <a:pt x="1542" y="5995"/>
                </a:cubicBezTo>
                <a:cubicBezTo>
                  <a:pt x="1730" y="6018"/>
                  <a:pt x="1917" y="6028"/>
                  <a:pt x="2105" y="6028"/>
                </a:cubicBezTo>
                <a:cubicBezTo>
                  <a:pt x="2465" y="6028"/>
                  <a:pt x="2824" y="5990"/>
                  <a:pt x="3177" y="5928"/>
                </a:cubicBezTo>
                <a:lnTo>
                  <a:pt x="3177" y="5928"/>
                </a:lnTo>
                <a:cubicBezTo>
                  <a:pt x="2708" y="6652"/>
                  <a:pt x="2373" y="7456"/>
                  <a:pt x="2199" y="8300"/>
                </a:cubicBezTo>
                <a:cubicBezTo>
                  <a:pt x="2091" y="8769"/>
                  <a:pt x="2064" y="9305"/>
                  <a:pt x="2493" y="9600"/>
                </a:cubicBezTo>
                <a:cubicBezTo>
                  <a:pt x="2645" y="9701"/>
                  <a:pt x="2827" y="9749"/>
                  <a:pt x="3006" y="9749"/>
                </a:cubicBezTo>
                <a:cubicBezTo>
                  <a:pt x="3064" y="9749"/>
                  <a:pt x="3121" y="9744"/>
                  <a:pt x="3177" y="9734"/>
                </a:cubicBezTo>
                <a:cubicBezTo>
                  <a:pt x="3713" y="9640"/>
                  <a:pt x="4088" y="9198"/>
                  <a:pt x="4329" y="8742"/>
                </a:cubicBezTo>
                <a:cubicBezTo>
                  <a:pt x="4637" y="8193"/>
                  <a:pt x="4825" y="7563"/>
                  <a:pt x="4932" y="6933"/>
                </a:cubicBezTo>
                <a:cubicBezTo>
                  <a:pt x="4972" y="6772"/>
                  <a:pt x="4999" y="6584"/>
                  <a:pt x="5039" y="6383"/>
                </a:cubicBezTo>
                <a:cubicBezTo>
                  <a:pt x="5576" y="7027"/>
                  <a:pt x="6219" y="7576"/>
                  <a:pt x="6942" y="7992"/>
                </a:cubicBezTo>
                <a:cubicBezTo>
                  <a:pt x="7209" y="8141"/>
                  <a:pt x="7501" y="8276"/>
                  <a:pt x="7784" y="8276"/>
                </a:cubicBezTo>
                <a:cubicBezTo>
                  <a:pt x="7956" y="8276"/>
                  <a:pt x="8125" y="8226"/>
                  <a:pt x="8282" y="8099"/>
                </a:cubicBezTo>
                <a:cubicBezTo>
                  <a:pt x="8470" y="7938"/>
                  <a:pt x="8591" y="7724"/>
                  <a:pt x="8618" y="7496"/>
                </a:cubicBezTo>
                <a:cubicBezTo>
                  <a:pt x="8685" y="6933"/>
                  <a:pt x="8390" y="6464"/>
                  <a:pt x="8014" y="6089"/>
                </a:cubicBezTo>
                <a:cubicBezTo>
                  <a:pt x="7586" y="5620"/>
                  <a:pt x="7050" y="5258"/>
                  <a:pt x="6473" y="4963"/>
                </a:cubicBezTo>
                <a:cubicBezTo>
                  <a:pt x="6393" y="4923"/>
                  <a:pt x="6326" y="4883"/>
                  <a:pt x="6246" y="4829"/>
                </a:cubicBezTo>
                <a:cubicBezTo>
                  <a:pt x="6983" y="4561"/>
                  <a:pt x="7666" y="4172"/>
                  <a:pt x="8269" y="3690"/>
                </a:cubicBezTo>
                <a:cubicBezTo>
                  <a:pt x="8644" y="3382"/>
                  <a:pt x="9006" y="2980"/>
                  <a:pt x="8859" y="2484"/>
                </a:cubicBezTo>
                <a:cubicBezTo>
                  <a:pt x="8792" y="2243"/>
                  <a:pt x="8631" y="2068"/>
                  <a:pt x="8430" y="1948"/>
                </a:cubicBezTo>
                <a:cubicBezTo>
                  <a:pt x="8223" y="1836"/>
                  <a:pt x="8007" y="1792"/>
                  <a:pt x="7791" y="1792"/>
                </a:cubicBezTo>
                <a:cubicBezTo>
                  <a:pt x="7488" y="1792"/>
                  <a:pt x="7184" y="1879"/>
                  <a:pt x="6902" y="1988"/>
                </a:cubicBezTo>
                <a:cubicBezTo>
                  <a:pt x="6313" y="2243"/>
                  <a:pt x="5777" y="2618"/>
                  <a:pt x="5294" y="3033"/>
                </a:cubicBezTo>
                <a:cubicBezTo>
                  <a:pt x="5241" y="3073"/>
                  <a:pt x="5187" y="3114"/>
                  <a:pt x="5147" y="3154"/>
                </a:cubicBezTo>
                <a:cubicBezTo>
                  <a:pt x="5039" y="2350"/>
                  <a:pt x="4812" y="1546"/>
                  <a:pt x="4423" y="822"/>
                </a:cubicBezTo>
                <a:cubicBezTo>
                  <a:pt x="4220" y="429"/>
                  <a:pt x="3922" y="0"/>
                  <a:pt x="3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1"/>
          <p:cNvSpPr/>
          <p:nvPr/>
        </p:nvSpPr>
        <p:spPr>
          <a:xfrm rot="-9647832">
            <a:off x="7037342" y="-445614"/>
            <a:ext cx="2854276" cy="2052384"/>
          </a:xfrm>
          <a:custGeom>
            <a:avLst/>
            <a:gdLst/>
            <a:ahLst/>
            <a:cxnLst/>
            <a:rect l="l" t="t" r="r" b="b"/>
            <a:pathLst>
              <a:path w="43393" h="31202" extrusionOk="0">
                <a:moveTo>
                  <a:pt x="16911" y="1"/>
                </a:moveTo>
                <a:cubicBezTo>
                  <a:pt x="16898" y="1"/>
                  <a:pt x="16885" y="1"/>
                  <a:pt x="16872" y="1"/>
                </a:cubicBezTo>
                <a:cubicBezTo>
                  <a:pt x="16269" y="14"/>
                  <a:pt x="15719" y="296"/>
                  <a:pt x="15197" y="617"/>
                </a:cubicBezTo>
                <a:cubicBezTo>
                  <a:pt x="12168" y="2440"/>
                  <a:pt x="9917" y="5308"/>
                  <a:pt x="7759" y="8109"/>
                </a:cubicBezTo>
                <a:cubicBezTo>
                  <a:pt x="7116" y="7465"/>
                  <a:pt x="7009" y="6313"/>
                  <a:pt x="6607" y="5509"/>
                </a:cubicBezTo>
                <a:cubicBezTo>
                  <a:pt x="6205" y="4705"/>
                  <a:pt x="5642" y="3901"/>
                  <a:pt x="4798" y="3633"/>
                </a:cubicBezTo>
                <a:cubicBezTo>
                  <a:pt x="4697" y="3602"/>
                  <a:pt x="4591" y="3579"/>
                  <a:pt x="4489" y="3579"/>
                </a:cubicBezTo>
                <a:cubicBezTo>
                  <a:pt x="4415" y="3579"/>
                  <a:pt x="4343" y="3591"/>
                  <a:pt x="4275" y="3619"/>
                </a:cubicBezTo>
                <a:cubicBezTo>
                  <a:pt x="3900" y="3753"/>
                  <a:pt x="3860" y="4236"/>
                  <a:pt x="3833" y="4624"/>
                </a:cubicBezTo>
                <a:cubicBezTo>
                  <a:pt x="3833" y="7532"/>
                  <a:pt x="5843" y="10266"/>
                  <a:pt x="5213" y="13094"/>
                </a:cubicBezTo>
                <a:cubicBezTo>
                  <a:pt x="4557" y="15948"/>
                  <a:pt x="1555" y="17516"/>
                  <a:pt x="322" y="20156"/>
                </a:cubicBezTo>
                <a:cubicBezTo>
                  <a:pt x="148" y="20504"/>
                  <a:pt x="0" y="20960"/>
                  <a:pt x="268" y="21241"/>
                </a:cubicBezTo>
                <a:cubicBezTo>
                  <a:pt x="389" y="21375"/>
                  <a:pt x="576" y="21416"/>
                  <a:pt x="737" y="21442"/>
                </a:cubicBezTo>
                <a:cubicBezTo>
                  <a:pt x="838" y="21458"/>
                  <a:pt x="939" y="21465"/>
                  <a:pt x="1040" y="21465"/>
                </a:cubicBezTo>
                <a:cubicBezTo>
                  <a:pt x="1816" y="21465"/>
                  <a:pt x="2561" y="21030"/>
                  <a:pt x="3190" y="20531"/>
                </a:cubicBezTo>
                <a:cubicBezTo>
                  <a:pt x="3886" y="19982"/>
                  <a:pt x="4503" y="18990"/>
                  <a:pt x="5347" y="18695"/>
                </a:cubicBezTo>
                <a:cubicBezTo>
                  <a:pt x="6098" y="22166"/>
                  <a:pt x="6875" y="25691"/>
                  <a:pt x="8831" y="28666"/>
                </a:cubicBezTo>
                <a:cubicBezTo>
                  <a:pt x="9166" y="29161"/>
                  <a:pt x="9555" y="29671"/>
                  <a:pt x="10091" y="29925"/>
                </a:cubicBezTo>
                <a:cubicBezTo>
                  <a:pt x="10323" y="30069"/>
                  <a:pt x="10608" y="30149"/>
                  <a:pt x="10888" y="30149"/>
                </a:cubicBezTo>
                <a:cubicBezTo>
                  <a:pt x="11206" y="30149"/>
                  <a:pt x="11518" y="30046"/>
                  <a:pt x="11739" y="29818"/>
                </a:cubicBezTo>
                <a:cubicBezTo>
                  <a:pt x="11967" y="29604"/>
                  <a:pt x="12074" y="29309"/>
                  <a:pt x="12182" y="29027"/>
                </a:cubicBezTo>
                <a:cubicBezTo>
                  <a:pt x="12771" y="27299"/>
                  <a:pt x="12838" y="25396"/>
                  <a:pt x="12369" y="23613"/>
                </a:cubicBezTo>
                <a:lnTo>
                  <a:pt x="12369" y="23613"/>
                </a:lnTo>
                <a:cubicBezTo>
                  <a:pt x="13656" y="25490"/>
                  <a:pt x="15076" y="27272"/>
                  <a:pt x="16658" y="28907"/>
                </a:cubicBezTo>
                <a:cubicBezTo>
                  <a:pt x="17663" y="29965"/>
                  <a:pt x="18828" y="31024"/>
                  <a:pt x="20289" y="31185"/>
                </a:cubicBezTo>
                <a:cubicBezTo>
                  <a:pt x="20375" y="31196"/>
                  <a:pt x="20463" y="31202"/>
                  <a:pt x="20551" y="31202"/>
                </a:cubicBezTo>
                <a:cubicBezTo>
                  <a:pt x="20903" y="31202"/>
                  <a:pt x="21259" y="31107"/>
                  <a:pt x="21495" y="30850"/>
                </a:cubicBezTo>
                <a:cubicBezTo>
                  <a:pt x="21736" y="30568"/>
                  <a:pt x="21790" y="30166"/>
                  <a:pt x="21830" y="29791"/>
                </a:cubicBezTo>
                <a:cubicBezTo>
                  <a:pt x="21924" y="28170"/>
                  <a:pt x="21830" y="26428"/>
                  <a:pt x="21388" y="24860"/>
                </a:cubicBezTo>
                <a:lnTo>
                  <a:pt x="21388" y="24860"/>
                </a:lnTo>
                <a:cubicBezTo>
                  <a:pt x="22902" y="26133"/>
                  <a:pt x="24524" y="27272"/>
                  <a:pt x="26226" y="28237"/>
                </a:cubicBezTo>
                <a:cubicBezTo>
                  <a:pt x="27502" y="28972"/>
                  <a:pt x="28903" y="29620"/>
                  <a:pt x="30380" y="29620"/>
                </a:cubicBezTo>
                <a:cubicBezTo>
                  <a:pt x="30438" y="29620"/>
                  <a:pt x="30496" y="29619"/>
                  <a:pt x="30554" y="29617"/>
                </a:cubicBezTo>
                <a:cubicBezTo>
                  <a:pt x="30742" y="29617"/>
                  <a:pt x="30903" y="29577"/>
                  <a:pt x="31077" y="29510"/>
                </a:cubicBezTo>
                <a:cubicBezTo>
                  <a:pt x="32082" y="29161"/>
                  <a:pt x="32028" y="28197"/>
                  <a:pt x="31867" y="27392"/>
                </a:cubicBezTo>
                <a:cubicBezTo>
                  <a:pt x="31546" y="25811"/>
                  <a:pt x="30956" y="24190"/>
                  <a:pt x="30125" y="22836"/>
                </a:cubicBezTo>
                <a:lnTo>
                  <a:pt x="30125" y="22836"/>
                </a:lnTo>
                <a:cubicBezTo>
                  <a:pt x="32162" y="23278"/>
                  <a:pt x="34226" y="23747"/>
                  <a:pt x="36317" y="23841"/>
                </a:cubicBezTo>
                <a:cubicBezTo>
                  <a:pt x="36518" y="23849"/>
                  <a:pt x="36721" y="23853"/>
                  <a:pt x="36923" y="23853"/>
                </a:cubicBezTo>
                <a:cubicBezTo>
                  <a:pt x="38819" y="23853"/>
                  <a:pt x="40730" y="23502"/>
                  <a:pt x="42401" y="22582"/>
                </a:cubicBezTo>
                <a:cubicBezTo>
                  <a:pt x="42789" y="22367"/>
                  <a:pt x="43191" y="22206"/>
                  <a:pt x="43285" y="21777"/>
                </a:cubicBezTo>
                <a:cubicBezTo>
                  <a:pt x="43392" y="21335"/>
                  <a:pt x="43084" y="21040"/>
                  <a:pt x="42829" y="20665"/>
                </a:cubicBezTo>
                <a:cubicBezTo>
                  <a:pt x="41623" y="18963"/>
                  <a:pt x="39814" y="17744"/>
                  <a:pt x="37898" y="16900"/>
                </a:cubicBezTo>
                <a:cubicBezTo>
                  <a:pt x="35968" y="16069"/>
                  <a:pt x="33918" y="15600"/>
                  <a:pt x="31881" y="15131"/>
                </a:cubicBezTo>
                <a:cubicBezTo>
                  <a:pt x="33221" y="14260"/>
                  <a:pt x="34454" y="13027"/>
                  <a:pt x="35419" y="11754"/>
                </a:cubicBezTo>
                <a:cubicBezTo>
                  <a:pt x="35901" y="11110"/>
                  <a:pt x="36370" y="10266"/>
                  <a:pt x="35620" y="9502"/>
                </a:cubicBezTo>
                <a:cubicBezTo>
                  <a:pt x="35499" y="9382"/>
                  <a:pt x="35352" y="9261"/>
                  <a:pt x="35178" y="9181"/>
                </a:cubicBezTo>
                <a:cubicBezTo>
                  <a:pt x="34194" y="8660"/>
                  <a:pt x="33093" y="8507"/>
                  <a:pt x="31984" y="8507"/>
                </a:cubicBezTo>
                <a:cubicBezTo>
                  <a:pt x="31551" y="8507"/>
                  <a:pt x="31117" y="8530"/>
                  <a:pt x="30688" y="8564"/>
                </a:cubicBezTo>
                <a:cubicBezTo>
                  <a:pt x="28732" y="8698"/>
                  <a:pt x="26775" y="9006"/>
                  <a:pt x="24859" y="9516"/>
                </a:cubicBezTo>
                <a:cubicBezTo>
                  <a:pt x="25931" y="8296"/>
                  <a:pt x="26789" y="6755"/>
                  <a:pt x="27392" y="5241"/>
                </a:cubicBezTo>
                <a:cubicBezTo>
                  <a:pt x="27539" y="4892"/>
                  <a:pt x="27660" y="4504"/>
                  <a:pt x="27552" y="4142"/>
                </a:cubicBezTo>
                <a:cubicBezTo>
                  <a:pt x="27418" y="3713"/>
                  <a:pt x="27016" y="3445"/>
                  <a:pt x="26601" y="3311"/>
                </a:cubicBezTo>
                <a:cubicBezTo>
                  <a:pt x="26193" y="3167"/>
                  <a:pt x="25771" y="3107"/>
                  <a:pt x="25343" y="3107"/>
                </a:cubicBezTo>
                <a:cubicBezTo>
                  <a:pt x="24338" y="3107"/>
                  <a:pt x="23302" y="3440"/>
                  <a:pt x="22353" y="3807"/>
                </a:cubicBezTo>
                <a:cubicBezTo>
                  <a:pt x="20222" y="4611"/>
                  <a:pt x="18158" y="5576"/>
                  <a:pt x="16202" y="6715"/>
                </a:cubicBezTo>
                <a:lnTo>
                  <a:pt x="16202" y="6715"/>
                </a:lnTo>
                <a:cubicBezTo>
                  <a:pt x="17395" y="5321"/>
                  <a:pt x="18158" y="3579"/>
                  <a:pt x="18373" y="1757"/>
                </a:cubicBezTo>
                <a:cubicBezTo>
                  <a:pt x="18413" y="1462"/>
                  <a:pt x="18426" y="1140"/>
                  <a:pt x="18333" y="859"/>
                </a:cubicBezTo>
                <a:cubicBezTo>
                  <a:pt x="18136" y="295"/>
                  <a:pt x="17503" y="1"/>
                  <a:pt x="169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2">
    <p:bg>
      <p:bgPr>
        <a:solidFill>
          <a:schemeClr val="dk2"/>
        </a:solidFill>
        <a:effectLst/>
      </p:bgPr>
    </p:bg>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1957462" y="1834023"/>
            <a:ext cx="24774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3" name="Google Shape;83;p13"/>
          <p:cNvSpPr txBox="1">
            <a:spLocks noGrp="1"/>
          </p:cNvSpPr>
          <p:nvPr>
            <p:ph type="subTitle" idx="1"/>
          </p:nvPr>
        </p:nvSpPr>
        <p:spPr>
          <a:xfrm>
            <a:off x="1957462" y="2268148"/>
            <a:ext cx="2495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3"/>
          <p:cNvSpPr txBox="1">
            <a:spLocks noGrp="1"/>
          </p:cNvSpPr>
          <p:nvPr>
            <p:ph type="title" idx="2"/>
          </p:nvPr>
        </p:nvSpPr>
        <p:spPr>
          <a:xfrm>
            <a:off x="5648363" y="1834023"/>
            <a:ext cx="24951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 name="Google Shape;85;p13"/>
          <p:cNvSpPr txBox="1">
            <a:spLocks noGrp="1"/>
          </p:cNvSpPr>
          <p:nvPr>
            <p:ph type="subTitle" idx="3"/>
          </p:nvPr>
        </p:nvSpPr>
        <p:spPr>
          <a:xfrm>
            <a:off x="5648363" y="2268148"/>
            <a:ext cx="2477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4"/>
          </p:nvPr>
        </p:nvSpPr>
        <p:spPr>
          <a:xfrm>
            <a:off x="1957462" y="3275476"/>
            <a:ext cx="24774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 name="Google Shape;87;p13"/>
          <p:cNvSpPr txBox="1">
            <a:spLocks noGrp="1"/>
          </p:cNvSpPr>
          <p:nvPr>
            <p:ph type="subTitle" idx="5"/>
          </p:nvPr>
        </p:nvSpPr>
        <p:spPr>
          <a:xfrm>
            <a:off x="1957462" y="3709600"/>
            <a:ext cx="2495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3"/>
          <p:cNvSpPr txBox="1">
            <a:spLocks noGrp="1"/>
          </p:cNvSpPr>
          <p:nvPr>
            <p:ph type="title" idx="6"/>
          </p:nvPr>
        </p:nvSpPr>
        <p:spPr>
          <a:xfrm>
            <a:off x="5648363" y="3275476"/>
            <a:ext cx="24774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 name="Google Shape;89;p13"/>
          <p:cNvSpPr txBox="1">
            <a:spLocks noGrp="1"/>
          </p:cNvSpPr>
          <p:nvPr>
            <p:ph type="subTitle" idx="7"/>
          </p:nvPr>
        </p:nvSpPr>
        <p:spPr>
          <a:xfrm>
            <a:off x="5648363" y="3709600"/>
            <a:ext cx="2477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3"/>
          <p:cNvSpPr txBox="1">
            <a:spLocks noGrp="1"/>
          </p:cNvSpPr>
          <p:nvPr>
            <p:ph type="title" idx="8"/>
          </p:nvPr>
        </p:nvSpPr>
        <p:spPr>
          <a:xfrm>
            <a:off x="1371425" y="445025"/>
            <a:ext cx="64011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 name="Google Shape;91;p13"/>
          <p:cNvSpPr txBox="1">
            <a:spLocks noGrp="1"/>
          </p:cNvSpPr>
          <p:nvPr>
            <p:ph type="title" idx="9" hasCustomPrompt="1"/>
          </p:nvPr>
        </p:nvSpPr>
        <p:spPr>
          <a:xfrm>
            <a:off x="1000525" y="2022886"/>
            <a:ext cx="792300" cy="6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a:spLocks noGrp="1"/>
          </p:cNvSpPr>
          <p:nvPr>
            <p:ph type="title" idx="13" hasCustomPrompt="1"/>
          </p:nvPr>
        </p:nvSpPr>
        <p:spPr>
          <a:xfrm>
            <a:off x="1000525" y="3757074"/>
            <a:ext cx="792300" cy="6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a:spLocks noGrp="1"/>
          </p:cNvSpPr>
          <p:nvPr>
            <p:ph type="title" idx="14" hasCustomPrompt="1"/>
          </p:nvPr>
        </p:nvSpPr>
        <p:spPr>
          <a:xfrm>
            <a:off x="4767496" y="2022886"/>
            <a:ext cx="792300" cy="6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title" idx="15" hasCustomPrompt="1"/>
          </p:nvPr>
        </p:nvSpPr>
        <p:spPr>
          <a:xfrm>
            <a:off x="4767496" y="3754935"/>
            <a:ext cx="792300" cy="6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3"/>
          <p:cNvSpPr/>
          <p:nvPr/>
        </p:nvSpPr>
        <p:spPr>
          <a:xfrm>
            <a:off x="-1488325" y="-119600"/>
            <a:ext cx="2924162" cy="1877609"/>
          </a:xfrm>
          <a:custGeom>
            <a:avLst/>
            <a:gdLst/>
            <a:ahLst/>
            <a:cxnLst/>
            <a:rect l="l" t="t" r="r" b="b"/>
            <a:pathLst>
              <a:path w="46502" h="29859" extrusionOk="0">
                <a:moveTo>
                  <a:pt x="20073" y="0"/>
                </a:moveTo>
                <a:cubicBezTo>
                  <a:pt x="19106" y="0"/>
                  <a:pt x="18120" y="211"/>
                  <a:pt x="17193" y="492"/>
                </a:cubicBezTo>
                <a:cubicBezTo>
                  <a:pt x="14111" y="1389"/>
                  <a:pt x="11243" y="2984"/>
                  <a:pt x="8670" y="4914"/>
                </a:cubicBezTo>
                <a:cubicBezTo>
                  <a:pt x="5561" y="7232"/>
                  <a:pt x="2788" y="10167"/>
                  <a:pt x="1394" y="13785"/>
                </a:cubicBezTo>
                <a:cubicBezTo>
                  <a:pt x="0" y="17403"/>
                  <a:pt x="201" y="21799"/>
                  <a:pt x="2586" y="24854"/>
                </a:cubicBezTo>
                <a:cubicBezTo>
                  <a:pt x="4128" y="26838"/>
                  <a:pt x="6419" y="28124"/>
                  <a:pt x="8831" y="28834"/>
                </a:cubicBezTo>
                <a:cubicBezTo>
                  <a:pt x="11243" y="29531"/>
                  <a:pt x="13776" y="29705"/>
                  <a:pt x="16269" y="29799"/>
                </a:cubicBezTo>
                <a:cubicBezTo>
                  <a:pt x="17326" y="29837"/>
                  <a:pt x="18385" y="29859"/>
                  <a:pt x="19444" y="29859"/>
                </a:cubicBezTo>
                <a:cubicBezTo>
                  <a:pt x="22560" y="29859"/>
                  <a:pt x="25675" y="29669"/>
                  <a:pt x="28745" y="29129"/>
                </a:cubicBezTo>
                <a:cubicBezTo>
                  <a:pt x="30795" y="28767"/>
                  <a:pt x="32819" y="28245"/>
                  <a:pt x="34762" y="27521"/>
                </a:cubicBezTo>
                <a:cubicBezTo>
                  <a:pt x="36223" y="26985"/>
                  <a:pt x="37858" y="26771"/>
                  <a:pt x="39238" y="26060"/>
                </a:cubicBezTo>
                <a:cubicBezTo>
                  <a:pt x="41114" y="25029"/>
                  <a:pt x="43017" y="23715"/>
                  <a:pt x="44330" y="21973"/>
                </a:cubicBezTo>
                <a:cubicBezTo>
                  <a:pt x="45992" y="19762"/>
                  <a:pt x="46501" y="16465"/>
                  <a:pt x="44759" y="14321"/>
                </a:cubicBezTo>
                <a:cubicBezTo>
                  <a:pt x="43503" y="12767"/>
                  <a:pt x="41383" y="12202"/>
                  <a:pt x="39368" y="12202"/>
                </a:cubicBezTo>
                <a:cubicBezTo>
                  <a:pt x="39297" y="12202"/>
                  <a:pt x="39227" y="12203"/>
                  <a:pt x="39157" y="12204"/>
                </a:cubicBezTo>
                <a:cubicBezTo>
                  <a:pt x="37456" y="12258"/>
                  <a:pt x="35807" y="12646"/>
                  <a:pt x="34132" y="12901"/>
                </a:cubicBezTo>
                <a:cubicBezTo>
                  <a:pt x="34103" y="12905"/>
                  <a:pt x="34074" y="12907"/>
                  <a:pt x="34045" y="12907"/>
                </a:cubicBezTo>
                <a:cubicBezTo>
                  <a:pt x="33635" y="12907"/>
                  <a:pt x="33355" y="12473"/>
                  <a:pt x="33542" y="12097"/>
                </a:cubicBezTo>
                <a:cubicBezTo>
                  <a:pt x="33864" y="11494"/>
                  <a:pt x="34092" y="10877"/>
                  <a:pt x="34146" y="10207"/>
                </a:cubicBezTo>
                <a:cubicBezTo>
                  <a:pt x="34239" y="8411"/>
                  <a:pt x="32765" y="6803"/>
                  <a:pt x="31050" y="6281"/>
                </a:cubicBezTo>
                <a:cubicBezTo>
                  <a:pt x="30453" y="6094"/>
                  <a:pt x="29837" y="6015"/>
                  <a:pt x="29216" y="6015"/>
                </a:cubicBezTo>
                <a:cubicBezTo>
                  <a:pt x="28052" y="6015"/>
                  <a:pt x="26871" y="6294"/>
                  <a:pt x="25770" y="6669"/>
                </a:cubicBezTo>
                <a:cubicBezTo>
                  <a:pt x="24899" y="6964"/>
                  <a:pt x="24055" y="7326"/>
                  <a:pt x="23210" y="7661"/>
                </a:cubicBezTo>
                <a:cubicBezTo>
                  <a:pt x="23136" y="7689"/>
                  <a:pt x="23064" y="7702"/>
                  <a:pt x="22995" y="7702"/>
                </a:cubicBezTo>
                <a:cubicBezTo>
                  <a:pt x="22545" y="7702"/>
                  <a:pt x="22255" y="7147"/>
                  <a:pt x="22581" y="6763"/>
                </a:cubicBezTo>
                <a:cubicBezTo>
                  <a:pt x="22849" y="6468"/>
                  <a:pt x="23103" y="6160"/>
                  <a:pt x="23344" y="5852"/>
                </a:cubicBezTo>
                <a:cubicBezTo>
                  <a:pt x="23840" y="5182"/>
                  <a:pt x="24282" y="4405"/>
                  <a:pt x="24349" y="3587"/>
                </a:cubicBezTo>
                <a:cubicBezTo>
                  <a:pt x="24443" y="2059"/>
                  <a:pt x="23170" y="693"/>
                  <a:pt x="21710" y="237"/>
                </a:cubicBezTo>
                <a:cubicBezTo>
                  <a:pt x="21180" y="70"/>
                  <a:pt x="20630" y="0"/>
                  <a:pt x="20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a:off x="8125783" y="2992655"/>
            <a:ext cx="2425992" cy="2732375"/>
          </a:xfrm>
          <a:custGeom>
            <a:avLst/>
            <a:gdLst/>
            <a:ahLst/>
            <a:cxnLst/>
            <a:rect l="l" t="t" r="r" b="b"/>
            <a:pathLst>
              <a:path w="23319" h="26264" extrusionOk="0">
                <a:moveTo>
                  <a:pt x="13401" y="507"/>
                </a:moveTo>
                <a:cubicBezTo>
                  <a:pt x="14527" y="587"/>
                  <a:pt x="15653" y="949"/>
                  <a:pt x="16832" y="1646"/>
                </a:cubicBezTo>
                <a:cubicBezTo>
                  <a:pt x="20316" y="3643"/>
                  <a:pt x="22487" y="7180"/>
                  <a:pt x="22648" y="11134"/>
                </a:cubicBezTo>
                <a:cubicBezTo>
                  <a:pt x="22822" y="15114"/>
                  <a:pt x="20960" y="19281"/>
                  <a:pt x="17663" y="22283"/>
                </a:cubicBezTo>
                <a:cubicBezTo>
                  <a:pt x="14734" y="24950"/>
                  <a:pt x="12190" y="25763"/>
                  <a:pt x="10173" y="25763"/>
                </a:cubicBezTo>
                <a:cubicBezTo>
                  <a:pt x="9200" y="25763"/>
                  <a:pt x="8350" y="25574"/>
                  <a:pt x="7639" y="25312"/>
                </a:cubicBezTo>
                <a:cubicBezTo>
                  <a:pt x="4316" y="24092"/>
                  <a:pt x="1783" y="20394"/>
                  <a:pt x="1207" y="15878"/>
                </a:cubicBezTo>
                <a:cubicBezTo>
                  <a:pt x="523" y="10544"/>
                  <a:pt x="2721" y="5586"/>
                  <a:pt x="7036" y="2584"/>
                </a:cubicBezTo>
                <a:cubicBezTo>
                  <a:pt x="9006" y="1230"/>
                  <a:pt x="11056" y="507"/>
                  <a:pt x="12892" y="507"/>
                </a:cubicBezTo>
                <a:cubicBezTo>
                  <a:pt x="12999" y="507"/>
                  <a:pt x="13119" y="513"/>
                  <a:pt x="13234" y="513"/>
                </a:cubicBezTo>
                <a:cubicBezTo>
                  <a:pt x="13291" y="513"/>
                  <a:pt x="13348" y="511"/>
                  <a:pt x="13401" y="507"/>
                </a:cubicBezTo>
                <a:close/>
                <a:moveTo>
                  <a:pt x="12859" y="0"/>
                </a:moveTo>
                <a:cubicBezTo>
                  <a:pt x="10930" y="0"/>
                  <a:pt x="8798" y="770"/>
                  <a:pt x="6755" y="2168"/>
                </a:cubicBezTo>
                <a:cubicBezTo>
                  <a:pt x="2265" y="5264"/>
                  <a:pt x="1" y="10410"/>
                  <a:pt x="711" y="15931"/>
                </a:cubicBezTo>
                <a:cubicBezTo>
                  <a:pt x="1300" y="20622"/>
                  <a:pt x="3940" y="24494"/>
                  <a:pt x="7451" y="25781"/>
                </a:cubicBezTo>
                <a:cubicBezTo>
                  <a:pt x="8215" y="26062"/>
                  <a:pt x="9127" y="26263"/>
                  <a:pt x="10172" y="26263"/>
                </a:cubicBezTo>
                <a:cubicBezTo>
                  <a:pt x="12303" y="26263"/>
                  <a:pt x="14969" y="25432"/>
                  <a:pt x="17998" y="22645"/>
                </a:cubicBezTo>
                <a:cubicBezTo>
                  <a:pt x="21402" y="19549"/>
                  <a:pt x="23318" y="15248"/>
                  <a:pt x="23157" y="11120"/>
                </a:cubicBezTo>
                <a:cubicBezTo>
                  <a:pt x="22983" y="7006"/>
                  <a:pt x="20732" y="3308"/>
                  <a:pt x="17087" y="1230"/>
                </a:cubicBezTo>
                <a:cubicBezTo>
                  <a:pt x="15827" y="507"/>
                  <a:pt x="14621" y="118"/>
                  <a:pt x="13442" y="24"/>
                </a:cubicBezTo>
                <a:cubicBezTo>
                  <a:pt x="13250" y="8"/>
                  <a:pt x="13055" y="0"/>
                  <a:pt x="12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117"/>
        <p:cNvGrpSpPr/>
        <p:nvPr/>
      </p:nvGrpSpPr>
      <p:grpSpPr>
        <a:xfrm>
          <a:off x="0" y="0"/>
          <a:ext cx="0" cy="0"/>
          <a:chOff x="0" y="0"/>
          <a:chExt cx="0" cy="0"/>
        </a:xfrm>
      </p:grpSpPr>
      <p:sp>
        <p:nvSpPr>
          <p:cNvPr id="118" name="Google Shape;118;p1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15"/>
          <p:cNvSpPr txBox="1">
            <a:spLocks noGrp="1"/>
          </p:cNvSpPr>
          <p:nvPr>
            <p:ph type="body" idx="1"/>
          </p:nvPr>
        </p:nvSpPr>
        <p:spPr>
          <a:xfrm>
            <a:off x="720000" y="1381075"/>
            <a:ext cx="7704000" cy="322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Darker Grotesque SemiBold"/>
              <a:buChar char="●"/>
              <a:defRPr>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120" name="Google Shape;120;p15"/>
          <p:cNvSpPr/>
          <p:nvPr/>
        </p:nvSpPr>
        <p:spPr>
          <a:xfrm>
            <a:off x="-671575" y="4685493"/>
            <a:ext cx="3368035" cy="2363431"/>
          </a:xfrm>
          <a:custGeom>
            <a:avLst/>
            <a:gdLst/>
            <a:ahLst/>
            <a:cxnLst/>
            <a:rect l="l" t="t" r="r" b="b"/>
            <a:pathLst>
              <a:path w="67689" h="47499" extrusionOk="0">
                <a:moveTo>
                  <a:pt x="23533" y="515"/>
                </a:moveTo>
                <a:cubicBezTo>
                  <a:pt x="24899" y="515"/>
                  <a:pt x="26293" y="582"/>
                  <a:pt x="27700" y="757"/>
                </a:cubicBezTo>
                <a:cubicBezTo>
                  <a:pt x="33731" y="1440"/>
                  <a:pt x="39761" y="3450"/>
                  <a:pt x="46703" y="7109"/>
                </a:cubicBezTo>
                <a:cubicBezTo>
                  <a:pt x="57504" y="12804"/>
                  <a:pt x="64030" y="19102"/>
                  <a:pt x="66094" y="25870"/>
                </a:cubicBezTo>
                <a:cubicBezTo>
                  <a:pt x="67206" y="29475"/>
                  <a:pt x="66750" y="33388"/>
                  <a:pt x="64821" y="36939"/>
                </a:cubicBezTo>
                <a:cubicBezTo>
                  <a:pt x="62516" y="41201"/>
                  <a:pt x="58361" y="44377"/>
                  <a:pt x="53148" y="45891"/>
                </a:cubicBezTo>
                <a:cubicBezTo>
                  <a:pt x="50313" y="46713"/>
                  <a:pt x="47327" y="47022"/>
                  <a:pt x="44372" y="47022"/>
                </a:cubicBezTo>
                <a:cubicBezTo>
                  <a:pt x="40052" y="47022"/>
                  <a:pt x="35797" y="46361"/>
                  <a:pt x="32176" y="45676"/>
                </a:cubicBezTo>
                <a:cubicBezTo>
                  <a:pt x="27231" y="44738"/>
                  <a:pt x="20919" y="43291"/>
                  <a:pt x="15814" y="40477"/>
                </a:cubicBezTo>
                <a:cubicBezTo>
                  <a:pt x="10199" y="37381"/>
                  <a:pt x="5562" y="32369"/>
                  <a:pt x="3069" y="26728"/>
                </a:cubicBezTo>
                <a:cubicBezTo>
                  <a:pt x="537" y="20898"/>
                  <a:pt x="510" y="15096"/>
                  <a:pt x="3056" y="10405"/>
                </a:cubicBezTo>
                <a:cubicBezTo>
                  <a:pt x="4302" y="8127"/>
                  <a:pt x="5937" y="6238"/>
                  <a:pt x="7934" y="4777"/>
                </a:cubicBezTo>
                <a:cubicBezTo>
                  <a:pt x="11700" y="2057"/>
                  <a:pt x="17435" y="515"/>
                  <a:pt x="23533" y="515"/>
                </a:cubicBezTo>
                <a:close/>
                <a:moveTo>
                  <a:pt x="23496" y="1"/>
                </a:moveTo>
                <a:cubicBezTo>
                  <a:pt x="17304" y="1"/>
                  <a:pt x="11474" y="1575"/>
                  <a:pt x="7639" y="4361"/>
                </a:cubicBezTo>
                <a:cubicBezTo>
                  <a:pt x="5575" y="5876"/>
                  <a:pt x="3887" y="7819"/>
                  <a:pt x="2614" y="10164"/>
                </a:cubicBezTo>
                <a:cubicBezTo>
                  <a:pt x="1" y="14988"/>
                  <a:pt x="1" y="20925"/>
                  <a:pt x="2614" y="26915"/>
                </a:cubicBezTo>
                <a:cubicBezTo>
                  <a:pt x="5133" y="32651"/>
                  <a:pt x="9850" y="37743"/>
                  <a:pt x="15559" y="40892"/>
                </a:cubicBezTo>
                <a:cubicBezTo>
                  <a:pt x="20732" y="43747"/>
                  <a:pt x="27097" y="45181"/>
                  <a:pt x="32069" y="46146"/>
                </a:cubicBezTo>
                <a:cubicBezTo>
                  <a:pt x="35727" y="46829"/>
                  <a:pt x="40002" y="47499"/>
                  <a:pt x="44357" y="47499"/>
                </a:cubicBezTo>
                <a:cubicBezTo>
                  <a:pt x="47346" y="47499"/>
                  <a:pt x="50388" y="47191"/>
                  <a:pt x="53282" y="46360"/>
                </a:cubicBezTo>
                <a:cubicBezTo>
                  <a:pt x="58629" y="44805"/>
                  <a:pt x="62864" y="41549"/>
                  <a:pt x="65236" y="37167"/>
                </a:cubicBezTo>
                <a:cubicBezTo>
                  <a:pt x="67219" y="33495"/>
                  <a:pt x="67688" y="29421"/>
                  <a:pt x="66549" y="25709"/>
                </a:cubicBezTo>
                <a:cubicBezTo>
                  <a:pt x="64432" y="18821"/>
                  <a:pt x="57839" y="12402"/>
                  <a:pt x="46917" y="6653"/>
                </a:cubicBezTo>
                <a:cubicBezTo>
                  <a:pt x="39935" y="2968"/>
                  <a:pt x="33838" y="944"/>
                  <a:pt x="27740" y="247"/>
                </a:cubicBezTo>
                <a:cubicBezTo>
                  <a:pt x="26320" y="82"/>
                  <a:pt x="24899" y="1"/>
                  <a:pt x="234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176975" y="-309325"/>
            <a:ext cx="612624" cy="689402"/>
          </a:xfrm>
          <a:custGeom>
            <a:avLst/>
            <a:gdLst/>
            <a:ahLst/>
            <a:cxnLst/>
            <a:rect l="l" t="t" r="r" b="b"/>
            <a:pathLst>
              <a:path w="6527" h="7345" extrusionOk="0">
                <a:moveTo>
                  <a:pt x="3337" y="0"/>
                </a:moveTo>
                <a:cubicBezTo>
                  <a:pt x="3203" y="0"/>
                  <a:pt x="3082" y="121"/>
                  <a:pt x="3082" y="255"/>
                </a:cubicBezTo>
                <a:cubicBezTo>
                  <a:pt x="3082" y="1046"/>
                  <a:pt x="3082" y="2078"/>
                  <a:pt x="3056" y="3176"/>
                </a:cubicBezTo>
                <a:lnTo>
                  <a:pt x="1421" y="1448"/>
                </a:lnTo>
                <a:cubicBezTo>
                  <a:pt x="1380" y="1394"/>
                  <a:pt x="1313" y="1354"/>
                  <a:pt x="1246" y="1354"/>
                </a:cubicBezTo>
                <a:cubicBezTo>
                  <a:pt x="1179" y="1354"/>
                  <a:pt x="1126" y="1381"/>
                  <a:pt x="1072" y="1421"/>
                </a:cubicBezTo>
                <a:cubicBezTo>
                  <a:pt x="978" y="1528"/>
                  <a:pt x="978" y="1675"/>
                  <a:pt x="1059" y="1783"/>
                </a:cubicBezTo>
                <a:lnTo>
                  <a:pt x="2734" y="3565"/>
                </a:lnTo>
                <a:cubicBezTo>
                  <a:pt x="1890" y="3605"/>
                  <a:pt x="1072" y="3632"/>
                  <a:pt x="241" y="3686"/>
                </a:cubicBezTo>
                <a:cubicBezTo>
                  <a:pt x="107" y="3686"/>
                  <a:pt x="0" y="3806"/>
                  <a:pt x="0" y="3954"/>
                </a:cubicBezTo>
                <a:cubicBezTo>
                  <a:pt x="0" y="4088"/>
                  <a:pt x="121" y="4195"/>
                  <a:pt x="268" y="4195"/>
                </a:cubicBezTo>
                <a:cubicBezTo>
                  <a:pt x="1045" y="4155"/>
                  <a:pt x="1809" y="4101"/>
                  <a:pt x="2587" y="4088"/>
                </a:cubicBezTo>
                <a:lnTo>
                  <a:pt x="2587" y="4088"/>
                </a:lnTo>
                <a:cubicBezTo>
                  <a:pt x="2493" y="4195"/>
                  <a:pt x="2412" y="4275"/>
                  <a:pt x="2332" y="4369"/>
                </a:cubicBezTo>
                <a:cubicBezTo>
                  <a:pt x="1943" y="4811"/>
                  <a:pt x="1541" y="5267"/>
                  <a:pt x="1112" y="5669"/>
                </a:cubicBezTo>
                <a:cubicBezTo>
                  <a:pt x="1005" y="5763"/>
                  <a:pt x="1005" y="5910"/>
                  <a:pt x="1112" y="6017"/>
                </a:cubicBezTo>
                <a:cubicBezTo>
                  <a:pt x="1159" y="6064"/>
                  <a:pt x="1220" y="6088"/>
                  <a:pt x="1282" y="6088"/>
                </a:cubicBezTo>
                <a:cubicBezTo>
                  <a:pt x="1344" y="6088"/>
                  <a:pt x="1407" y="6064"/>
                  <a:pt x="1461" y="6017"/>
                </a:cubicBezTo>
                <a:cubicBezTo>
                  <a:pt x="1903" y="5602"/>
                  <a:pt x="2292" y="5146"/>
                  <a:pt x="2694" y="4691"/>
                </a:cubicBezTo>
                <a:cubicBezTo>
                  <a:pt x="2801" y="4570"/>
                  <a:pt x="2922" y="4463"/>
                  <a:pt x="3015" y="4329"/>
                </a:cubicBezTo>
                <a:lnTo>
                  <a:pt x="3015" y="4329"/>
                </a:lnTo>
                <a:cubicBezTo>
                  <a:pt x="2989" y="5307"/>
                  <a:pt x="2962" y="6299"/>
                  <a:pt x="2935" y="7089"/>
                </a:cubicBezTo>
                <a:cubicBezTo>
                  <a:pt x="2935" y="7223"/>
                  <a:pt x="3029" y="7344"/>
                  <a:pt x="3163" y="7344"/>
                </a:cubicBezTo>
                <a:cubicBezTo>
                  <a:pt x="3297" y="7344"/>
                  <a:pt x="3417" y="7237"/>
                  <a:pt x="3417" y="7103"/>
                </a:cubicBezTo>
                <a:cubicBezTo>
                  <a:pt x="3458" y="6339"/>
                  <a:pt x="3484" y="5374"/>
                  <a:pt x="3498" y="4396"/>
                </a:cubicBezTo>
                <a:lnTo>
                  <a:pt x="5012" y="6004"/>
                </a:lnTo>
                <a:cubicBezTo>
                  <a:pt x="5061" y="6053"/>
                  <a:pt x="5128" y="6076"/>
                  <a:pt x="5194" y="6076"/>
                </a:cubicBezTo>
                <a:cubicBezTo>
                  <a:pt x="5255" y="6076"/>
                  <a:pt x="5315" y="6056"/>
                  <a:pt x="5361" y="6017"/>
                </a:cubicBezTo>
                <a:cubicBezTo>
                  <a:pt x="5468" y="5910"/>
                  <a:pt x="5468" y="5763"/>
                  <a:pt x="5374" y="5669"/>
                </a:cubicBezTo>
                <a:lnTo>
                  <a:pt x="3833" y="4021"/>
                </a:lnTo>
                <a:cubicBezTo>
                  <a:pt x="4637" y="3994"/>
                  <a:pt x="5468" y="3967"/>
                  <a:pt x="6272" y="3954"/>
                </a:cubicBezTo>
                <a:cubicBezTo>
                  <a:pt x="6406" y="3954"/>
                  <a:pt x="6513" y="3833"/>
                  <a:pt x="6500" y="3699"/>
                </a:cubicBezTo>
                <a:cubicBezTo>
                  <a:pt x="6526" y="3592"/>
                  <a:pt x="6406" y="3485"/>
                  <a:pt x="6272" y="3485"/>
                </a:cubicBezTo>
                <a:cubicBezTo>
                  <a:pt x="5428" y="3498"/>
                  <a:pt x="4610" y="3538"/>
                  <a:pt x="3793" y="3552"/>
                </a:cubicBezTo>
                <a:lnTo>
                  <a:pt x="3980" y="3364"/>
                </a:lnTo>
                <a:cubicBezTo>
                  <a:pt x="4195" y="3163"/>
                  <a:pt x="4422" y="2908"/>
                  <a:pt x="4690" y="2654"/>
                </a:cubicBezTo>
                <a:cubicBezTo>
                  <a:pt x="4958" y="2359"/>
                  <a:pt x="5253" y="2078"/>
                  <a:pt x="5495" y="1823"/>
                </a:cubicBezTo>
                <a:cubicBezTo>
                  <a:pt x="5602" y="1729"/>
                  <a:pt x="5602" y="1582"/>
                  <a:pt x="5495" y="1474"/>
                </a:cubicBezTo>
                <a:cubicBezTo>
                  <a:pt x="5454" y="1421"/>
                  <a:pt x="5374" y="1394"/>
                  <a:pt x="5307" y="1394"/>
                </a:cubicBezTo>
                <a:cubicBezTo>
                  <a:pt x="5253" y="1394"/>
                  <a:pt x="5200" y="1407"/>
                  <a:pt x="5146" y="1461"/>
                </a:cubicBezTo>
                <a:cubicBezTo>
                  <a:pt x="4878" y="1716"/>
                  <a:pt x="4597" y="2011"/>
                  <a:pt x="4329" y="2279"/>
                </a:cubicBezTo>
                <a:cubicBezTo>
                  <a:pt x="4074" y="2547"/>
                  <a:pt x="3819" y="2788"/>
                  <a:pt x="3618" y="2989"/>
                </a:cubicBezTo>
                <a:lnTo>
                  <a:pt x="3551" y="3056"/>
                </a:lnTo>
                <a:cubicBezTo>
                  <a:pt x="3578" y="2011"/>
                  <a:pt x="3592" y="1005"/>
                  <a:pt x="3592" y="255"/>
                </a:cubicBezTo>
                <a:cubicBezTo>
                  <a:pt x="3592" y="121"/>
                  <a:pt x="3471" y="0"/>
                  <a:pt x="33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 name="Google Shape;122;p15"/>
          <p:cNvGrpSpPr/>
          <p:nvPr/>
        </p:nvGrpSpPr>
        <p:grpSpPr>
          <a:xfrm rot="-5400000">
            <a:off x="8188565" y="3128705"/>
            <a:ext cx="1789990" cy="2640135"/>
            <a:chOff x="2874425" y="502000"/>
            <a:chExt cx="614125" cy="905800"/>
          </a:xfrm>
        </p:grpSpPr>
        <p:sp>
          <p:nvSpPr>
            <p:cNvPr id="123" name="Google Shape;123;p15"/>
            <p:cNvSpPr/>
            <p:nvPr/>
          </p:nvSpPr>
          <p:spPr>
            <a:xfrm>
              <a:off x="3023675" y="597200"/>
              <a:ext cx="95000" cy="133825"/>
            </a:xfrm>
            <a:custGeom>
              <a:avLst/>
              <a:gdLst/>
              <a:ahLst/>
              <a:cxnLst/>
              <a:rect l="l" t="t" r="r" b="b"/>
              <a:pathLst>
                <a:path w="3800" h="5353" extrusionOk="0">
                  <a:moveTo>
                    <a:pt x="1448" y="1"/>
                  </a:moveTo>
                  <a:cubicBezTo>
                    <a:pt x="1" y="1"/>
                    <a:pt x="1387" y="3936"/>
                    <a:pt x="1723" y="4452"/>
                  </a:cubicBezTo>
                  <a:cubicBezTo>
                    <a:pt x="1924" y="4773"/>
                    <a:pt x="2152" y="5068"/>
                    <a:pt x="2487" y="5243"/>
                  </a:cubicBezTo>
                  <a:cubicBezTo>
                    <a:pt x="2633" y="5313"/>
                    <a:pt x="2799" y="5352"/>
                    <a:pt x="2963" y="5352"/>
                  </a:cubicBezTo>
                  <a:cubicBezTo>
                    <a:pt x="3174" y="5352"/>
                    <a:pt x="3381" y="5286"/>
                    <a:pt x="3532" y="5135"/>
                  </a:cubicBezTo>
                  <a:cubicBezTo>
                    <a:pt x="3760" y="4908"/>
                    <a:pt x="3800" y="4532"/>
                    <a:pt x="3800" y="4197"/>
                  </a:cubicBezTo>
                  <a:cubicBezTo>
                    <a:pt x="3786" y="3045"/>
                    <a:pt x="3451" y="1906"/>
                    <a:pt x="2822" y="927"/>
                  </a:cubicBezTo>
                  <a:cubicBezTo>
                    <a:pt x="2647" y="633"/>
                    <a:pt x="2406" y="351"/>
                    <a:pt x="2085" y="177"/>
                  </a:cubicBezTo>
                  <a:cubicBezTo>
                    <a:pt x="1829" y="55"/>
                    <a:pt x="1618" y="1"/>
                    <a:pt x="1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322275" y="760050"/>
              <a:ext cx="94900" cy="133800"/>
            </a:xfrm>
            <a:custGeom>
              <a:avLst/>
              <a:gdLst/>
              <a:ahLst/>
              <a:cxnLst/>
              <a:rect l="l" t="t" r="r" b="b"/>
              <a:pathLst>
                <a:path w="3796" h="5352" extrusionOk="0">
                  <a:moveTo>
                    <a:pt x="1457" y="0"/>
                  </a:moveTo>
                  <a:cubicBezTo>
                    <a:pt x="0" y="0"/>
                    <a:pt x="1407" y="3959"/>
                    <a:pt x="1719" y="4451"/>
                  </a:cubicBezTo>
                  <a:cubicBezTo>
                    <a:pt x="1920" y="4772"/>
                    <a:pt x="2161" y="5067"/>
                    <a:pt x="2496" y="5241"/>
                  </a:cubicBezTo>
                  <a:cubicBezTo>
                    <a:pt x="2642" y="5312"/>
                    <a:pt x="2806" y="5351"/>
                    <a:pt x="2967" y="5351"/>
                  </a:cubicBezTo>
                  <a:cubicBezTo>
                    <a:pt x="3175" y="5351"/>
                    <a:pt x="3377" y="5285"/>
                    <a:pt x="3528" y="5134"/>
                  </a:cubicBezTo>
                  <a:cubicBezTo>
                    <a:pt x="3769" y="4906"/>
                    <a:pt x="3796" y="4531"/>
                    <a:pt x="3796" y="4196"/>
                  </a:cubicBezTo>
                  <a:cubicBezTo>
                    <a:pt x="3783" y="3044"/>
                    <a:pt x="3448" y="1905"/>
                    <a:pt x="2831" y="926"/>
                  </a:cubicBezTo>
                  <a:cubicBezTo>
                    <a:pt x="2644" y="631"/>
                    <a:pt x="2402" y="350"/>
                    <a:pt x="2094" y="176"/>
                  </a:cubicBezTo>
                  <a:cubicBezTo>
                    <a:pt x="1838" y="55"/>
                    <a:pt x="1628" y="0"/>
                    <a:pt x="1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181975" y="689800"/>
              <a:ext cx="69050" cy="141350"/>
            </a:xfrm>
            <a:custGeom>
              <a:avLst/>
              <a:gdLst/>
              <a:ahLst/>
              <a:cxnLst/>
              <a:rect l="l" t="t" r="r" b="b"/>
              <a:pathLst>
                <a:path w="2762" h="5654" extrusionOk="0">
                  <a:moveTo>
                    <a:pt x="815" y="0"/>
                  </a:moveTo>
                  <a:cubicBezTo>
                    <a:pt x="421" y="0"/>
                    <a:pt x="79" y="333"/>
                    <a:pt x="41" y="1069"/>
                  </a:cubicBezTo>
                  <a:cubicBezTo>
                    <a:pt x="1" y="2477"/>
                    <a:pt x="577" y="4125"/>
                    <a:pt x="1434" y="5224"/>
                  </a:cubicBezTo>
                  <a:cubicBezTo>
                    <a:pt x="1604" y="5432"/>
                    <a:pt x="1824" y="5653"/>
                    <a:pt x="2082" y="5653"/>
                  </a:cubicBezTo>
                  <a:cubicBezTo>
                    <a:pt x="2089" y="5653"/>
                    <a:pt x="2097" y="5653"/>
                    <a:pt x="2105" y="5653"/>
                  </a:cubicBezTo>
                  <a:cubicBezTo>
                    <a:pt x="2587" y="5639"/>
                    <a:pt x="2761" y="5009"/>
                    <a:pt x="2748" y="4554"/>
                  </a:cubicBezTo>
                  <a:cubicBezTo>
                    <a:pt x="2708" y="3361"/>
                    <a:pt x="2346" y="2222"/>
                    <a:pt x="1971" y="1096"/>
                  </a:cubicBezTo>
                  <a:cubicBezTo>
                    <a:pt x="1740" y="397"/>
                    <a:pt x="1246" y="0"/>
                    <a:pt x="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3223175" y="1134275"/>
              <a:ext cx="69375" cy="141475"/>
            </a:xfrm>
            <a:custGeom>
              <a:avLst/>
              <a:gdLst/>
              <a:ahLst/>
              <a:cxnLst/>
              <a:rect l="l" t="t" r="r" b="b"/>
              <a:pathLst>
                <a:path w="2775" h="5659" extrusionOk="0">
                  <a:moveTo>
                    <a:pt x="680" y="1"/>
                  </a:moveTo>
                  <a:cubicBezTo>
                    <a:pt x="673" y="1"/>
                    <a:pt x="665" y="1"/>
                    <a:pt x="658" y="1"/>
                  </a:cubicBezTo>
                  <a:cubicBezTo>
                    <a:pt x="175" y="15"/>
                    <a:pt x="1" y="645"/>
                    <a:pt x="28" y="1114"/>
                  </a:cubicBezTo>
                  <a:cubicBezTo>
                    <a:pt x="54" y="2293"/>
                    <a:pt x="430" y="3432"/>
                    <a:pt x="792" y="4558"/>
                  </a:cubicBezTo>
                  <a:cubicBezTo>
                    <a:pt x="1023" y="5259"/>
                    <a:pt x="1518" y="5659"/>
                    <a:pt x="1949" y="5659"/>
                  </a:cubicBezTo>
                  <a:cubicBezTo>
                    <a:pt x="2343" y="5659"/>
                    <a:pt x="2683" y="5326"/>
                    <a:pt x="2721" y="4585"/>
                  </a:cubicBezTo>
                  <a:cubicBezTo>
                    <a:pt x="2775" y="3204"/>
                    <a:pt x="2185" y="1529"/>
                    <a:pt x="1328" y="444"/>
                  </a:cubicBezTo>
                  <a:cubicBezTo>
                    <a:pt x="1158" y="222"/>
                    <a:pt x="938" y="1"/>
                    <a:pt x="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3047975" y="1007225"/>
              <a:ext cx="69025" cy="141525"/>
            </a:xfrm>
            <a:custGeom>
              <a:avLst/>
              <a:gdLst/>
              <a:ahLst/>
              <a:cxnLst/>
              <a:rect l="l" t="t" r="r" b="b"/>
              <a:pathLst>
                <a:path w="2761" h="5661" extrusionOk="0">
                  <a:moveTo>
                    <a:pt x="809" y="0"/>
                  </a:moveTo>
                  <a:cubicBezTo>
                    <a:pt x="417" y="0"/>
                    <a:pt x="79" y="330"/>
                    <a:pt x="40" y="1063"/>
                  </a:cubicBezTo>
                  <a:cubicBezTo>
                    <a:pt x="0" y="2457"/>
                    <a:pt x="576" y="4132"/>
                    <a:pt x="1434" y="5217"/>
                  </a:cubicBezTo>
                  <a:cubicBezTo>
                    <a:pt x="1604" y="5426"/>
                    <a:pt x="1824" y="5660"/>
                    <a:pt x="2083" y="5660"/>
                  </a:cubicBezTo>
                  <a:cubicBezTo>
                    <a:pt x="2090" y="5660"/>
                    <a:pt x="2097" y="5660"/>
                    <a:pt x="2104" y="5660"/>
                  </a:cubicBezTo>
                  <a:cubicBezTo>
                    <a:pt x="2587" y="5633"/>
                    <a:pt x="2761" y="5016"/>
                    <a:pt x="2747" y="4547"/>
                  </a:cubicBezTo>
                  <a:cubicBezTo>
                    <a:pt x="2707" y="3355"/>
                    <a:pt x="2345" y="2216"/>
                    <a:pt x="1970" y="1103"/>
                  </a:cubicBezTo>
                  <a:cubicBezTo>
                    <a:pt x="1738" y="401"/>
                    <a:pt x="1241" y="0"/>
                    <a:pt x="8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3094525" y="817100"/>
              <a:ext cx="89825" cy="154950"/>
            </a:xfrm>
            <a:custGeom>
              <a:avLst/>
              <a:gdLst/>
              <a:ahLst/>
              <a:cxnLst/>
              <a:rect l="l" t="t" r="r" b="b"/>
              <a:pathLst>
                <a:path w="3593" h="6198" extrusionOk="0">
                  <a:moveTo>
                    <a:pt x="1160" y="0"/>
                  </a:moveTo>
                  <a:cubicBezTo>
                    <a:pt x="897" y="0"/>
                    <a:pt x="644" y="93"/>
                    <a:pt x="497" y="306"/>
                  </a:cubicBezTo>
                  <a:cubicBezTo>
                    <a:pt x="1" y="963"/>
                    <a:pt x="376" y="1834"/>
                    <a:pt x="564" y="2504"/>
                  </a:cubicBezTo>
                  <a:cubicBezTo>
                    <a:pt x="845" y="3522"/>
                    <a:pt x="1060" y="4460"/>
                    <a:pt x="1649" y="5385"/>
                  </a:cubicBezTo>
                  <a:cubicBezTo>
                    <a:pt x="1797" y="5640"/>
                    <a:pt x="1984" y="5867"/>
                    <a:pt x="2225" y="6042"/>
                  </a:cubicBezTo>
                  <a:cubicBezTo>
                    <a:pt x="2365" y="6140"/>
                    <a:pt x="2544" y="6198"/>
                    <a:pt x="2720" y="6198"/>
                  </a:cubicBezTo>
                  <a:cubicBezTo>
                    <a:pt x="2832" y="6198"/>
                    <a:pt x="2944" y="6174"/>
                    <a:pt x="3043" y="6122"/>
                  </a:cubicBezTo>
                  <a:cubicBezTo>
                    <a:pt x="3405" y="5934"/>
                    <a:pt x="3512" y="5465"/>
                    <a:pt x="3525" y="5050"/>
                  </a:cubicBezTo>
                  <a:cubicBezTo>
                    <a:pt x="3592" y="3643"/>
                    <a:pt x="3244" y="2222"/>
                    <a:pt x="2520" y="1016"/>
                  </a:cubicBezTo>
                  <a:cubicBezTo>
                    <a:pt x="2306" y="641"/>
                    <a:pt x="2038" y="293"/>
                    <a:pt x="1649" y="105"/>
                  </a:cubicBezTo>
                  <a:cubicBezTo>
                    <a:pt x="1498" y="37"/>
                    <a:pt x="1327"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363225" y="560650"/>
              <a:ext cx="89475" cy="155125"/>
            </a:xfrm>
            <a:custGeom>
              <a:avLst/>
              <a:gdLst/>
              <a:ahLst/>
              <a:cxnLst/>
              <a:rect l="l" t="t" r="r" b="b"/>
              <a:pathLst>
                <a:path w="3579" h="6205" extrusionOk="0">
                  <a:moveTo>
                    <a:pt x="1154" y="0"/>
                  </a:moveTo>
                  <a:cubicBezTo>
                    <a:pt x="892" y="0"/>
                    <a:pt x="639" y="98"/>
                    <a:pt x="483" y="312"/>
                  </a:cubicBezTo>
                  <a:cubicBezTo>
                    <a:pt x="0" y="969"/>
                    <a:pt x="362" y="1840"/>
                    <a:pt x="550" y="2510"/>
                  </a:cubicBezTo>
                  <a:cubicBezTo>
                    <a:pt x="831" y="3529"/>
                    <a:pt x="1073" y="4493"/>
                    <a:pt x="1635" y="5391"/>
                  </a:cubicBezTo>
                  <a:cubicBezTo>
                    <a:pt x="1796" y="5646"/>
                    <a:pt x="1970" y="5874"/>
                    <a:pt x="2212" y="6048"/>
                  </a:cubicBezTo>
                  <a:cubicBezTo>
                    <a:pt x="2351" y="6146"/>
                    <a:pt x="2530" y="6204"/>
                    <a:pt x="2706" y="6204"/>
                  </a:cubicBezTo>
                  <a:cubicBezTo>
                    <a:pt x="2818" y="6204"/>
                    <a:pt x="2930" y="6181"/>
                    <a:pt x="3029" y="6128"/>
                  </a:cubicBezTo>
                  <a:cubicBezTo>
                    <a:pt x="3404" y="5941"/>
                    <a:pt x="3498" y="5472"/>
                    <a:pt x="3511" y="5056"/>
                  </a:cubicBezTo>
                  <a:cubicBezTo>
                    <a:pt x="3578" y="3649"/>
                    <a:pt x="3230" y="2229"/>
                    <a:pt x="2506" y="1023"/>
                  </a:cubicBezTo>
                  <a:cubicBezTo>
                    <a:pt x="2292" y="647"/>
                    <a:pt x="2024" y="299"/>
                    <a:pt x="1635" y="111"/>
                  </a:cubicBezTo>
                  <a:cubicBezTo>
                    <a:pt x="1486" y="39"/>
                    <a:pt x="1318" y="0"/>
                    <a:pt x="1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2920650" y="727200"/>
              <a:ext cx="89475" cy="130750"/>
            </a:xfrm>
            <a:custGeom>
              <a:avLst/>
              <a:gdLst/>
              <a:ahLst/>
              <a:cxnLst/>
              <a:rect l="l" t="t" r="r" b="b"/>
              <a:pathLst>
                <a:path w="3579" h="5230" extrusionOk="0">
                  <a:moveTo>
                    <a:pt x="1510" y="1"/>
                  </a:moveTo>
                  <a:cubicBezTo>
                    <a:pt x="1499" y="1"/>
                    <a:pt x="1487" y="1"/>
                    <a:pt x="1475" y="2"/>
                  </a:cubicBezTo>
                  <a:cubicBezTo>
                    <a:pt x="1" y="123"/>
                    <a:pt x="1783" y="4130"/>
                    <a:pt x="2078" y="4626"/>
                  </a:cubicBezTo>
                  <a:cubicBezTo>
                    <a:pt x="2199" y="4880"/>
                    <a:pt x="2386" y="5148"/>
                    <a:pt x="2681" y="5215"/>
                  </a:cubicBezTo>
                  <a:cubicBezTo>
                    <a:pt x="2719" y="5225"/>
                    <a:pt x="2757" y="5229"/>
                    <a:pt x="2795" y="5229"/>
                  </a:cubicBezTo>
                  <a:cubicBezTo>
                    <a:pt x="3029" y="5229"/>
                    <a:pt x="3265" y="5063"/>
                    <a:pt x="3391" y="4867"/>
                  </a:cubicBezTo>
                  <a:cubicBezTo>
                    <a:pt x="3539" y="4626"/>
                    <a:pt x="3579" y="4331"/>
                    <a:pt x="3566" y="4036"/>
                  </a:cubicBezTo>
                  <a:cubicBezTo>
                    <a:pt x="3539" y="3299"/>
                    <a:pt x="3298" y="2616"/>
                    <a:pt x="3056" y="1932"/>
                  </a:cubicBezTo>
                  <a:cubicBezTo>
                    <a:pt x="2936" y="1597"/>
                    <a:pt x="2828" y="1262"/>
                    <a:pt x="2641" y="954"/>
                  </a:cubicBezTo>
                  <a:cubicBezTo>
                    <a:pt x="2453" y="659"/>
                    <a:pt x="2199" y="378"/>
                    <a:pt x="1917" y="177"/>
                  </a:cubicBezTo>
                  <a:cubicBezTo>
                    <a:pt x="1793" y="77"/>
                    <a:pt x="1657" y="1"/>
                    <a:pt x="15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398725" y="958375"/>
              <a:ext cx="89825" cy="130725"/>
            </a:xfrm>
            <a:custGeom>
              <a:avLst/>
              <a:gdLst/>
              <a:ahLst/>
              <a:cxnLst/>
              <a:rect l="l" t="t" r="r" b="b"/>
              <a:pathLst>
                <a:path w="3593" h="5229" extrusionOk="0">
                  <a:moveTo>
                    <a:pt x="1513" y="0"/>
                  </a:moveTo>
                  <a:cubicBezTo>
                    <a:pt x="1500" y="0"/>
                    <a:pt x="1488" y="1"/>
                    <a:pt x="1475" y="2"/>
                  </a:cubicBezTo>
                  <a:cubicBezTo>
                    <a:pt x="1" y="123"/>
                    <a:pt x="1810" y="4129"/>
                    <a:pt x="2078" y="4625"/>
                  </a:cubicBezTo>
                  <a:cubicBezTo>
                    <a:pt x="2212" y="4880"/>
                    <a:pt x="2400" y="5148"/>
                    <a:pt x="2681" y="5215"/>
                  </a:cubicBezTo>
                  <a:cubicBezTo>
                    <a:pt x="2719" y="5224"/>
                    <a:pt x="2757" y="5229"/>
                    <a:pt x="2795" y="5229"/>
                  </a:cubicBezTo>
                  <a:cubicBezTo>
                    <a:pt x="3032" y="5229"/>
                    <a:pt x="3278" y="5062"/>
                    <a:pt x="3405" y="4866"/>
                  </a:cubicBezTo>
                  <a:cubicBezTo>
                    <a:pt x="3552" y="4625"/>
                    <a:pt x="3592" y="4330"/>
                    <a:pt x="3566" y="4036"/>
                  </a:cubicBezTo>
                  <a:cubicBezTo>
                    <a:pt x="3552" y="3299"/>
                    <a:pt x="3298" y="2615"/>
                    <a:pt x="3070" y="1932"/>
                  </a:cubicBezTo>
                  <a:cubicBezTo>
                    <a:pt x="2949" y="1597"/>
                    <a:pt x="2829" y="1262"/>
                    <a:pt x="2654" y="953"/>
                  </a:cubicBezTo>
                  <a:cubicBezTo>
                    <a:pt x="2467" y="659"/>
                    <a:pt x="2212" y="377"/>
                    <a:pt x="1931" y="176"/>
                  </a:cubicBezTo>
                  <a:cubicBezTo>
                    <a:pt x="1806" y="77"/>
                    <a:pt x="1671" y="0"/>
                    <a:pt x="1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194700" y="502000"/>
              <a:ext cx="89825" cy="130475"/>
            </a:xfrm>
            <a:custGeom>
              <a:avLst/>
              <a:gdLst/>
              <a:ahLst/>
              <a:cxnLst/>
              <a:rect l="l" t="t" r="r" b="b"/>
              <a:pathLst>
                <a:path w="3593" h="5219" extrusionOk="0">
                  <a:moveTo>
                    <a:pt x="1536" y="0"/>
                  </a:moveTo>
                  <a:cubicBezTo>
                    <a:pt x="1516" y="0"/>
                    <a:pt x="1495" y="2"/>
                    <a:pt x="1475" y="5"/>
                  </a:cubicBezTo>
                  <a:cubicBezTo>
                    <a:pt x="1" y="112"/>
                    <a:pt x="1810" y="4119"/>
                    <a:pt x="2078" y="4628"/>
                  </a:cubicBezTo>
                  <a:cubicBezTo>
                    <a:pt x="2212" y="4869"/>
                    <a:pt x="2400" y="5137"/>
                    <a:pt x="2681" y="5204"/>
                  </a:cubicBezTo>
                  <a:cubicBezTo>
                    <a:pt x="2720" y="5214"/>
                    <a:pt x="2760" y="5219"/>
                    <a:pt x="2801" y="5219"/>
                  </a:cubicBezTo>
                  <a:cubicBezTo>
                    <a:pt x="3036" y="5219"/>
                    <a:pt x="3279" y="5062"/>
                    <a:pt x="3405" y="4856"/>
                  </a:cubicBezTo>
                  <a:cubicBezTo>
                    <a:pt x="3552" y="4628"/>
                    <a:pt x="3592" y="4320"/>
                    <a:pt x="3579" y="4039"/>
                  </a:cubicBezTo>
                  <a:cubicBezTo>
                    <a:pt x="3552" y="3302"/>
                    <a:pt x="3297" y="2605"/>
                    <a:pt x="3070" y="1921"/>
                  </a:cubicBezTo>
                  <a:cubicBezTo>
                    <a:pt x="2949" y="1586"/>
                    <a:pt x="2842" y="1251"/>
                    <a:pt x="2654" y="956"/>
                  </a:cubicBezTo>
                  <a:cubicBezTo>
                    <a:pt x="2467" y="648"/>
                    <a:pt x="2212" y="367"/>
                    <a:pt x="1931" y="166"/>
                  </a:cubicBezTo>
                  <a:cubicBezTo>
                    <a:pt x="1812" y="83"/>
                    <a:pt x="1684" y="0"/>
                    <a:pt x="1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358525" y="1172450"/>
              <a:ext cx="89825" cy="130725"/>
            </a:xfrm>
            <a:custGeom>
              <a:avLst/>
              <a:gdLst/>
              <a:ahLst/>
              <a:cxnLst/>
              <a:rect l="l" t="t" r="r" b="b"/>
              <a:pathLst>
                <a:path w="3593" h="5229" extrusionOk="0">
                  <a:moveTo>
                    <a:pt x="1513" y="1"/>
                  </a:moveTo>
                  <a:cubicBezTo>
                    <a:pt x="1500" y="1"/>
                    <a:pt x="1488" y="1"/>
                    <a:pt x="1475" y="2"/>
                  </a:cubicBezTo>
                  <a:cubicBezTo>
                    <a:pt x="1" y="123"/>
                    <a:pt x="1797" y="4116"/>
                    <a:pt x="2078" y="4625"/>
                  </a:cubicBezTo>
                  <a:cubicBezTo>
                    <a:pt x="2212" y="4880"/>
                    <a:pt x="2400" y="5148"/>
                    <a:pt x="2681" y="5215"/>
                  </a:cubicBezTo>
                  <a:cubicBezTo>
                    <a:pt x="2718" y="5224"/>
                    <a:pt x="2756" y="5229"/>
                    <a:pt x="2795" y="5229"/>
                  </a:cubicBezTo>
                  <a:cubicBezTo>
                    <a:pt x="3032" y="5229"/>
                    <a:pt x="3278" y="5061"/>
                    <a:pt x="3405" y="4853"/>
                  </a:cubicBezTo>
                  <a:cubicBezTo>
                    <a:pt x="3552" y="4625"/>
                    <a:pt x="3592" y="4317"/>
                    <a:pt x="3565" y="4036"/>
                  </a:cubicBezTo>
                  <a:cubicBezTo>
                    <a:pt x="3552" y="3299"/>
                    <a:pt x="3297" y="2615"/>
                    <a:pt x="3070" y="1932"/>
                  </a:cubicBezTo>
                  <a:cubicBezTo>
                    <a:pt x="2949" y="1597"/>
                    <a:pt x="2828" y="1262"/>
                    <a:pt x="2654" y="954"/>
                  </a:cubicBezTo>
                  <a:cubicBezTo>
                    <a:pt x="2467" y="645"/>
                    <a:pt x="2212" y="364"/>
                    <a:pt x="1931" y="163"/>
                  </a:cubicBezTo>
                  <a:cubicBezTo>
                    <a:pt x="1806" y="76"/>
                    <a:pt x="1671" y="1"/>
                    <a:pt x="15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256025" y="918125"/>
              <a:ext cx="104550" cy="155450"/>
            </a:xfrm>
            <a:custGeom>
              <a:avLst/>
              <a:gdLst/>
              <a:ahLst/>
              <a:cxnLst/>
              <a:rect l="l" t="t" r="r" b="b"/>
              <a:pathLst>
                <a:path w="4182" h="6218" extrusionOk="0">
                  <a:moveTo>
                    <a:pt x="1782" y="0"/>
                  </a:moveTo>
                  <a:cubicBezTo>
                    <a:pt x="1224" y="0"/>
                    <a:pt x="594" y="511"/>
                    <a:pt x="416" y="1022"/>
                  </a:cubicBezTo>
                  <a:cubicBezTo>
                    <a:pt x="0" y="2202"/>
                    <a:pt x="804" y="4105"/>
                    <a:pt x="1421" y="5110"/>
                  </a:cubicBezTo>
                  <a:cubicBezTo>
                    <a:pt x="1689" y="5552"/>
                    <a:pt x="2024" y="5967"/>
                    <a:pt x="2493" y="6155"/>
                  </a:cubicBezTo>
                  <a:cubicBezTo>
                    <a:pt x="2599" y="6193"/>
                    <a:pt x="2714" y="6218"/>
                    <a:pt x="2830" y="6218"/>
                  </a:cubicBezTo>
                  <a:cubicBezTo>
                    <a:pt x="2919" y="6218"/>
                    <a:pt x="3009" y="6203"/>
                    <a:pt x="3096" y="6168"/>
                  </a:cubicBezTo>
                  <a:cubicBezTo>
                    <a:pt x="3270" y="6101"/>
                    <a:pt x="3404" y="5981"/>
                    <a:pt x="3498" y="5847"/>
                  </a:cubicBezTo>
                  <a:cubicBezTo>
                    <a:pt x="4020" y="5230"/>
                    <a:pt x="4181" y="4359"/>
                    <a:pt x="4087" y="3555"/>
                  </a:cubicBezTo>
                  <a:cubicBezTo>
                    <a:pt x="3980" y="2751"/>
                    <a:pt x="3645" y="2001"/>
                    <a:pt x="3270" y="1277"/>
                  </a:cubicBezTo>
                  <a:cubicBezTo>
                    <a:pt x="2975" y="741"/>
                    <a:pt x="2533" y="57"/>
                    <a:pt x="1863" y="4"/>
                  </a:cubicBezTo>
                  <a:cubicBezTo>
                    <a:pt x="1836" y="1"/>
                    <a:pt x="1809" y="0"/>
                    <a:pt x="1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108275" y="1252475"/>
              <a:ext cx="104550" cy="155325"/>
            </a:xfrm>
            <a:custGeom>
              <a:avLst/>
              <a:gdLst/>
              <a:ahLst/>
              <a:cxnLst/>
              <a:rect l="l" t="t" r="r" b="b"/>
              <a:pathLst>
                <a:path w="4182" h="6213" extrusionOk="0">
                  <a:moveTo>
                    <a:pt x="1770" y="0"/>
                  </a:moveTo>
                  <a:cubicBezTo>
                    <a:pt x="1224" y="0"/>
                    <a:pt x="595" y="511"/>
                    <a:pt x="416" y="1022"/>
                  </a:cubicBezTo>
                  <a:cubicBezTo>
                    <a:pt x="0" y="2215"/>
                    <a:pt x="818" y="4105"/>
                    <a:pt x="1421" y="5110"/>
                  </a:cubicBezTo>
                  <a:cubicBezTo>
                    <a:pt x="1689" y="5539"/>
                    <a:pt x="2024" y="5967"/>
                    <a:pt x="2493" y="6142"/>
                  </a:cubicBezTo>
                  <a:cubicBezTo>
                    <a:pt x="2607" y="6182"/>
                    <a:pt x="2730" y="6213"/>
                    <a:pt x="2855" y="6213"/>
                  </a:cubicBezTo>
                  <a:cubicBezTo>
                    <a:pt x="2936" y="6213"/>
                    <a:pt x="3017" y="6200"/>
                    <a:pt x="3096" y="6168"/>
                  </a:cubicBezTo>
                  <a:cubicBezTo>
                    <a:pt x="3257" y="6101"/>
                    <a:pt x="3391" y="5981"/>
                    <a:pt x="3498" y="5847"/>
                  </a:cubicBezTo>
                  <a:cubicBezTo>
                    <a:pt x="4021" y="5230"/>
                    <a:pt x="4181" y="4359"/>
                    <a:pt x="4074" y="3555"/>
                  </a:cubicBezTo>
                  <a:cubicBezTo>
                    <a:pt x="3980" y="2751"/>
                    <a:pt x="3645" y="1987"/>
                    <a:pt x="3257" y="1277"/>
                  </a:cubicBezTo>
                  <a:cubicBezTo>
                    <a:pt x="2975" y="741"/>
                    <a:pt x="2520" y="44"/>
                    <a:pt x="1850" y="4"/>
                  </a:cubicBezTo>
                  <a:cubicBezTo>
                    <a:pt x="1824" y="1"/>
                    <a:pt x="1797" y="0"/>
                    <a:pt x="17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a:off x="2874425" y="906725"/>
              <a:ext cx="104900" cy="155475"/>
            </a:xfrm>
            <a:custGeom>
              <a:avLst/>
              <a:gdLst/>
              <a:ahLst/>
              <a:cxnLst/>
              <a:rect l="l" t="t" r="r" b="b"/>
              <a:pathLst>
                <a:path w="4196" h="6219" extrusionOk="0">
                  <a:moveTo>
                    <a:pt x="1784" y="1"/>
                  </a:moveTo>
                  <a:cubicBezTo>
                    <a:pt x="1226" y="1"/>
                    <a:pt x="595" y="524"/>
                    <a:pt x="416" y="1036"/>
                  </a:cubicBezTo>
                  <a:cubicBezTo>
                    <a:pt x="1" y="2215"/>
                    <a:pt x="818" y="4118"/>
                    <a:pt x="1421" y="5123"/>
                  </a:cubicBezTo>
                  <a:cubicBezTo>
                    <a:pt x="1689" y="5552"/>
                    <a:pt x="2024" y="5968"/>
                    <a:pt x="2493" y="6155"/>
                  </a:cubicBezTo>
                  <a:cubicBezTo>
                    <a:pt x="2599" y="6193"/>
                    <a:pt x="2714" y="6218"/>
                    <a:pt x="2830" y="6218"/>
                  </a:cubicBezTo>
                  <a:cubicBezTo>
                    <a:pt x="2919" y="6218"/>
                    <a:pt x="3009" y="6204"/>
                    <a:pt x="3096" y="6169"/>
                  </a:cubicBezTo>
                  <a:cubicBezTo>
                    <a:pt x="3270" y="6102"/>
                    <a:pt x="3404" y="5981"/>
                    <a:pt x="3498" y="5847"/>
                  </a:cubicBezTo>
                  <a:cubicBezTo>
                    <a:pt x="4021" y="5231"/>
                    <a:pt x="4195" y="4360"/>
                    <a:pt x="4088" y="3555"/>
                  </a:cubicBezTo>
                  <a:cubicBezTo>
                    <a:pt x="3994" y="2751"/>
                    <a:pt x="3659" y="2001"/>
                    <a:pt x="3270" y="1277"/>
                  </a:cubicBezTo>
                  <a:cubicBezTo>
                    <a:pt x="2989" y="741"/>
                    <a:pt x="2533" y="58"/>
                    <a:pt x="1863" y="4"/>
                  </a:cubicBezTo>
                  <a:cubicBezTo>
                    <a:pt x="1837" y="2"/>
                    <a:pt x="1811" y="1"/>
                    <a:pt x="1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75"/>
        <p:cNvGrpSpPr/>
        <p:nvPr/>
      </p:nvGrpSpPr>
      <p:grpSpPr>
        <a:xfrm>
          <a:off x="0" y="0"/>
          <a:ext cx="0" cy="0"/>
          <a:chOff x="0" y="0"/>
          <a:chExt cx="0" cy="0"/>
        </a:xfrm>
      </p:grpSpPr>
      <p:sp>
        <p:nvSpPr>
          <p:cNvPr id="276" name="Google Shape;276;p26"/>
          <p:cNvSpPr/>
          <p:nvPr/>
        </p:nvSpPr>
        <p:spPr>
          <a:xfrm>
            <a:off x="7030900" y="-590925"/>
            <a:ext cx="2899888" cy="2770463"/>
          </a:xfrm>
          <a:custGeom>
            <a:avLst/>
            <a:gdLst/>
            <a:ahLst/>
            <a:cxnLst/>
            <a:rect l="l" t="t" r="r" b="b"/>
            <a:pathLst>
              <a:path w="38247" h="36540" extrusionOk="0">
                <a:moveTo>
                  <a:pt x="20846" y="0"/>
                </a:moveTo>
                <a:cubicBezTo>
                  <a:pt x="18692" y="0"/>
                  <a:pt x="16481" y="1348"/>
                  <a:pt x="15291" y="3248"/>
                </a:cubicBezTo>
                <a:cubicBezTo>
                  <a:pt x="15117" y="3542"/>
                  <a:pt x="14956" y="3837"/>
                  <a:pt x="14809" y="4145"/>
                </a:cubicBezTo>
                <a:cubicBezTo>
                  <a:pt x="14460" y="3891"/>
                  <a:pt x="14085" y="3650"/>
                  <a:pt x="13710" y="3449"/>
                </a:cubicBezTo>
                <a:cubicBezTo>
                  <a:pt x="12813" y="3000"/>
                  <a:pt x="11807" y="2731"/>
                  <a:pt x="10816" y="2731"/>
                </a:cubicBezTo>
                <a:cubicBezTo>
                  <a:pt x="10296" y="2731"/>
                  <a:pt x="9781" y="2805"/>
                  <a:pt x="9288" y="2966"/>
                </a:cubicBezTo>
                <a:cubicBezTo>
                  <a:pt x="6433" y="3891"/>
                  <a:pt x="5107" y="7429"/>
                  <a:pt x="5803" y="10337"/>
                </a:cubicBezTo>
                <a:cubicBezTo>
                  <a:pt x="5884" y="10672"/>
                  <a:pt x="5978" y="10993"/>
                  <a:pt x="6085" y="11315"/>
                </a:cubicBezTo>
                <a:cubicBezTo>
                  <a:pt x="5643" y="11382"/>
                  <a:pt x="5227" y="11476"/>
                  <a:pt x="4825" y="11610"/>
                </a:cubicBezTo>
                <a:cubicBezTo>
                  <a:pt x="3391" y="12079"/>
                  <a:pt x="2051" y="13057"/>
                  <a:pt x="1354" y="14410"/>
                </a:cubicBezTo>
                <a:cubicBezTo>
                  <a:pt x="1" y="17077"/>
                  <a:pt x="1555" y="20508"/>
                  <a:pt x="4101" y="22103"/>
                </a:cubicBezTo>
                <a:cubicBezTo>
                  <a:pt x="4396" y="22277"/>
                  <a:pt x="4691" y="22438"/>
                  <a:pt x="4999" y="22585"/>
                </a:cubicBezTo>
                <a:cubicBezTo>
                  <a:pt x="4745" y="22933"/>
                  <a:pt x="4504" y="23309"/>
                  <a:pt x="4303" y="23684"/>
                </a:cubicBezTo>
                <a:cubicBezTo>
                  <a:pt x="3619" y="25051"/>
                  <a:pt x="3351" y="26672"/>
                  <a:pt x="3820" y="28106"/>
                </a:cubicBezTo>
                <a:cubicBezTo>
                  <a:pt x="4582" y="30458"/>
                  <a:pt x="7118" y="31773"/>
                  <a:pt x="9614" y="31773"/>
                </a:cubicBezTo>
                <a:cubicBezTo>
                  <a:pt x="10148" y="31773"/>
                  <a:pt x="10679" y="31713"/>
                  <a:pt x="11191" y="31590"/>
                </a:cubicBezTo>
                <a:cubicBezTo>
                  <a:pt x="11526" y="31510"/>
                  <a:pt x="11847" y="31416"/>
                  <a:pt x="12169" y="31309"/>
                </a:cubicBezTo>
                <a:cubicBezTo>
                  <a:pt x="12236" y="31751"/>
                  <a:pt x="12330" y="32167"/>
                  <a:pt x="12464" y="32569"/>
                </a:cubicBezTo>
                <a:cubicBezTo>
                  <a:pt x="12933" y="34003"/>
                  <a:pt x="13911" y="35343"/>
                  <a:pt x="15264" y="36040"/>
                </a:cubicBezTo>
                <a:cubicBezTo>
                  <a:pt x="15942" y="36383"/>
                  <a:pt x="16668" y="36539"/>
                  <a:pt x="17401" y="36539"/>
                </a:cubicBezTo>
                <a:cubicBezTo>
                  <a:pt x="19555" y="36539"/>
                  <a:pt x="21767" y="35192"/>
                  <a:pt x="22957" y="33292"/>
                </a:cubicBezTo>
                <a:cubicBezTo>
                  <a:pt x="23131" y="32998"/>
                  <a:pt x="23292" y="32703"/>
                  <a:pt x="23439" y="32394"/>
                </a:cubicBezTo>
                <a:cubicBezTo>
                  <a:pt x="23787" y="32649"/>
                  <a:pt x="24163" y="32890"/>
                  <a:pt x="24538" y="33091"/>
                </a:cubicBezTo>
                <a:cubicBezTo>
                  <a:pt x="25434" y="33540"/>
                  <a:pt x="26441" y="33809"/>
                  <a:pt x="27432" y="33809"/>
                </a:cubicBezTo>
                <a:cubicBezTo>
                  <a:pt x="27951" y="33809"/>
                  <a:pt x="28467" y="33735"/>
                  <a:pt x="28960" y="33574"/>
                </a:cubicBezTo>
                <a:cubicBezTo>
                  <a:pt x="31814" y="32649"/>
                  <a:pt x="33141" y="29111"/>
                  <a:pt x="32444" y="26203"/>
                </a:cubicBezTo>
                <a:cubicBezTo>
                  <a:pt x="32364" y="25868"/>
                  <a:pt x="32270" y="25547"/>
                  <a:pt x="32163" y="25225"/>
                </a:cubicBezTo>
                <a:cubicBezTo>
                  <a:pt x="32605" y="25158"/>
                  <a:pt x="33021" y="25064"/>
                  <a:pt x="33423" y="24930"/>
                </a:cubicBezTo>
                <a:cubicBezTo>
                  <a:pt x="34856" y="24461"/>
                  <a:pt x="36197" y="23483"/>
                  <a:pt x="36893" y="22129"/>
                </a:cubicBezTo>
                <a:cubicBezTo>
                  <a:pt x="38247" y="19463"/>
                  <a:pt x="36692" y="16032"/>
                  <a:pt x="34146" y="14437"/>
                </a:cubicBezTo>
                <a:cubicBezTo>
                  <a:pt x="33851" y="14263"/>
                  <a:pt x="33557" y="14102"/>
                  <a:pt x="33248" y="13955"/>
                </a:cubicBezTo>
                <a:cubicBezTo>
                  <a:pt x="33503" y="13606"/>
                  <a:pt x="33744" y="13231"/>
                  <a:pt x="33945" y="12856"/>
                </a:cubicBezTo>
                <a:cubicBezTo>
                  <a:pt x="34629" y="11489"/>
                  <a:pt x="34897" y="9868"/>
                  <a:pt x="34428" y="8434"/>
                </a:cubicBezTo>
                <a:cubicBezTo>
                  <a:pt x="33651" y="6082"/>
                  <a:pt x="31094" y="4777"/>
                  <a:pt x="28587" y="4777"/>
                </a:cubicBezTo>
                <a:cubicBezTo>
                  <a:pt x="28065" y="4777"/>
                  <a:pt x="27545" y="4834"/>
                  <a:pt x="27044" y="4949"/>
                </a:cubicBezTo>
                <a:cubicBezTo>
                  <a:pt x="26695" y="5030"/>
                  <a:pt x="26387" y="5124"/>
                  <a:pt x="26066" y="5231"/>
                </a:cubicBezTo>
                <a:cubicBezTo>
                  <a:pt x="25999" y="4789"/>
                  <a:pt x="25891" y="4373"/>
                  <a:pt x="25757" y="3971"/>
                </a:cubicBezTo>
                <a:cubicBezTo>
                  <a:pt x="25302" y="2537"/>
                  <a:pt x="24337" y="1197"/>
                  <a:pt x="22983" y="500"/>
                </a:cubicBezTo>
                <a:cubicBezTo>
                  <a:pt x="22306" y="157"/>
                  <a:pt x="21579" y="0"/>
                  <a:pt x="20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457225" y="3519468"/>
            <a:ext cx="3368035" cy="2363431"/>
          </a:xfrm>
          <a:custGeom>
            <a:avLst/>
            <a:gdLst/>
            <a:ahLst/>
            <a:cxnLst/>
            <a:rect l="l" t="t" r="r" b="b"/>
            <a:pathLst>
              <a:path w="67689" h="47499" extrusionOk="0">
                <a:moveTo>
                  <a:pt x="23533" y="515"/>
                </a:moveTo>
                <a:cubicBezTo>
                  <a:pt x="24899" y="515"/>
                  <a:pt x="26293" y="582"/>
                  <a:pt x="27700" y="757"/>
                </a:cubicBezTo>
                <a:cubicBezTo>
                  <a:pt x="33731" y="1440"/>
                  <a:pt x="39761" y="3450"/>
                  <a:pt x="46703" y="7109"/>
                </a:cubicBezTo>
                <a:cubicBezTo>
                  <a:pt x="57504" y="12804"/>
                  <a:pt x="64030" y="19102"/>
                  <a:pt x="66094" y="25870"/>
                </a:cubicBezTo>
                <a:cubicBezTo>
                  <a:pt x="67206" y="29475"/>
                  <a:pt x="66750" y="33388"/>
                  <a:pt x="64821" y="36939"/>
                </a:cubicBezTo>
                <a:cubicBezTo>
                  <a:pt x="62516" y="41201"/>
                  <a:pt x="58361" y="44377"/>
                  <a:pt x="53148" y="45891"/>
                </a:cubicBezTo>
                <a:cubicBezTo>
                  <a:pt x="50313" y="46713"/>
                  <a:pt x="47327" y="47022"/>
                  <a:pt x="44372" y="47022"/>
                </a:cubicBezTo>
                <a:cubicBezTo>
                  <a:pt x="40052" y="47022"/>
                  <a:pt x="35797" y="46361"/>
                  <a:pt x="32176" y="45676"/>
                </a:cubicBezTo>
                <a:cubicBezTo>
                  <a:pt x="27231" y="44738"/>
                  <a:pt x="20919" y="43291"/>
                  <a:pt x="15814" y="40477"/>
                </a:cubicBezTo>
                <a:cubicBezTo>
                  <a:pt x="10199" y="37381"/>
                  <a:pt x="5562" y="32369"/>
                  <a:pt x="3069" y="26728"/>
                </a:cubicBezTo>
                <a:cubicBezTo>
                  <a:pt x="537" y="20898"/>
                  <a:pt x="510" y="15096"/>
                  <a:pt x="3056" y="10405"/>
                </a:cubicBezTo>
                <a:cubicBezTo>
                  <a:pt x="4302" y="8127"/>
                  <a:pt x="5937" y="6238"/>
                  <a:pt x="7934" y="4777"/>
                </a:cubicBezTo>
                <a:cubicBezTo>
                  <a:pt x="11700" y="2057"/>
                  <a:pt x="17435" y="515"/>
                  <a:pt x="23533" y="515"/>
                </a:cubicBezTo>
                <a:close/>
                <a:moveTo>
                  <a:pt x="23496" y="1"/>
                </a:moveTo>
                <a:cubicBezTo>
                  <a:pt x="17304" y="1"/>
                  <a:pt x="11474" y="1575"/>
                  <a:pt x="7639" y="4361"/>
                </a:cubicBezTo>
                <a:cubicBezTo>
                  <a:pt x="5575" y="5876"/>
                  <a:pt x="3887" y="7819"/>
                  <a:pt x="2614" y="10164"/>
                </a:cubicBezTo>
                <a:cubicBezTo>
                  <a:pt x="1" y="14988"/>
                  <a:pt x="1" y="20925"/>
                  <a:pt x="2614" y="26915"/>
                </a:cubicBezTo>
                <a:cubicBezTo>
                  <a:pt x="5133" y="32651"/>
                  <a:pt x="9850" y="37743"/>
                  <a:pt x="15559" y="40892"/>
                </a:cubicBezTo>
                <a:cubicBezTo>
                  <a:pt x="20732" y="43747"/>
                  <a:pt x="27097" y="45181"/>
                  <a:pt x="32069" y="46146"/>
                </a:cubicBezTo>
                <a:cubicBezTo>
                  <a:pt x="35727" y="46829"/>
                  <a:pt x="40002" y="47499"/>
                  <a:pt x="44357" y="47499"/>
                </a:cubicBezTo>
                <a:cubicBezTo>
                  <a:pt x="47346" y="47499"/>
                  <a:pt x="50388" y="47191"/>
                  <a:pt x="53282" y="46360"/>
                </a:cubicBezTo>
                <a:cubicBezTo>
                  <a:pt x="58629" y="44805"/>
                  <a:pt x="62864" y="41549"/>
                  <a:pt x="65236" y="37167"/>
                </a:cubicBezTo>
                <a:cubicBezTo>
                  <a:pt x="67219" y="33495"/>
                  <a:pt x="67688" y="29421"/>
                  <a:pt x="66549" y="25709"/>
                </a:cubicBezTo>
                <a:cubicBezTo>
                  <a:pt x="64432" y="18821"/>
                  <a:pt x="57839" y="12402"/>
                  <a:pt x="46917" y="6653"/>
                </a:cubicBezTo>
                <a:cubicBezTo>
                  <a:pt x="39935" y="2968"/>
                  <a:pt x="33838" y="944"/>
                  <a:pt x="27740" y="247"/>
                </a:cubicBezTo>
                <a:cubicBezTo>
                  <a:pt x="26320" y="82"/>
                  <a:pt x="24899" y="1"/>
                  <a:pt x="234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a:off x="920475" y="856725"/>
            <a:ext cx="612624" cy="689402"/>
          </a:xfrm>
          <a:custGeom>
            <a:avLst/>
            <a:gdLst/>
            <a:ahLst/>
            <a:cxnLst/>
            <a:rect l="l" t="t" r="r" b="b"/>
            <a:pathLst>
              <a:path w="6527" h="7345" extrusionOk="0">
                <a:moveTo>
                  <a:pt x="3337" y="0"/>
                </a:moveTo>
                <a:cubicBezTo>
                  <a:pt x="3203" y="0"/>
                  <a:pt x="3082" y="121"/>
                  <a:pt x="3082" y="255"/>
                </a:cubicBezTo>
                <a:cubicBezTo>
                  <a:pt x="3082" y="1046"/>
                  <a:pt x="3082" y="2078"/>
                  <a:pt x="3056" y="3176"/>
                </a:cubicBezTo>
                <a:lnTo>
                  <a:pt x="1421" y="1448"/>
                </a:lnTo>
                <a:cubicBezTo>
                  <a:pt x="1380" y="1394"/>
                  <a:pt x="1313" y="1354"/>
                  <a:pt x="1246" y="1354"/>
                </a:cubicBezTo>
                <a:cubicBezTo>
                  <a:pt x="1179" y="1354"/>
                  <a:pt x="1126" y="1381"/>
                  <a:pt x="1072" y="1421"/>
                </a:cubicBezTo>
                <a:cubicBezTo>
                  <a:pt x="978" y="1528"/>
                  <a:pt x="978" y="1675"/>
                  <a:pt x="1059" y="1783"/>
                </a:cubicBezTo>
                <a:lnTo>
                  <a:pt x="2734" y="3565"/>
                </a:lnTo>
                <a:cubicBezTo>
                  <a:pt x="1890" y="3605"/>
                  <a:pt x="1072" y="3632"/>
                  <a:pt x="241" y="3686"/>
                </a:cubicBezTo>
                <a:cubicBezTo>
                  <a:pt x="107" y="3686"/>
                  <a:pt x="0" y="3806"/>
                  <a:pt x="0" y="3954"/>
                </a:cubicBezTo>
                <a:cubicBezTo>
                  <a:pt x="0" y="4088"/>
                  <a:pt x="121" y="4195"/>
                  <a:pt x="268" y="4195"/>
                </a:cubicBezTo>
                <a:cubicBezTo>
                  <a:pt x="1045" y="4155"/>
                  <a:pt x="1809" y="4101"/>
                  <a:pt x="2587" y="4088"/>
                </a:cubicBezTo>
                <a:lnTo>
                  <a:pt x="2587" y="4088"/>
                </a:lnTo>
                <a:cubicBezTo>
                  <a:pt x="2493" y="4195"/>
                  <a:pt x="2412" y="4275"/>
                  <a:pt x="2332" y="4369"/>
                </a:cubicBezTo>
                <a:cubicBezTo>
                  <a:pt x="1943" y="4811"/>
                  <a:pt x="1541" y="5267"/>
                  <a:pt x="1112" y="5669"/>
                </a:cubicBezTo>
                <a:cubicBezTo>
                  <a:pt x="1005" y="5763"/>
                  <a:pt x="1005" y="5910"/>
                  <a:pt x="1112" y="6017"/>
                </a:cubicBezTo>
                <a:cubicBezTo>
                  <a:pt x="1159" y="6064"/>
                  <a:pt x="1220" y="6088"/>
                  <a:pt x="1282" y="6088"/>
                </a:cubicBezTo>
                <a:cubicBezTo>
                  <a:pt x="1344" y="6088"/>
                  <a:pt x="1407" y="6064"/>
                  <a:pt x="1461" y="6017"/>
                </a:cubicBezTo>
                <a:cubicBezTo>
                  <a:pt x="1903" y="5602"/>
                  <a:pt x="2292" y="5146"/>
                  <a:pt x="2694" y="4691"/>
                </a:cubicBezTo>
                <a:cubicBezTo>
                  <a:pt x="2801" y="4570"/>
                  <a:pt x="2922" y="4463"/>
                  <a:pt x="3015" y="4329"/>
                </a:cubicBezTo>
                <a:lnTo>
                  <a:pt x="3015" y="4329"/>
                </a:lnTo>
                <a:cubicBezTo>
                  <a:pt x="2989" y="5307"/>
                  <a:pt x="2962" y="6299"/>
                  <a:pt x="2935" y="7089"/>
                </a:cubicBezTo>
                <a:cubicBezTo>
                  <a:pt x="2935" y="7223"/>
                  <a:pt x="3029" y="7344"/>
                  <a:pt x="3163" y="7344"/>
                </a:cubicBezTo>
                <a:cubicBezTo>
                  <a:pt x="3297" y="7344"/>
                  <a:pt x="3417" y="7237"/>
                  <a:pt x="3417" y="7103"/>
                </a:cubicBezTo>
                <a:cubicBezTo>
                  <a:pt x="3458" y="6339"/>
                  <a:pt x="3484" y="5374"/>
                  <a:pt x="3498" y="4396"/>
                </a:cubicBezTo>
                <a:lnTo>
                  <a:pt x="5012" y="6004"/>
                </a:lnTo>
                <a:cubicBezTo>
                  <a:pt x="5061" y="6053"/>
                  <a:pt x="5128" y="6076"/>
                  <a:pt x="5194" y="6076"/>
                </a:cubicBezTo>
                <a:cubicBezTo>
                  <a:pt x="5255" y="6076"/>
                  <a:pt x="5315" y="6056"/>
                  <a:pt x="5361" y="6017"/>
                </a:cubicBezTo>
                <a:cubicBezTo>
                  <a:pt x="5468" y="5910"/>
                  <a:pt x="5468" y="5763"/>
                  <a:pt x="5374" y="5669"/>
                </a:cubicBezTo>
                <a:lnTo>
                  <a:pt x="3833" y="4021"/>
                </a:lnTo>
                <a:cubicBezTo>
                  <a:pt x="4637" y="3994"/>
                  <a:pt x="5468" y="3967"/>
                  <a:pt x="6272" y="3954"/>
                </a:cubicBezTo>
                <a:cubicBezTo>
                  <a:pt x="6406" y="3954"/>
                  <a:pt x="6513" y="3833"/>
                  <a:pt x="6500" y="3699"/>
                </a:cubicBezTo>
                <a:cubicBezTo>
                  <a:pt x="6526" y="3592"/>
                  <a:pt x="6406" y="3485"/>
                  <a:pt x="6272" y="3485"/>
                </a:cubicBezTo>
                <a:cubicBezTo>
                  <a:pt x="5428" y="3498"/>
                  <a:pt x="4610" y="3538"/>
                  <a:pt x="3793" y="3552"/>
                </a:cubicBezTo>
                <a:lnTo>
                  <a:pt x="3980" y="3364"/>
                </a:lnTo>
                <a:cubicBezTo>
                  <a:pt x="4195" y="3163"/>
                  <a:pt x="4422" y="2908"/>
                  <a:pt x="4690" y="2654"/>
                </a:cubicBezTo>
                <a:cubicBezTo>
                  <a:pt x="4958" y="2359"/>
                  <a:pt x="5253" y="2078"/>
                  <a:pt x="5495" y="1823"/>
                </a:cubicBezTo>
                <a:cubicBezTo>
                  <a:pt x="5602" y="1729"/>
                  <a:pt x="5602" y="1582"/>
                  <a:pt x="5495" y="1474"/>
                </a:cubicBezTo>
                <a:cubicBezTo>
                  <a:pt x="5454" y="1421"/>
                  <a:pt x="5374" y="1394"/>
                  <a:pt x="5307" y="1394"/>
                </a:cubicBezTo>
                <a:cubicBezTo>
                  <a:pt x="5253" y="1394"/>
                  <a:pt x="5200" y="1407"/>
                  <a:pt x="5146" y="1461"/>
                </a:cubicBezTo>
                <a:cubicBezTo>
                  <a:pt x="4878" y="1716"/>
                  <a:pt x="4597" y="2011"/>
                  <a:pt x="4329" y="2279"/>
                </a:cubicBezTo>
                <a:cubicBezTo>
                  <a:pt x="4074" y="2547"/>
                  <a:pt x="3819" y="2788"/>
                  <a:pt x="3618" y="2989"/>
                </a:cubicBezTo>
                <a:lnTo>
                  <a:pt x="3551" y="3056"/>
                </a:lnTo>
                <a:cubicBezTo>
                  <a:pt x="3578" y="2011"/>
                  <a:pt x="3592" y="1005"/>
                  <a:pt x="3592" y="255"/>
                </a:cubicBezTo>
                <a:cubicBezTo>
                  <a:pt x="3592" y="121"/>
                  <a:pt x="3471" y="0"/>
                  <a:pt x="33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26"/>
          <p:cNvGrpSpPr/>
          <p:nvPr/>
        </p:nvGrpSpPr>
        <p:grpSpPr>
          <a:xfrm rot="-5400000">
            <a:off x="7151140" y="3094405"/>
            <a:ext cx="1789990" cy="2640135"/>
            <a:chOff x="2874425" y="502000"/>
            <a:chExt cx="614125" cy="905800"/>
          </a:xfrm>
        </p:grpSpPr>
        <p:sp>
          <p:nvSpPr>
            <p:cNvPr id="280" name="Google Shape;280;p26"/>
            <p:cNvSpPr/>
            <p:nvPr/>
          </p:nvSpPr>
          <p:spPr>
            <a:xfrm>
              <a:off x="3023675" y="597200"/>
              <a:ext cx="95000" cy="133825"/>
            </a:xfrm>
            <a:custGeom>
              <a:avLst/>
              <a:gdLst/>
              <a:ahLst/>
              <a:cxnLst/>
              <a:rect l="l" t="t" r="r" b="b"/>
              <a:pathLst>
                <a:path w="3800" h="5353" extrusionOk="0">
                  <a:moveTo>
                    <a:pt x="1448" y="1"/>
                  </a:moveTo>
                  <a:cubicBezTo>
                    <a:pt x="1" y="1"/>
                    <a:pt x="1387" y="3936"/>
                    <a:pt x="1723" y="4452"/>
                  </a:cubicBezTo>
                  <a:cubicBezTo>
                    <a:pt x="1924" y="4773"/>
                    <a:pt x="2152" y="5068"/>
                    <a:pt x="2487" y="5243"/>
                  </a:cubicBezTo>
                  <a:cubicBezTo>
                    <a:pt x="2633" y="5313"/>
                    <a:pt x="2799" y="5352"/>
                    <a:pt x="2963" y="5352"/>
                  </a:cubicBezTo>
                  <a:cubicBezTo>
                    <a:pt x="3174" y="5352"/>
                    <a:pt x="3381" y="5286"/>
                    <a:pt x="3532" y="5135"/>
                  </a:cubicBezTo>
                  <a:cubicBezTo>
                    <a:pt x="3760" y="4908"/>
                    <a:pt x="3800" y="4532"/>
                    <a:pt x="3800" y="4197"/>
                  </a:cubicBezTo>
                  <a:cubicBezTo>
                    <a:pt x="3786" y="3045"/>
                    <a:pt x="3451" y="1906"/>
                    <a:pt x="2822" y="927"/>
                  </a:cubicBezTo>
                  <a:cubicBezTo>
                    <a:pt x="2647" y="633"/>
                    <a:pt x="2406" y="351"/>
                    <a:pt x="2085" y="177"/>
                  </a:cubicBezTo>
                  <a:cubicBezTo>
                    <a:pt x="1829" y="55"/>
                    <a:pt x="1618" y="1"/>
                    <a:pt x="1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p:nvPr/>
          </p:nvSpPr>
          <p:spPr>
            <a:xfrm>
              <a:off x="3322275" y="760050"/>
              <a:ext cx="94900" cy="133800"/>
            </a:xfrm>
            <a:custGeom>
              <a:avLst/>
              <a:gdLst/>
              <a:ahLst/>
              <a:cxnLst/>
              <a:rect l="l" t="t" r="r" b="b"/>
              <a:pathLst>
                <a:path w="3796" h="5352" extrusionOk="0">
                  <a:moveTo>
                    <a:pt x="1457" y="0"/>
                  </a:moveTo>
                  <a:cubicBezTo>
                    <a:pt x="0" y="0"/>
                    <a:pt x="1407" y="3959"/>
                    <a:pt x="1719" y="4451"/>
                  </a:cubicBezTo>
                  <a:cubicBezTo>
                    <a:pt x="1920" y="4772"/>
                    <a:pt x="2161" y="5067"/>
                    <a:pt x="2496" y="5241"/>
                  </a:cubicBezTo>
                  <a:cubicBezTo>
                    <a:pt x="2642" y="5312"/>
                    <a:pt x="2806" y="5351"/>
                    <a:pt x="2967" y="5351"/>
                  </a:cubicBezTo>
                  <a:cubicBezTo>
                    <a:pt x="3175" y="5351"/>
                    <a:pt x="3377" y="5285"/>
                    <a:pt x="3528" y="5134"/>
                  </a:cubicBezTo>
                  <a:cubicBezTo>
                    <a:pt x="3769" y="4906"/>
                    <a:pt x="3796" y="4531"/>
                    <a:pt x="3796" y="4196"/>
                  </a:cubicBezTo>
                  <a:cubicBezTo>
                    <a:pt x="3783" y="3044"/>
                    <a:pt x="3448" y="1905"/>
                    <a:pt x="2831" y="926"/>
                  </a:cubicBezTo>
                  <a:cubicBezTo>
                    <a:pt x="2644" y="631"/>
                    <a:pt x="2402" y="350"/>
                    <a:pt x="2094" y="176"/>
                  </a:cubicBezTo>
                  <a:cubicBezTo>
                    <a:pt x="1838" y="55"/>
                    <a:pt x="1628" y="0"/>
                    <a:pt x="1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6"/>
            <p:cNvSpPr/>
            <p:nvPr/>
          </p:nvSpPr>
          <p:spPr>
            <a:xfrm>
              <a:off x="3181975" y="689800"/>
              <a:ext cx="69050" cy="141350"/>
            </a:xfrm>
            <a:custGeom>
              <a:avLst/>
              <a:gdLst/>
              <a:ahLst/>
              <a:cxnLst/>
              <a:rect l="l" t="t" r="r" b="b"/>
              <a:pathLst>
                <a:path w="2762" h="5654" extrusionOk="0">
                  <a:moveTo>
                    <a:pt x="815" y="0"/>
                  </a:moveTo>
                  <a:cubicBezTo>
                    <a:pt x="421" y="0"/>
                    <a:pt x="79" y="333"/>
                    <a:pt x="41" y="1069"/>
                  </a:cubicBezTo>
                  <a:cubicBezTo>
                    <a:pt x="1" y="2477"/>
                    <a:pt x="577" y="4125"/>
                    <a:pt x="1434" y="5224"/>
                  </a:cubicBezTo>
                  <a:cubicBezTo>
                    <a:pt x="1604" y="5432"/>
                    <a:pt x="1824" y="5653"/>
                    <a:pt x="2082" y="5653"/>
                  </a:cubicBezTo>
                  <a:cubicBezTo>
                    <a:pt x="2089" y="5653"/>
                    <a:pt x="2097" y="5653"/>
                    <a:pt x="2105" y="5653"/>
                  </a:cubicBezTo>
                  <a:cubicBezTo>
                    <a:pt x="2587" y="5639"/>
                    <a:pt x="2761" y="5009"/>
                    <a:pt x="2748" y="4554"/>
                  </a:cubicBezTo>
                  <a:cubicBezTo>
                    <a:pt x="2708" y="3361"/>
                    <a:pt x="2346" y="2222"/>
                    <a:pt x="1971" y="1096"/>
                  </a:cubicBezTo>
                  <a:cubicBezTo>
                    <a:pt x="1740" y="397"/>
                    <a:pt x="1246" y="0"/>
                    <a:pt x="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6"/>
            <p:cNvSpPr/>
            <p:nvPr/>
          </p:nvSpPr>
          <p:spPr>
            <a:xfrm>
              <a:off x="3223175" y="1134275"/>
              <a:ext cx="69375" cy="141475"/>
            </a:xfrm>
            <a:custGeom>
              <a:avLst/>
              <a:gdLst/>
              <a:ahLst/>
              <a:cxnLst/>
              <a:rect l="l" t="t" r="r" b="b"/>
              <a:pathLst>
                <a:path w="2775" h="5659" extrusionOk="0">
                  <a:moveTo>
                    <a:pt x="680" y="1"/>
                  </a:moveTo>
                  <a:cubicBezTo>
                    <a:pt x="673" y="1"/>
                    <a:pt x="665" y="1"/>
                    <a:pt x="658" y="1"/>
                  </a:cubicBezTo>
                  <a:cubicBezTo>
                    <a:pt x="175" y="15"/>
                    <a:pt x="1" y="645"/>
                    <a:pt x="28" y="1114"/>
                  </a:cubicBezTo>
                  <a:cubicBezTo>
                    <a:pt x="54" y="2293"/>
                    <a:pt x="430" y="3432"/>
                    <a:pt x="792" y="4558"/>
                  </a:cubicBezTo>
                  <a:cubicBezTo>
                    <a:pt x="1023" y="5259"/>
                    <a:pt x="1518" y="5659"/>
                    <a:pt x="1949" y="5659"/>
                  </a:cubicBezTo>
                  <a:cubicBezTo>
                    <a:pt x="2343" y="5659"/>
                    <a:pt x="2683" y="5326"/>
                    <a:pt x="2721" y="4585"/>
                  </a:cubicBezTo>
                  <a:cubicBezTo>
                    <a:pt x="2775" y="3204"/>
                    <a:pt x="2185" y="1529"/>
                    <a:pt x="1328" y="444"/>
                  </a:cubicBezTo>
                  <a:cubicBezTo>
                    <a:pt x="1158" y="222"/>
                    <a:pt x="938" y="1"/>
                    <a:pt x="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p:nvPr/>
          </p:nvSpPr>
          <p:spPr>
            <a:xfrm>
              <a:off x="3047975" y="1007225"/>
              <a:ext cx="69025" cy="141525"/>
            </a:xfrm>
            <a:custGeom>
              <a:avLst/>
              <a:gdLst/>
              <a:ahLst/>
              <a:cxnLst/>
              <a:rect l="l" t="t" r="r" b="b"/>
              <a:pathLst>
                <a:path w="2761" h="5661" extrusionOk="0">
                  <a:moveTo>
                    <a:pt x="809" y="0"/>
                  </a:moveTo>
                  <a:cubicBezTo>
                    <a:pt x="417" y="0"/>
                    <a:pt x="79" y="330"/>
                    <a:pt x="40" y="1063"/>
                  </a:cubicBezTo>
                  <a:cubicBezTo>
                    <a:pt x="0" y="2457"/>
                    <a:pt x="576" y="4132"/>
                    <a:pt x="1434" y="5217"/>
                  </a:cubicBezTo>
                  <a:cubicBezTo>
                    <a:pt x="1604" y="5426"/>
                    <a:pt x="1824" y="5660"/>
                    <a:pt x="2083" y="5660"/>
                  </a:cubicBezTo>
                  <a:cubicBezTo>
                    <a:pt x="2090" y="5660"/>
                    <a:pt x="2097" y="5660"/>
                    <a:pt x="2104" y="5660"/>
                  </a:cubicBezTo>
                  <a:cubicBezTo>
                    <a:pt x="2587" y="5633"/>
                    <a:pt x="2761" y="5016"/>
                    <a:pt x="2747" y="4547"/>
                  </a:cubicBezTo>
                  <a:cubicBezTo>
                    <a:pt x="2707" y="3355"/>
                    <a:pt x="2345" y="2216"/>
                    <a:pt x="1970" y="1103"/>
                  </a:cubicBezTo>
                  <a:cubicBezTo>
                    <a:pt x="1738" y="401"/>
                    <a:pt x="1241" y="0"/>
                    <a:pt x="8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3094525" y="817100"/>
              <a:ext cx="89825" cy="154950"/>
            </a:xfrm>
            <a:custGeom>
              <a:avLst/>
              <a:gdLst/>
              <a:ahLst/>
              <a:cxnLst/>
              <a:rect l="l" t="t" r="r" b="b"/>
              <a:pathLst>
                <a:path w="3593" h="6198" extrusionOk="0">
                  <a:moveTo>
                    <a:pt x="1160" y="0"/>
                  </a:moveTo>
                  <a:cubicBezTo>
                    <a:pt x="897" y="0"/>
                    <a:pt x="644" y="93"/>
                    <a:pt x="497" y="306"/>
                  </a:cubicBezTo>
                  <a:cubicBezTo>
                    <a:pt x="1" y="963"/>
                    <a:pt x="376" y="1834"/>
                    <a:pt x="564" y="2504"/>
                  </a:cubicBezTo>
                  <a:cubicBezTo>
                    <a:pt x="845" y="3522"/>
                    <a:pt x="1060" y="4460"/>
                    <a:pt x="1649" y="5385"/>
                  </a:cubicBezTo>
                  <a:cubicBezTo>
                    <a:pt x="1797" y="5640"/>
                    <a:pt x="1984" y="5867"/>
                    <a:pt x="2225" y="6042"/>
                  </a:cubicBezTo>
                  <a:cubicBezTo>
                    <a:pt x="2365" y="6140"/>
                    <a:pt x="2544" y="6198"/>
                    <a:pt x="2720" y="6198"/>
                  </a:cubicBezTo>
                  <a:cubicBezTo>
                    <a:pt x="2832" y="6198"/>
                    <a:pt x="2944" y="6174"/>
                    <a:pt x="3043" y="6122"/>
                  </a:cubicBezTo>
                  <a:cubicBezTo>
                    <a:pt x="3405" y="5934"/>
                    <a:pt x="3512" y="5465"/>
                    <a:pt x="3525" y="5050"/>
                  </a:cubicBezTo>
                  <a:cubicBezTo>
                    <a:pt x="3592" y="3643"/>
                    <a:pt x="3244" y="2222"/>
                    <a:pt x="2520" y="1016"/>
                  </a:cubicBezTo>
                  <a:cubicBezTo>
                    <a:pt x="2306" y="641"/>
                    <a:pt x="2038" y="293"/>
                    <a:pt x="1649" y="105"/>
                  </a:cubicBezTo>
                  <a:cubicBezTo>
                    <a:pt x="1498" y="37"/>
                    <a:pt x="1327"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6"/>
            <p:cNvSpPr/>
            <p:nvPr/>
          </p:nvSpPr>
          <p:spPr>
            <a:xfrm>
              <a:off x="3363225" y="560650"/>
              <a:ext cx="89475" cy="155125"/>
            </a:xfrm>
            <a:custGeom>
              <a:avLst/>
              <a:gdLst/>
              <a:ahLst/>
              <a:cxnLst/>
              <a:rect l="l" t="t" r="r" b="b"/>
              <a:pathLst>
                <a:path w="3579" h="6205" extrusionOk="0">
                  <a:moveTo>
                    <a:pt x="1154" y="0"/>
                  </a:moveTo>
                  <a:cubicBezTo>
                    <a:pt x="892" y="0"/>
                    <a:pt x="639" y="98"/>
                    <a:pt x="483" y="312"/>
                  </a:cubicBezTo>
                  <a:cubicBezTo>
                    <a:pt x="0" y="969"/>
                    <a:pt x="362" y="1840"/>
                    <a:pt x="550" y="2510"/>
                  </a:cubicBezTo>
                  <a:cubicBezTo>
                    <a:pt x="831" y="3529"/>
                    <a:pt x="1073" y="4493"/>
                    <a:pt x="1635" y="5391"/>
                  </a:cubicBezTo>
                  <a:cubicBezTo>
                    <a:pt x="1796" y="5646"/>
                    <a:pt x="1970" y="5874"/>
                    <a:pt x="2212" y="6048"/>
                  </a:cubicBezTo>
                  <a:cubicBezTo>
                    <a:pt x="2351" y="6146"/>
                    <a:pt x="2530" y="6204"/>
                    <a:pt x="2706" y="6204"/>
                  </a:cubicBezTo>
                  <a:cubicBezTo>
                    <a:pt x="2818" y="6204"/>
                    <a:pt x="2930" y="6181"/>
                    <a:pt x="3029" y="6128"/>
                  </a:cubicBezTo>
                  <a:cubicBezTo>
                    <a:pt x="3404" y="5941"/>
                    <a:pt x="3498" y="5472"/>
                    <a:pt x="3511" y="5056"/>
                  </a:cubicBezTo>
                  <a:cubicBezTo>
                    <a:pt x="3578" y="3649"/>
                    <a:pt x="3230" y="2229"/>
                    <a:pt x="2506" y="1023"/>
                  </a:cubicBezTo>
                  <a:cubicBezTo>
                    <a:pt x="2292" y="647"/>
                    <a:pt x="2024" y="299"/>
                    <a:pt x="1635" y="111"/>
                  </a:cubicBezTo>
                  <a:cubicBezTo>
                    <a:pt x="1486" y="39"/>
                    <a:pt x="1318" y="0"/>
                    <a:pt x="1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6"/>
            <p:cNvSpPr/>
            <p:nvPr/>
          </p:nvSpPr>
          <p:spPr>
            <a:xfrm>
              <a:off x="2920650" y="727200"/>
              <a:ext cx="89475" cy="130750"/>
            </a:xfrm>
            <a:custGeom>
              <a:avLst/>
              <a:gdLst/>
              <a:ahLst/>
              <a:cxnLst/>
              <a:rect l="l" t="t" r="r" b="b"/>
              <a:pathLst>
                <a:path w="3579" h="5230" extrusionOk="0">
                  <a:moveTo>
                    <a:pt x="1510" y="1"/>
                  </a:moveTo>
                  <a:cubicBezTo>
                    <a:pt x="1499" y="1"/>
                    <a:pt x="1487" y="1"/>
                    <a:pt x="1475" y="2"/>
                  </a:cubicBezTo>
                  <a:cubicBezTo>
                    <a:pt x="1" y="123"/>
                    <a:pt x="1783" y="4130"/>
                    <a:pt x="2078" y="4626"/>
                  </a:cubicBezTo>
                  <a:cubicBezTo>
                    <a:pt x="2199" y="4880"/>
                    <a:pt x="2386" y="5148"/>
                    <a:pt x="2681" y="5215"/>
                  </a:cubicBezTo>
                  <a:cubicBezTo>
                    <a:pt x="2719" y="5225"/>
                    <a:pt x="2757" y="5229"/>
                    <a:pt x="2795" y="5229"/>
                  </a:cubicBezTo>
                  <a:cubicBezTo>
                    <a:pt x="3029" y="5229"/>
                    <a:pt x="3265" y="5063"/>
                    <a:pt x="3391" y="4867"/>
                  </a:cubicBezTo>
                  <a:cubicBezTo>
                    <a:pt x="3539" y="4626"/>
                    <a:pt x="3579" y="4331"/>
                    <a:pt x="3566" y="4036"/>
                  </a:cubicBezTo>
                  <a:cubicBezTo>
                    <a:pt x="3539" y="3299"/>
                    <a:pt x="3298" y="2616"/>
                    <a:pt x="3056" y="1932"/>
                  </a:cubicBezTo>
                  <a:cubicBezTo>
                    <a:pt x="2936" y="1597"/>
                    <a:pt x="2828" y="1262"/>
                    <a:pt x="2641" y="954"/>
                  </a:cubicBezTo>
                  <a:cubicBezTo>
                    <a:pt x="2453" y="659"/>
                    <a:pt x="2199" y="378"/>
                    <a:pt x="1917" y="177"/>
                  </a:cubicBezTo>
                  <a:cubicBezTo>
                    <a:pt x="1793" y="77"/>
                    <a:pt x="1657" y="1"/>
                    <a:pt x="15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3398725" y="958375"/>
              <a:ext cx="89825" cy="130725"/>
            </a:xfrm>
            <a:custGeom>
              <a:avLst/>
              <a:gdLst/>
              <a:ahLst/>
              <a:cxnLst/>
              <a:rect l="l" t="t" r="r" b="b"/>
              <a:pathLst>
                <a:path w="3593" h="5229" extrusionOk="0">
                  <a:moveTo>
                    <a:pt x="1513" y="0"/>
                  </a:moveTo>
                  <a:cubicBezTo>
                    <a:pt x="1500" y="0"/>
                    <a:pt x="1488" y="1"/>
                    <a:pt x="1475" y="2"/>
                  </a:cubicBezTo>
                  <a:cubicBezTo>
                    <a:pt x="1" y="123"/>
                    <a:pt x="1810" y="4129"/>
                    <a:pt x="2078" y="4625"/>
                  </a:cubicBezTo>
                  <a:cubicBezTo>
                    <a:pt x="2212" y="4880"/>
                    <a:pt x="2400" y="5148"/>
                    <a:pt x="2681" y="5215"/>
                  </a:cubicBezTo>
                  <a:cubicBezTo>
                    <a:pt x="2719" y="5224"/>
                    <a:pt x="2757" y="5229"/>
                    <a:pt x="2795" y="5229"/>
                  </a:cubicBezTo>
                  <a:cubicBezTo>
                    <a:pt x="3032" y="5229"/>
                    <a:pt x="3278" y="5062"/>
                    <a:pt x="3405" y="4866"/>
                  </a:cubicBezTo>
                  <a:cubicBezTo>
                    <a:pt x="3552" y="4625"/>
                    <a:pt x="3592" y="4330"/>
                    <a:pt x="3566" y="4036"/>
                  </a:cubicBezTo>
                  <a:cubicBezTo>
                    <a:pt x="3552" y="3299"/>
                    <a:pt x="3298" y="2615"/>
                    <a:pt x="3070" y="1932"/>
                  </a:cubicBezTo>
                  <a:cubicBezTo>
                    <a:pt x="2949" y="1597"/>
                    <a:pt x="2829" y="1262"/>
                    <a:pt x="2654" y="953"/>
                  </a:cubicBezTo>
                  <a:cubicBezTo>
                    <a:pt x="2467" y="659"/>
                    <a:pt x="2212" y="377"/>
                    <a:pt x="1931" y="176"/>
                  </a:cubicBezTo>
                  <a:cubicBezTo>
                    <a:pt x="1806" y="77"/>
                    <a:pt x="1671" y="0"/>
                    <a:pt x="1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3194700" y="502000"/>
              <a:ext cx="89825" cy="130475"/>
            </a:xfrm>
            <a:custGeom>
              <a:avLst/>
              <a:gdLst/>
              <a:ahLst/>
              <a:cxnLst/>
              <a:rect l="l" t="t" r="r" b="b"/>
              <a:pathLst>
                <a:path w="3593" h="5219" extrusionOk="0">
                  <a:moveTo>
                    <a:pt x="1536" y="0"/>
                  </a:moveTo>
                  <a:cubicBezTo>
                    <a:pt x="1516" y="0"/>
                    <a:pt x="1495" y="2"/>
                    <a:pt x="1475" y="5"/>
                  </a:cubicBezTo>
                  <a:cubicBezTo>
                    <a:pt x="1" y="112"/>
                    <a:pt x="1810" y="4119"/>
                    <a:pt x="2078" y="4628"/>
                  </a:cubicBezTo>
                  <a:cubicBezTo>
                    <a:pt x="2212" y="4869"/>
                    <a:pt x="2400" y="5137"/>
                    <a:pt x="2681" y="5204"/>
                  </a:cubicBezTo>
                  <a:cubicBezTo>
                    <a:pt x="2720" y="5214"/>
                    <a:pt x="2760" y="5219"/>
                    <a:pt x="2801" y="5219"/>
                  </a:cubicBezTo>
                  <a:cubicBezTo>
                    <a:pt x="3036" y="5219"/>
                    <a:pt x="3279" y="5062"/>
                    <a:pt x="3405" y="4856"/>
                  </a:cubicBezTo>
                  <a:cubicBezTo>
                    <a:pt x="3552" y="4628"/>
                    <a:pt x="3592" y="4320"/>
                    <a:pt x="3579" y="4039"/>
                  </a:cubicBezTo>
                  <a:cubicBezTo>
                    <a:pt x="3552" y="3302"/>
                    <a:pt x="3297" y="2605"/>
                    <a:pt x="3070" y="1921"/>
                  </a:cubicBezTo>
                  <a:cubicBezTo>
                    <a:pt x="2949" y="1586"/>
                    <a:pt x="2842" y="1251"/>
                    <a:pt x="2654" y="956"/>
                  </a:cubicBezTo>
                  <a:cubicBezTo>
                    <a:pt x="2467" y="648"/>
                    <a:pt x="2212" y="367"/>
                    <a:pt x="1931" y="166"/>
                  </a:cubicBezTo>
                  <a:cubicBezTo>
                    <a:pt x="1812" y="83"/>
                    <a:pt x="1684" y="0"/>
                    <a:pt x="1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6"/>
            <p:cNvSpPr/>
            <p:nvPr/>
          </p:nvSpPr>
          <p:spPr>
            <a:xfrm>
              <a:off x="3358525" y="1172450"/>
              <a:ext cx="89825" cy="130725"/>
            </a:xfrm>
            <a:custGeom>
              <a:avLst/>
              <a:gdLst/>
              <a:ahLst/>
              <a:cxnLst/>
              <a:rect l="l" t="t" r="r" b="b"/>
              <a:pathLst>
                <a:path w="3593" h="5229" extrusionOk="0">
                  <a:moveTo>
                    <a:pt x="1513" y="1"/>
                  </a:moveTo>
                  <a:cubicBezTo>
                    <a:pt x="1500" y="1"/>
                    <a:pt x="1488" y="1"/>
                    <a:pt x="1475" y="2"/>
                  </a:cubicBezTo>
                  <a:cubicBezTo>
                    <a:pt x="1" y="123"/>
                    <a:pt x="1797" y="4116"/>
                    <a:pt x="2078" y="4625"/>
                  </a:cubicBezTo>
                  <a:cubicBezTo>
                    <a:pt x="2212" y="4880"/>
                    <a:pt x="2400" y="5148"/>
                    <a:pt x="2681" y="5215"/>
                  </a:cubicBezTo>
                  <a:cubicBezTo>
                    <a:pt x="2718" y="5224"/>
                    <a:pt x="2756" y="5229"/>
                    <a:pt x="2795" y="5229"/>
                  </a:cubicBezTo>
                  <a:cubicBezTo>
                    <a:pt x="3032" y="5229"/>
                    <a:pt x="3278" y="5061"/>
                    <a:pt x="3405" y="4853"/>
                  </a:cubicBezTo>
                  <a:cubicBezTo>
                    <a:pt x="3552" y="4625"/>
                    <a:pt x="3592" y="4317"/>
                    <a:pt x="3565" y="4036"/>
                  </a:cubicBezTo>
                  <a:cubicBezTo>
                    <a:pt x="3552" y="3299"/>
                    <a:pt x="3297" y="2615"/>
                    <a:pt x="3070" y="1932"/>
                  </a:cubicBezTo>
                  <a:cubicBezTo>
                    <a:pt x="2949" y="1597"/>
                    <a:pt x="2828" y="1262"/>
                    <a:pt x="2654" y="954"/>
                  </a:cubicBezTo>
                  <a:cubicBezTo>
                    <a:pt x="2467" y="645"/>
                    <a:pt x="2212" y="364"/>
                    <a:pt x="1931" y="163"/>
                  </a:cubicBezTo>
                  <a:cubicBezTo>
                    <a:pt x="1806" y="76"/>
                    <a:pt x="1671" y="1"/>
                    <a:pt x="15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6"/>
            <p:cNvSpPr/>
            <p:nvPr/>
          </p:nvSpPr>
          <p:spPr>
            <a:xfrm>
              <a:off x="3256025" y="918125"/>
              <a:ext cx="104550" cy="155450"/>
            </a:xfrm>
            <a:custGeom>
              <a:avLst/>
              <a:gdLst/>
              <a:ahLst/>
              <a:cxnLst/>
              <a:rect l="l" t="t" r="r" b="b"/>
              <a:pathLst>
                <a:path w="4182" h="6218" extrusionOk="0">
                  <a:moveTo>
                    <a:pt x="1782" y="0"/>
                  </a:moveTo>
                  <a:cubicBezTo>
                    <a:pt x="1224" y="0"/>
                    <a:pt x="594" y="511"/>
                    <a:pt x="416" y="1022"/>
                  </a:cubicBezTo>
                  <a:cubicBezTo>
                    <a:pt x="0" y="2202"/>
                    <a:pt x="804" y="4105"/>
                    <a:pt x="1421" y="5110"/>
                  </a:cubicBezTo>
                  <a:cubicBezTo>
                    <a:pt x="1689" y="5552"/>
                    <a:pt x="2024" y="5967"/>
                    <a:pt x="2493" y="6155"/>
                  </a:cubicBezTo>
                  <a:cubicBezTo>
                    <a:pt x="2599" y="6193"/>
                    <a:pt x="2714" y="6218"/>
                    <a:pt x="2830" y="6218"/>
                  </a:cubicBezTo>
                  <a:cubicBezTo>
                    <a:pt x="2919" y="6218"/>
                    <a:pt x="3009" y="6203"/>
                    <a:pt x="3096" y="6168"/>
                  </a:cubicBezTo>
                  <a:cubicBezTo>
                    <a:pt x="3270" y="6101"/>
                    <a:pt x="3404" y="5981"/>
                    <a:pt x="3498" y="5847"/>
                  </a:cubicBezTo>
                  <a:cubicBezTo>
                    <a:pt x="4020" y="5230"/>
                    <a:pt x="4181" y="4359"/>
                    <a:pt x="4087" y="3555"/>
                  </a:cubicBezTo>
                  <a:cubicBezTo>
                    <a:pt x="3980" y="2751"/>
                    <a:pt x="3645" y="2001"/>
                    <a:pt x="3270" y="1277"/>
                  </a:cubicBezTo>
                  <a:cubicBezTo>
                    <a:pt x="2975" y="741"/>
                    <a:pt x="2533" y="57"/>
                    <a:pt x="1863" y="4"/>
                  </a:cubicBezTo>
                  <a:cubicBezTo>
                    <a:pt x="1836" y="1"/>
                    <a:pt x="1809" y="0"/>
                    <a:pt x="1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6"/>
            <p:cNvSpPr/>
            <p:nvPr/>
          </p:nvSpPr>
          <p:spPr>
            <a:xfrm>
              <a:off x="3108275" y="1252475"/>
              <a:ext cx="104550" cy="155325"/>
            </a:xfrm>
            <a:custGeom>
              <a:avLst/>
              <a:gdLst/>
              <a:ahLst/>
              <a:cxnLst/>
              <a:rect l="l" t="t" r="r" b="b"/>
              <a:pathLst>
                <a:path w="4182" h="6213" extrusionOk="0">
                  <a:moveTo>
                    <a:pt x="1770" y="0"/>
                  </a:moveTo>
                  <a:cubicBezTo>
                    <a:pt x="1224" y="0"/>
                    <a:pt x="595" y="511"/>
                    <a:pt x="416" y="1022"/>
                  </a:cubicBezTo>
                  <a:cubicBezTo>
                    <a:pt x="0" y="2215"/>
                    <a:pt x="818" y="4105"/>
                    <a:pt x="1421" y="5110"/>
                  </a:cubicBezTo>
                  <a:cubicBezTo>
                    <a:pt x="1689" y="5539"/>
                    <a:pt x="2024" y="5967"/>
                    <a:pt x="2493" y="6142"/>
                  </a:cubicBezTo>
                  <a:cubicBezTo>
                    <a:pt x="2607" y="6182"/>
                    <a:pt x="2730" y="6213"/>
                    <a:pt x="2855" y="6213"/>
                  </a:cubicBezTo>
                  <a:cubicBezTo>
                    <a:pt x="2936" y="6213"/>
                    <a:pt x="3017" y="6200"/>
                    <a:pt x="3096" y="6168"/>
                  </a:cubicBezTo>
                  <a:cubicBezTo>
                    <a:pt x="3257" y="6101"/>
                    <a:pt x="3391" y="5981"/>
                    <a:pt x="3498" y="5847"/>
                  </a:cubicBezTo>
                  <a:cubicBezTo>
                    <a:pt x="4021" y="5230"/>
                    <a:pt x="4181" y="4359"/>
                    <a:pt x="4074" y="3555"/>
                  </a:cubicBezTo>
                  <a:cubicBezTo>
                    <a:pt x="3980" y="2751"/>
                    <a:pt x="3645" y="1987"/>
                    <a:pt x="3257" y="1277"/>
                  </a:cubicBezTo>
                  <a:cubicBezTo>
                    <a:pt x="2975" y="741"/>
                    <a:pt x="2520" y="44"/>
                    <a:pt x="1850" y="4"/>
                  </a:cubicBezTo>
                  <a:cubicBezTo>
                    <a:pt x="1824" y="1"/>
                    <a:pt x="1797" y="0"/>
                    <a:pt x="17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6"/>
            <p:cNvSpPr/>
            <p:nvPr/>
          </p:nvSpPr>
          <p:spPr>
            <a:xfrm>
              <a:off x="2874425" y="906725"/>
              <a:ext cx="104900" cy="155475"/>
            </a:xfrm>
            <a:custGeom>
              <a:avLst/>
              <a:gdLst/>
              <a:ahLst/>
              <a:cxnLst/>
              <a:rect l="l" t="t" r="r" b="b"/>
              <a:pathLst>
                <a:path w="4196" h="6219" extrusionOk="0">
                  <a:moveTo>
                    <a:pt x="1784" y="1"/>
                  </a:moveTo>
                  <a:cubicBezTo>
                    <a:pt x="1226" y="1"/>
                    <a:pt x="595" y="524"/>
                    <a:pt x="416" y="1036"/>
                  </a:cubicBezTo>
                  <a:cubicBezTo>
                    <a:pt x="1" y="2215"/>
                    <a:pt x="818" y="4118"/>
                    <a:pt x="1421" y="5123"/>
                  </a:cubicBezTo>
                  <a:cubicBezTo>
                    <a:pt x="1689" y="5552"/>
                    <a:pt x="2024" y="5968"/>
                    <a:pt x="2493" y="6155"/>
                  </a:cubicBezTo>
                  <a:cubicBezTo>
                    <a:pt x="2599" y="6193"/>
                    <a:pt x="2714" y="6218"/>
                    <a:pt x="2830" y="6218"/>
                  </a:cubicBezTo>
                  <a:cubicBezTo>
                    <a:pt x="2919" y="6218"/>
                    <a:pt x="3009" y="6204"/>
                    <a:pt x="3096" y="6169"/>
                  </a:cubicBezTo>
                  <a:cubicBezTo>
                    <a:pt x="3270" y="6102"/>
                    <a:pt x="3404" y="5981"/>
                    <a:pt x="3498" y="5847"/>
                  </a:cubicBezTo>
                  <a:cubicBezTo>
                    <a:pt x="4021" y="5231"/>
                    <a:pt x="4195" y="4360"/>
                    <a:pt x="4088" y="3555"/>
                  </a:cubicBezTo>
                  <a:cubicBezTo>
                    <a:pt x="3994" y="2751"/>
                    <a:pt x="3659" y="2001"/>
                    <a:pt x="3270" y="1277"/>
                  </a:cubicBezTo>
                  <a:cubicBezTo>
                    <a:pt x="2989" y="741"/>
                    <a:pt x="2533" y="58"/>
                    <a:pt x="1863" y="4"/>
                  </a:cubicBezTo>
                  <a:cubicBezTo>
                    <a:pt x="1837" y="2"/>
                    <a:pt x="1811" y="1"/>
                    <a:pt x="1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94"/>
        <p:cNvGrpSpPr/>
        <p:nvPr/>
      </p:nvGrpSpPr>
      <p:grpSpPr>
        <a:xfrm>
          <a:off x="0" y="0"/>
          <a:ext cx="0" cy="0"/>
          <a:chOff x="0" y="0"/>
          <a:chExt cx="0" cy="0"/>
        </a:xfrm>
      </p:grpSpPr>
      <p:sp>
        <p:nvSpPr>
          <p:cNvPr id="295" name="Google Shape;295;p27"/>
          <p:cNvSpPr/>
          <p:nvPr/>
        </p:nvSpPr>
        <p:spPr>
          <a:xfrm>
            <a:off x="-1466062" y="-1700764"/>
            <a:ext cx="3726787" cy="2615176"/>
          </a:xfrm>
          <a:custGeom>
            <a:avLst/>
            <a:gdLst/>
            <a:ahLst/>
            <a:cxnLst/>
            <a:rect l="l" t="t" r="r" b="b"/>
            <a:pathLst>
              <a:path w="67689" h="47499" extrusionOk="0">
                <a:moveTo>
                  <a:pt x="23533" y="515"/>
                </a:moveTo>
                <a:cubicBezTo>
                  <a:pt x="24899" y="515"/>
                  <a:pt x="26293" y="582"/>
                  <a:pt x="27700" y="757"/>
                </a:cubicBezTo>
                <a:cubicBezTo>
                  <a:pt x="33731" y="1440"/>
                  <a:pt x="39761" y="3450"/>
                  <a:pt x="46703" y="7109"/>
                </a:cubicBezTo>
                <a:cubicBezTo>
                  <a:pt x="57504" y="12804"/>
                  <a:pt x="64030" y="19102"/>
                  <a:pt x="66094" y="25870"/>
                </a:cubicBezTo>
                <a:cubicBezTo>
                  <a:pt x="67206" y="29475"/>
                  <a:pt x="66750" y="33388"/>
                  <a:pt x="64821" y="36939"/>
                </a:cubicBezTo>
                <a:cubicBezTo>
                  <a:pt x="62516" y="41201"/>
                  <a:pt x="58361" y="44377"/>
                  <a:pt x="53148" y="45891"/>
                </a:cubicBezTo>
                <a:cubicBezTo>
                  <a:pt x="50313" y="46713"/>
                  <a:pt x="47327" y="47022"/>
                  <a:pt x="44372" y="47022"/>
                </a:cubicBezTo>
                <a:cubicBezTo>
                  <a:pt x="40052" y="47022"/>
                  <a:pt x="35797" y="46361"/>
                  <a:pt x="32176" y="45676"/>
                </a:cubicBezTo>
                <a:cubicBezTo>
                  <a:pt x="27231" y="44738"/>
                  <a:pt x="20919" y="43291"/>
                  <a:pt x="15814" y="40477"/>
                </a:cubicBezTo>
                <a:cubicBezTo>
                  <a:pt x="10199" y="37381"/>
                  <a:pt x="5562" y="32369"/>
                  <a:pt x="3069" y="26728"/>
                </a:cubicBezTo>
                <a:cubicBezTo>
                  <a:pt x="537" y="20898"/>
                  <a:pt x="510" y="15096"/>
                  <a:pt x="3056" y="10405"/>
                </a:cubicBezTo>
                <a:cubicBezTo>
                  <a:pt x="4302" y="8127"/>
                  <a:pt x="5937" y="6238"/>
                  <a:pt x="7934" y="4777"/>
                </a:cubicBezTo>
                <a:cubicBezTo>
                  <a:pt x="11700" y="2057"/>
                  <a:pt x="17435" y="515"/>
                  <a:pt x="23533" y="515"/>
                </a:cubicBezTo>
                <a:close/>
                <a:moveTo>
                  <a:pt x="23496" y="1"/>
                </a:moveTo>
                <a:cubicBezTo>
                  <a:pt x="17304" y="1"/>
                  <a:pt x="11474" y="1575"/>
                  <a:pt x="7639" y="4361"/>
                </a:cubicBezTo>
                <a:cubicBezTo>
                  <a:pt x="5575" y="5876"/>
                  <a:pt x="3887" y="7819"/>
                  <a:pt x="2614" y="10164"/>
                </a:cubicBezTo>
                <a:cubicBezTo>
                  <a:pt x="1" y="14988"/>
                  <a:pt x="1" y="20925"/>
                  <a:pt x="2614" y="26915"/>
                </a:cubicBezTo>
                <a:cubicBezTo>
                  <a:pt x="5133" y="32651"/>
                  <a:pt x="9850" y="37743"/>
                  <a:pt x="15559" y="40892"/>
                </a:cubicBezTo>
                <a:cubicBezTo>
                  <a:pt x="20732" y="43747"/>
                  <a:pt x="27097" y="45181"/>
                  <a:pt x="32069" y="46146"/>
                </a:cubicBezTo>
                <a:cubicBezTo>
                  <a:pt x="35727" y="46829"/>
                  <a:pt x="40002" y="47499"/>
                  <a:pt x="44357" y="47499"/>
                </a:cubicBezTo>
                <a:cubicBezTo>
                  <a:pt x="47346" y="47499"/>
                  <a:pt x="50388" y="47191"/>
                  <a:pt x="53282" y="46360"/>
                </a:cubicBezTo>
                <a:cubicBezTo>
                  <a:pt x="58629" y="44805"/>
                  <a:pt x="62864" y="41549"/>
                  <a:pt x="65236" y="37167"/>
                </a:cubicBezTo>
                <a:cubicBezTo>
                  <a:pt x="67219" y="33495"/>
                  <a:pt x="67688" y="29421"/>
                  <a:pt x="66549" y="25709"/>
                </a:cubicBezTo>
                <a:cubicBezTo>
                  <a:pt x="64432" y="18821"/>
                  <a:pt x="57839" y="12402"/>
                  <a:pt x="46917" y="6653"/>
                </a:cubicBezTo>
                <a:cubicBezTo>
                  <a:pt x="39935" y="2968"/>
                  <a:pt x="33838" y="944"/>
                  <a:pt x="27740" y="247"/>
                </a:cubicBezTo>
                <a:cubicBezTo>
                  <a:pt x="26320" y="82"/>
                  <a:pt x="24899" y="1"/>
                  <a:pt x="23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7"/>
          <p:cNvSpPr/>
          <p:nvPr/>
        </p:nvSpPr>
        <p:spPr>
          <a:xfrm>
            <a:off x="7243139" y="3968317"/>
            <a:ext cx="2560284" cy="1643962"/>
          </a:xfrm>
          <a:custGeom>
            <a:avLst/>
            <a:gdLst/>
            <a:ahLst/>
            <a:cxnLst/>
            <a:rect l="l" t="t" r="r" b="b"/>
            <a:pathLst>
              <a:path w="46502" h="29859" extrusionOk="0">
                <a:moveTo>
                  <a:pt x="20073" y="0"/>
                </a:moveTo>
                <a:cubicBezTo>
                  <a:pt x="19106" y="0"/>
                  <a:pt x="18120" y="211"/>
                  <a:pt x="17193" y="492"/>
                </a:cubicBezTo>
                <a:cubicBezTo>
                  <a:pt x="14111" y="1389"/>
                  <a:pt x="11243" y="2984"/>
                  <a:pt x="8670" y="4914"/>
                </a:cubicBezTo>
                <a:cubicBezTo>
                  <a:pt x="5561" y="7232"/>
                  <a:pt x="2788" y="10167"/>
                  <a:pt x="1394" y="13785"/>
                </a:cubicBezTo>
                <a:cubicBezTo>
                  <a:pt x="0" y="17403"/>
                  <a:pt x="201" y="21799"/>
                  <a:pt x="2586" y="24854"/>
                </a:cubicBezTo>
                <a:cubicBezTo>
                  <a:pt x="4128" y="26838"/>
                  <a:pt x="6419" y="28124"/>
                  <a:pt x="8831" y="28834"/>
                </a:cubicBezTo>
                <a:cubicBezTo>
                  <a:pt x="11243" y="29531"/>
                  <a:pt x="13776" y="29705"/>
                  <a:pt x="16269" y="29799"/>
                </a:cubicBezTo>
                <a:cubicBezTo>
                  <a:pt x="17326" y="29837"/>
                  <a:pt x="18385" y="29859"/>
                  <a:pt x="19444" y="29859"/>
                </a:cubicBezTo>
                <a:cubicBezTo>
                  <a:pt x="22560" y="29859"/>
                  <a:pt x="25675" y="29669"/>
                  <a:pt x="28745" y="29129"/>
                </a:cubicBezTo>
                <a:cubicBezTo>
                  <a:pt x="30795" y="28767"/>
                  <a:pt x="32819" y="28245"/>
                  <a:pt x="34762" y="27521"/>
                </a:cubicBezTo>
                <a:cubicBezTo>
                  <a:pt x="36223" y="26985"/>
                  <a:pt x="37858" y="26771"/>
                  <a:pt x="39238" y="26060"/>
                </a:cubicBezTo>
                <a:cubicBezTo>
                  <a:pt x="41114" y="25029"/>
                  <a:pt x="43017" y="23715"/>
                  <a:pt x="44330" y="21973"/>
                </a:cubicBezTo>
                <a:cubicBezTo>
                  <a:pt x="45992" y="19762"/>
                  <a:pt x="46501" y="16465"/>
                  <a:pt x="44759" y="14321"/>
                </a:cubicBezTo>
                <a:cubicBezTo>
                  <a:pt x="43503" y="12767"/>
                  <a:pt x="41383" y="12202"/>
                  <a:pt x="39368" y="12202"/>
                </a:cubicBezTo>
                <a:cubicBezTo>
                  <a:pt x="39297" y="12202"/>
                  <a:pt x="39227" y="12203"/>
                  <a:pt x="39157" y="12204"/>
                </a:cubicBezTo>
                <a:cubicBezTo>
                  <a:pt x="37456" y="12258"/>
                  <a:pt x="35807" y="12646"/>
                  <a:pt x="34132" y="12901"/>
                </a:cubicBezTo>
                <a:cubicBezTo>
                  <a:pt x="34103" y="12905"/>
                  <a:pt x="34074" y="12907"/>
                  <a:pt x="34045" y="12907"/>
                </a:cubicBezTo>
                <a:cubicBezTo>
                  <a:pt x="33635" y="12907"/>
                  <a:pt x="33355" y="12473"/>
                  <a:pt x="33542" y="12097"/>
                </a:cubicBezTo>
                <a:cubicBezTo>
                  <a:pt x="33864" y="11494"/>
                  <a:pt x="34092" y="10877"/>
                  <a:pt x="34146" y="10207"/>
                </a:cubicBezTo>
                <a:cubicBezTo>
                  <a:pt x="34239" y="8411"/>
                  <a:pt x="32765" y="6803"/>
                  <a:pt x="31050" y="6281"/>
                </a:cubicBezTo>
                <a:cubicBezTo>
                  <a:pt x="30453" y="6094"/>
                  <a:pt x="29837" y="6015"/>
                  <a:pt x="29216" y="6015"/>
                </a:cubicBezTo>
                <a:cubicBezTo>
                  <a:pt x="28052" y="6015"/>
                  <a:pt x="26871" y="6294"/>
                  <a:pt x="25770" y="6669"/>
                </a:cubicBezTo>
                <a:cubicBezTo>
                  <a:pt x="24899" y="6964"/>
                  <a:pt x="24055" y="7326"/>
                  <a:pt x="23210" y="7661"/>
                </a:cubicBezTo>
                <a:cubicBezTo>
                  <a:pt x="23136" y="7689"/>
                  <a:pt x="23064" y="7702"/>
                  <a:pt x="22995" y="7702"/>
                </a:cubicBezTo>
                <a:cubicBezTo>
                  <a:pt x="22545" y="7702"/>
                  <a:pt x="22255" y="7147"/>
                  <a:pt x="22581" y="6763"/>
                </a:cubicBezTo>
                <a:cubicBezTo>
                  <a:pt x="22849" y="6468"/>
                  <a:pt x="23103" y="6160"/>
                  <a:pt x="23344" y="5852"/>
                </a:cubicBezTo>
                <a:cubicBezTo>
                  <a:pt x="23840" y="5182"/>
                  <a:pt x="24282" y="4405"/>
                  <a:pt x="24349" y="3587"/>
                </a:cubicBezTo>
                <a:cubicBezTo>
                  <a:pt x="24443" y="2059"/>
                  <a:pt x="23170" y="693"/>
                  <a:pt x="21710" y="237"/>
                </a:cubicBezTo>
                <a:cubicBezTo>
                  <a:pt x="21180" y="70"/>
                  <a:pt x="20630" y="0"/>
                  <a:pt x="200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7"/>
          <p:cNvSpPr/>
          <p:nvPr/>
        </p:nvSpPr>
        <p:spPr>
          <a:xfrm>
            <a:off x="7854763" y="-405825"/>
            <a:ext cx="2105784" cy="2011801"/>
          </a:xfrm>
          <a:custGeom>
            <a:avLst/>
            <a:gdLst/>
            <a:ahLst/>
            <a:cxnLst/>
            <a:rect l="l" t="t" r="r" b="b"/>
            <a:pathLst>
              <a:path w="38247" h="36540" extrusionOk="0">
                <a:moveTo>
                  <a:pt x="20846" y="0"/>
                </a:moveTo>
                <a:cubicBezTo>
                  <a:pt x="18692" y="0"/>
                  <a:pt x="16481" y="1348"/>
                  <a:pt x="15291" y="3248"/>
                </a:cubicBezTo>
                <a:cubicBezTo>
                  <a:pt x="15117" y="3542"/>
                  <a:pt x="14956" y="3837"/>
                  <a:pt x="14809" y="4145"/>
                </a:cubicBezTo>
                <a:cubicBezTo>
                  <a:pt x="14460" y="3891"/>
                  <a:pt x="14085" y="3650"/>
                  <a:pt x="13710" y="3449"/>
                </a:cubicBezTo>
                <a:cubicBezTo>
                  <a:pt x="12813" y="3000"/>
                  <a:pt x="11807" y="2731"/>
                  <a:pt x="10816" y="2731"/>
                </a:cubicBezTo>
                <a:cubicBezTo>
                  <a:pt x="10296" y="2731"/>
                  <a:pt x="9781" y="2805"/>
                  <a:pt x="9288" y="2966"/>
                </a:cubicBezTo>
                <a:cubicBezTo>
                  <a:pt x="6433" y="3891"/>
                  <a:pt x="5107" y="7429"/>
                  <a:pt x="5803" y="10337"/>
                </a:cubicBezTo>
                <a:cubicBezTo>
                  <a:pt x="5884" y="10672"/>
                  <a:pt x="5978" y="10993"/>
                  <a:pt x="6085" y="11315"/>
                </a:cubicBezTo>
                <a:cubicBezTo>
                  <a:pt x="5643" y="11382"/>
                  <a:pt x="5227" y="11476"/>
                  <a:pt x="4825" y="11610"/>
                </a:cubicBezTo>
                <a:cubicBezTo>
                  <a:pt x="3391" y="12079"/>
                  <a:pt x="2051" y="13057"/>
                  <a:pt x="1354" y="14410"/>
                </a:cubicBezTo>
                <a:cubicBezTo>
                  <a:pt x="1" y="17077"/>
                  <a:pt x="1555" y="20508"/>
                  <a:pt x="4101" y="22103"/>
                </a:cubicBezTo>
                <a:cubicBezTo>
                  <a:pt x="4396" y="22277"/>
                  <a:pt x="4691" y="22438"/>
                  <a:pt x="4999" y="22585"/>
                </a:cubicBezTo>
                <a:cubicBezTo>
                  <a:pt x="4745" y="22933"/>
                  <a:pt x="4504" y="23309"/>
                  <a:pt x="4303" y="23684"/>
                </a:cubicBezTo>
                <a:cubicBezTo>
                  <a:pt x="3619" y="25051"/>
                  <a:pt x="3351" y="26672"/>
                  <a:pt x="3820" y="28106"/>
                </a:cubicBezTo>
                <a:cubicBezTo>
                  <a:pt x="4582" y="30458"/>
                  <a:pt x="7118" y="31773"/>
                  <a:pt x="9614" y="31773"/>
                </a:cubicBezTo>
                <a:cubicBezTo>
                  <a:pt x="10148" y="31773"/>
                  <a:pt x="10679" y="31713"/>
                  <a:pt x="11191" y="31590"/>
                </a:cubicBezTo>
                <a:cubicBezTo>
                  <a:pt x="11526" y="31510"/>
                  <a:pt x="11847" y="31416"/>
                  <a:pt x="12169" y="31309"/>
                </a:cubicBezTo>
                <a:cubicBezTo>
                  <a:pt x="12236" y="31751"/>
                  <a:pt x="12330" y="32167"/>
                  <a:pt x="12464" y="32569"/>
                </a:cubicBezTo>
                <a:cubicBezTo>
                  <a:pt x="12933" y="34003"/>
                  <a:pt x="13911" y="35343"/>
                  <a:pt x="15264" y="36040"/>
                </a:cubicBezTo>
                <a:cubicBezTo>
                  <a:pt x="15942" y="36383"/>
                  <a:pt x="16668" y="36539"/>
                  <a:pt x="17401" y="36539"/>
                </a:cubicBezTo>
                <a:cubicBezTo>
                  <a:pt x="19555" y="36539"/>
                  <a:pt x="21767" y="35192"/>
                  <a:pt x="22957" y="33292"/>
                </a:cubicBezTo>
                <a:cubicBezTo>
                  <a:pt x="23131" y="32998"/>
                  <a:pt x="23292" y="32703"/>
                  <a:pt x="23439" y="32394"/>
                </a:cubicBezTo>
                <a:cubicBezTo>
                  <a:pt x="23787" y="32649"/>
                  <a:pt x="24163" y="32890"/>
                  <a:pt x="24538" y="33091"/>
                </a:cubicBezTo>
                <a:cubicBezTo>
                  <a:pt x="25434" y="33540"/>
                  <a:pt x="26441" y="33809"/>
                  <a:pt x="27432" y="33809"/>
                </a:cubicBezTo>
                <a:cubicBezTo>
                  <a:pt x="27951" y="33809"/>
                  <a:pt x="28467" y="33735"/>
                  <a:pt x="28960" y="33574"/>
                </a:cubicBezTo>
                <a:cubicBezTo>
                  <a:pt x="31814" y="32649"/>
                  <a:pt x="33141" y="29111"/>
                  <a:pt x="32444" y="26203"/>
                </a:cubicBezTo>
                <a:cubicBezTo>
                  <a:pt x="32364" y="25868"/>
                  <a:pt x="32270" y="25547"/>
                  <a:pt x="32163" y="25225"/>
                </a:cubicBezTo>
                <a:cubicBezTo>
                  <a:pt x="32605" y="25158"/>
                  <a:pt x="33021" y="25064"/>
                  <a:pt x="33423" y="24930"/>
                </a:cubicBezTo>
                <a:cubicBezTo>
                  <a:pt x="34856" y="24461"/>
                  <a:pt x="36197" y="23483"/>
                  <a:pt x="36893" y="22129"/>
                </a:cubicBezTo>
                <a:cubicBezTo>
                  <a:pt x="38247" y="19463"/>
                  <a:pt x="36692" y="16032"/>
                  <a:pt x="34146" y="14437"/>
                </a:cubicBezTo>
                <a:cubicBezTo>
                  <a:pt x="33851" y="14263"/>
                  <a:pt x="33557" y="14102"/>
                  <a:pt x="33248" y="13955"/>
                </a:cubicBezTo>
                <a:cubicBezTo>
                  <a:pt x="33503" y="13606"/>
                  <a:pt x="33744" y="13231"/>
                  <a:pt x="33945" y="12856"/>
                </a:cubicBezTo>
                <a:cubicBezTo>
                  <a:pt x="34629" y="11489"/>
                  <a:pt x="34897" y="9868"/>
                  <a:pt x="34428" y="8434"/>
                </a:cubicBezTo>
                <a:cubicBezTo>
                  <a:pt x="33651" y="6082"/>
                  <a:pt x="31094" y="4777"/>
                  <a:pt x="28587" y="4777"/>
                </a:cubicBezTo>
                <a:cubicBezTo>
                  <a:pt x="28065" y="4777"/>
                  <a:pt x="27545" y="4834"/>
                  <a:pt x="27044" y="4949"/>
                </a:cubicBezTo>
                <a:cubicBezTo>
                  <a:pt x="26695" y="5030"/>
                  <a:pt x="26387" y="5124"/>
                  <a:pt x="26066" y="5231"/>
                </a:cubicBezTo>
                <a:cubicBezTo>
                  <a:pt x="25999" y="4789"/>
                  <a:pt x="25891" y="4373"/>
                  <a:pt x="25757" y="3971"/>
                </a:cubicBezTo>
                <a:cubicBezTo>
                  <a:pt x="25302" y="2537"/>
                  <a:pt x="24337" y="1197"/>
                  <a:pt x="22983" y="500"/>
                </a:cubicBezTo>
                <a:cubicBezTo>
                  <a:pt x="22306" y="157"/>
                  <a:pt x="21579" y="0"/>
                  <a:pt x="20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p:nvPr/>
        </p:nvSpPr>
        <p:spPr>
          <a:xfrm rot="-2088041">
            <a:off x="-270314" y="3280918"/>
            <a:ext cx="2149652" cy="1467880"/>
          </a:xfrm>
          <a:custGeom>
            <a:avLst/>
            <a:gdLst/>
            <a:ahLst/>
            <a:cxnLst/>
            <a:rect l="l" t="t" r="r" b="b"/>
            <a:pathLst>
              <a:path w="47882" h="32696" extrusionOk="0">
                <a:moveTo>
                  <a:pt x="38861" y="0"/>
                </a:moveTo>
                <a:cubicBezTo>
                  <a:pt x="38625" y="0"/>
                  <a:pt x="38334" y="184"/>
                  <a:pt x="38152" y="375"/>
                </a:cubicBezTo>
                <a:cubicBezTo>
                  <a:pt x="36196" y="2505"/>
                  <a:pt x="35124" y="5789"/>
                  <a:pt x="34186" y="8630"/>
                </a:cubicBezTo>
                <a:cubicBezTo>
                  <a:pt x="31224" y="9862"/>
                  <a:pt x="28316" y="11243"/>
                  <a:pt x="25502" y="12797"/>
                </a:cubicBezTo>
                <a:cubicBezTo>
                  <a:pt x="26467" y="9326"/>
                  <a:pt x="27405" y="5842"/>
                  <a:pt x="27820" y="2278"/>
                </a:cubicBezTo>
                <a:cubicBezTo>
                  <a:pt x="27847" y="1983"/>
                  <a:pt x="27887" y="1701"/>
                  <a:pt x="27780" y="1447"/>
                </a:cubicBezTo>
                <a:cubicBezTo>
                  <a:pt x="27697" y="1208"/>
                  <a:pt x="27475" y="1023"/>
                  <a:pt x="27238" y="1023"/>
                </a:cubicBezTo>
                <a:cubicBezTo>
                  <a:pt x="27209" y="1023"/>
                  <a:pt x="27180" y="1025"/>
                  <a:pt x="27150" y="1031"/>
                </a:cubicBezTo>
                <a:cubicBezTo>
                  <a:pt x="26949" y="1071"/>
                  <a:pt x="26802" y="1246"/>
                  <a:pt x="26668" y="1420"/>
                </a:cubicBezTo>
                <a:cubicBezTo>
                  <a:pt x="23720" y="5199"/>
                  <a:pt x="22661" y="10425"/>
                  <a:pt x="21616" y="15035"/>
                </a:cubicBezTo>
                <a:cubicBezTo>
                  <a:pt x="19606" y="16228"/>
                  <a:pt x="17649" y="17501"/>
                  <a:pt x="15706" y="18787"/>
                </a:cubicBezTo>
                <a:cubicBezTo>
                  <a:pt x="16684" y="14888"/>
                  <a:pt x="17100" y="10854"/>
                  <a:pt x="16925" y="6834"/>
                </a:cubicBezTo>
                <a:cubicBezTo>
                  <a:pt x="16912" y="6351"/>
                  <a:pt x="16845" y="5856"/>
                  <a:pt x="16389" y="5641"/>
                </a:cubicBezTo>
                <a:cubicBezTo>
                  <a:pt x="14808" y="7531"/>
                  <a:pt x="14755" y="9742"/>
                  <a:pt x="14366" y="12127"/>
                </a:cubicBezTo>
                <a:cubicBezTo>
                  <a:pt x="13910" y="14955"/>
                  <a:pt x="13441" y="17796"/>
                  <a:pt x="12999" y="20637"/>
                </a:cubicBezTo>
                <a:cubicBezTo>
                  <a:pt x="12423" y="21039"/>
                  <a:pt x="11833" y="21441"/>
                  <a:pt x="11270" y="21856"/>
                </a:cubicBezTo>
                <a:cubicBezTo>
                  <a:pt x="10386" y="22486"/>
                  <a:pt x="9515" y="23129"/>
                  <a:pt x="8644" y="23799"/>
                </a:cubicBezTo>
                <a:cubicBezTo>
                  <a:pt x="9555" y="19980"/>
                  <a:pt x="10399" y="16147"/>
                  <a:pt x="10734" y="12234"/>
                </a:cubicBezTo>
                <a:cubicBezTo>
                  <a:pt x="10761" y="11899"/>
                  <a:pt x="10788" y="11551"/>
                  <a:pt x="10654" y="11256"/>
                </a:cubicBezTo>
                <a:cubicBezTo>
                  <a:pt x="10534" y="10982"/>
                  <a:pt x="10256" y="10750"/>
                  <a:pt x="9969" y="10750"/>
                </a:cubicBezTo>
                <a:cubicBezTo>
                  <a:pt x="9934" y="10750"/>
                  <a:pt x="9898" y="10753"/>
                  <a:pt x="9863" y="10760"/>
                </a:cubicBezTo>
                <a:cubicBezTo>
                  <a:pt x="9609" y="10814"/>
                  <a:pt x="9448" y="11028"/>
                  <a:pt x="9287" y="11229"/>
                </a:cubicBezTo>
                <a:cubicBezTo>
                  <a:pt x="5870" y="15920"/>
                  <a:pt x="4824" y="22285"/>
                  <a:pt x="3726" y="27887"/>
                </a:cubicBezTo>
                <a:cubicBezTo>
                  <a:pt x="3712" y="27954"/>
                  <a:pt x="3712" y="28021"/>
                  <a:pt x="3699" y="28088"/>
                </a:cubicBezTo>
                <a:cubicBezTo>
                  <a:pt x="3511" y="28275"/>
                  <a:pt x="3350" y="28436"/>
                  <a:pt x="3176" y="28624"/>
                </a:cubicBezTo>
                <a:cubicBezTo>
                  <a:pt x="2694" y="29120"/>
                  <a:pt x="0" y="31760"/>
                  <a:pt x="375" y="32430"/>
                </a:cubicBezTo>
                <a:cubicBezTo>
                  <a:pt x="484" y="32616"/>
                  <a:pt x="634" y="32695"/>
                  <a:pt x="812" y="32695"/>
                </a:cubicBezTo>
                <a:cubicBezTo>
                  <a:pt x="1733" y="32695"/>
                  <a:pt x="3382" y="30573"/>
                  <a:pt x="3685" y="30259"/>
                </a:cubicBezTo>
                <a:cubicBezTo>
                  <a:pt x="4034" y="29910"/>
                  <a:pt x="4396" y="29562"/>
                  <a:pt x="4757" y="29213"/>
                </a:cubicBezTo>
                <a:cubicBezTo>
                  <a:pt x="5485" y="29453"/>
                  <a:pt x="6267" y="29521"/>
                  <a:pt x="7050" y="29521"/>
                </a:cubicBezTo>
                <a:cubicBezTo>
                  <a:pt x="7364" y="29521"/>
                  <a:pt x="7677" y="29510"/>
                  <a:pt x="7987" y="29495"/>
                </a:cubicBezTo>
                <a:cubicBezTo>
                  <a:pt x="13267" y="29307"/>
                  <a:pt x="18467" y="28409"/>
                  <a:pt x="23680" y="27498"/>
                </a:cubicBezTo>
                <a:cubicBezTo>
                  <a:pt x="24028" y="27431"/>
                  <a:pt x="24497" y="27270"/>
                  <a:pt x="24470" y="26895"/>
                </a:cubicBezTo>
                <a:cubicBezTo>
                  <a:pt x="23197" y="26279"/>
                  <a:pt x="21777" y="26078"/>
                  <a:pt x="20369" y="25930"/>
                </a:cubicBezTo>
                <a:cubicBezTo>
                  <a:pt x="16990" y="25541"/>
                  <a:pt x="13600" y="25362"/>
                  <a:pt x="10199" y="25362"/>
                </a:cubicBezTo>
                <a:cubicBezTo>
                  <a:pt x="9850" y="25362"/>
                  <a:pt x="9502" y="25364"/>
                  <a:pt x="9153" y="25367"/>
                </a:cubicBezTo>
                <a:cubicBezTo>
                  <a:pt x="10547" y="24282"/>
                  <a:pt x="11994" y="23263"/>
                  <a:pt x="13468" y="22298"/>
                </a:cubicBezTo>
                <a:cubicBezTo>
                  <a:pt x="13669" y="22392"/>
                  <a:pt x="13897" y="22419"/>
                  <a:pt x="14098" y="22459"/>
                </a:cubicBezTo>
                <a:cubicBezTo>
                  <a:pt x="15107" y="22573"/>
                  <a:pt x="16116" y="22599"/>
                  <a:pt x="17131" y="22599"/>
                </a:cubicBezTo>
                <a:cubicBezTo>
                  <a:pt x="17437" y="22599"/>
                  <a:pt x="17744" y="22596"/>
                  <a:pt x="18051" y="22593"/>
                </a:cubicBezTo>
                <a:cubicBezTo>
                  <a:pt x="19297" y="22593"/>
                  <a:pt x="20530" y="22580"/>
                  <a:pt x="21777" y="22580"/>
                </a:cubicBezTo>
                <a:cubicBezTo>
                  <a:pt x="24497" y="22553"/>
                  <a:pt x="27244" y="22540"/>
                  <a:pt x="29924" y="22111"/>
                </a:cubicBezTo>
                <a:cubicBezTo>
                  <a:pt x="30179" y="21374"/>
                  <a:pt x="29281" y="20798"/>
                  <a:pt x="28544" y="20543"/>
                </a:cubicBezTo>
                <a:cubicBezTo>
                  <a:pt x="26360" y="19806"/>
                  <a:pt x="24135" y="19149"/>
                  <a:pt x="21844" y="19002"/>
                </a:cubicBezTo>
                <a:cubicBezTo>
                  <a:pt x="21527" y="18981"/>
                  <a:pt x="21212" y="18971"/>
                  <a:pt x="20898" y="18971"/>
                </a:cubicBezTo>
                <a:cubicBezTo>
                  <a:pt x="20188" y="18971"/>
                  <a:pt x="19485" y="19024"/>
                  <a:pt x="18788" y="19136"/>
                </a:cubicBezTo>
                <a:cubicBezTo>
                  <a:pt x="20450" y="18238"/>
                  <a:pt x="22125" y="17367"/>
                  <a:pt x="23827" y="16509"/>
                </a:cubicBezTo>
                <a:cubicBezTo>
                  <a:pt x="24229" y="16550"/>
                  <a:pt x="24658" y="16550"/>
                  <a:pt x="25060" y="16550"/>
                </a:cubicBezTo>
                <a:cubicBezTo>
                  <a:pt x="29442" y="16523"/>
                  <a:pt x="33797" y="15906"/>
                  <a:pt x="38139" y="15303"/>
                </a:cubicBezTo>
                <a:cubicBezTo>
                  <a:pt x="38434" y="15250"/>
                  <a:pt x="38822" y="15116"/>
                  <a:pt x="38809" y="14821"/>
                </a:cubicBezTo>
                <a:cubicBezTo>
                  <a:pt x="37764" y="14258"/>
                  <a:pt x="36585" y="14070"/>
                  <a:pt x="35419" y="13896"/>
                </a:cubicBezTo>
                <a:cubicBezTo>
                  <a:pt x="33757" y="13668"/>
                  <a:pt x="32109" y="13481"/>
                  <a:pt x="30434" y="13347"/>
                </a:cubicBezTo>
                <a:cubicBezTo>
                  <a:pt x="32189" y="12516"/>
                  <a:pt x="33945" y="11725"/>
                  <a:pt x="35687" y="10894"/>
                </a:cubicBezTo>
                <a:cubicBezTo>
                  <a:pt x="39323" y="11463"/>
                  <a:pt x="43004" y="11758"/>
                  <a:pt x="46668" y="11758"/>
                </a:cubicBezTo>
                <a:cubicBezTo>
                  <a:pt x="46974" y="11758"/>
                  <a:pt x="47281" y="11756"/>
                  <a:pt x="47587" y="11752"/>
                </a:cubicBezTo>
                <a:cubicBezTo>
                  <a:pt x="47881" y="11323"/>
                  <a:pt x="47439" y="10868"/>
                  <a:pt x="46997" y="10653"/>
                </a:cubicBezTo>
                <a:cubicBezTo>
                  <a:pt x="44826" y="9487"/>
                  <a:pt x="42307" y="9313"/>
                  <a:pt x="39868" y="8911"/>
                </a:cubicBezTo>
                <a:cubicBezTo>
                  <a:pt x="40833" y="8415"/>
                  <a:pt x="41811" y="7933"/>
                  <a:pt x="42776" y="7410"/>
                </a:cubicBezTo>
                <a:cubicBezTo>
                  <a:pt x="43767" y="6901"/>
                  <a:pt x="44732" y="6351"/>
                  <a:pt x="45603" y="5668"/>
                </a:cubicBezTo>
                <a:cubicBezTo>
                  <a:pt x="45214" y="5570"/>
                  <a:pt x="44817" y="5528"/>
                  <a:pt x="44417" y="5528"/>
                </a:cubicBezTo>
                <a:cubicBezTo>
                  <a:pt x="43398" y="5528"/>
                  <a:pt x="42356" y="5799"/>
                  <a:pt x="41355" y="6097"/>
                </a:cubicBezTo>
                <a:cubicBezTo>
                  <a:pt x="40109" y="6459"/>
                  <a:pt x="38876" y="6861"/>
                  <a:pt x="37657" y="7289"/>
                </a:cubicBezTo>
                <a:cubicBezTo>
                  <a:pt x="38434" y="5105"/>
                  <a:pt x="39225" y="2854"/>
                  <a:pt x="39225" y="522"/>
                </a:cubicBezTo>
                <a:cubicBezTo>
                  <a:pt x="39225" y="388"/>
                  <a:pt x="39225" y="241"/>
                  <a:pt x="39144" y="147"/>
                </a:cubicBezTo>
                <a:cubicBezTo>
                  <a:pt x="39075" y="43"/>
                  <a:pt x="38974" y="0"/>
                  <a:pt x="38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299"/>
        <p:cNvGrpSpPr/>
        <p:nvPr/>
      </p:nvGrpSpPr>
      <p:grpSpPr>
        <a:xfrm>
          <a:off x="0" y="0"/>
          <a:ext cx="0" cy="0"/>
          <a:chOff x="0" y="0"/>
          <a:chExt cx="0" cy="0"/>
        </a:xfrm>
      </p:grpSpPr>
      <p:sp>
        <p:nvSpPr>
          <p:cNvPr id="300" name="Google Shape;300;p28"/>
          <p:cNvSpPr/>
          <p:nvPr/>
        </p:nvSpPr>
        <p:spPr>
          <a:xfrm rot="-2700000">
            <a:off x="-988764" y="-1432556"/>
            <a:ext cx="3368144" cy="2363508"/>
          </a:xfrm>
          <a:custGeom>
            <a:avLst/>
            <a:gdLst/>
            <a:ahLst/>
            <a:cxnLst/>
            <a:rect l="l" t="t" r="r" b="b"/>
            <a:pathLst>
              <a:path w="67689" h="47499" extrusionOk="0">
                <a:moveTo>
                  <a:pt x="23533" y="515"/>
                </a:moveTo>
                <a:cubicBezTo>
                  <a:pt x="24899" y="515"/>
                  <a:pt x="26293" y="582"/>
                  <a:pt x="27700" y="757"/>
                </a:cubicBezTo>
                <a:cubicBezTo>
                  <a:pt x="33731" y="1440"/>
                  <a:pt x="39761" y="3450"/>
                  <a:pt x="46703" y="7109"/>
                </a:cubicBezTo>
                <a:cubicBezTo>
                  <a:pt x="57504" y="12804"/>
                  <a:pt x="64030" y="19102"/>
                  <a:pt x="66094" y="25870"/>
                </a:cubicBezTo>
                <a:cubicBezTo>
                  <a:pt x="67206" y="29475"/>
                  <a:pt x="66750" y="33388"/>
                  <a:pt x="64821" y="36939"/>
                </a:cubicBezTo>
                <a:cubicBezTo>
                  <a:pt x="62516" y="41201"/>
                  <a:pt x="58361" y="44377"/>
                  <a:pt x="53148" y="45891"/>
                </a:cubicBezTo>
                <a:cubicBezTo>
                  <a:pt x="50313" y="46713"/>
                  <a:pt x="47327" y="47022"/>
                  <a:pt x="44372" y="47022"/>
                </a:cubicBezTo>
                <a:cubicBezTo>
                  <a:pt x="40052" y="47022"/>
                  <a:pt x="35797" y="46361"/>
                  <a:pt x="32176" y="45676"/>
                </a:cubicBezTo>
                <a:cubicBezTo>
                  <a:pt x="27231" y="44738"/>
                  <a:pt x="20919" y="43291"/>
                  <a:pt x="15814" y="40477"/>
                </a:cubicBezTo>
                <a:cubicBezTo>
                  <a:pt x="10199" y="37381"/>
                  <a:pt x="5562" y="32369"/>
                  <a:pt x="3069" y="26728"/>
                </a:cubicBezTo>
                <a:cubicBezTo>
                  <a:pt x="537" y="20898"/>
                  <a:pt x="510" y="15096"/>
                  <a:pt x="3056" y="10405"/>
                </a:cubicBezTo>
                <a:cubicBezTo>
                  <a:pt x="4302" y="8127"/>
                  <a:pt x="5937" y="6238"/>
                  <a:pt x="7934" y="4777"/>
                </a:cubicBezTo>
                <a:cubicBezTo>
                  <a:pt x="11700" y="2057"/>
                  <a:pt x="17435" y="515"/>
                  <a:pt x="23533" y="515"/>
                </a:cubicBezTo>
                <a:close/>
                <a:moveTo>
                  <a:pt x="23496" y="1"/>
                </a:moveTo>
                <a:cubicBezTo>
                  <a:pt x="17304" y="1"/>
                  <a:pt x="11474" y="1575"/>
                  <a:pt x="7639" y="4361"/>
                </a:cubicBezTo>
                <a:cubicBezTo>
                  <a:pt x="5575" y="5876"/>
                  <a:pt x="3887" y="7819"/>
                  <a:pt x="2614" y="10164"/>
                </a:cubicBezTo>
                <a:cubicBezTo>
                  <a:pt x="1" y="14988"/>
                  <a:pt x="1" y="20925"/>
                  <a:pt x="2614" y="26915"/>
                </a:cubicBezTo>
                <a:cubicBezTo>
                  <a:pt x="5133" y="32651"/>
                  <a:pt x="9850" y="37743"/>
                  <a:pt x="15559" y="40892"/>
                </a:cubicBezTo>
                <a:cubicBezTo>
                  <a:pt x="20732" y="43747"/>
                  <a:pt x="27097" y="45181"/>
                  <a:pt x="32069" y="46146"/>
                </a:cubicBezTo>
                <a:cubicBezTo>
                  <a:pt x="35727" y="46829"/>
                  <a:pt x="40002" y="47499"/>
                  <a:pt x="44357" y="47499"/>
                </a:cubicBezTo>
                <a:cubicBezTo>
                  <a:pt x="47346" y="47499"/>
                  <a:pt x="50388" y="47191"/>
                  <a:pt x="53282" y="46360"/>
                </a:cubicBezTo>
                <a:cubicBezTo>
                  <a:pt x="58629" y="44805"/>
                  <a:pt x="62864" y="41549"/>
                  <a:pt x="65236" y="37167"/>
                </a:cubicBezTo>
                <a:cubicBezTo>
                  <a:pt x="67219" y="33495"/>
                  <a:pt x="67688" y="29421"/>
                  <a:pt x="66549" y="25709"/>
                </a:cubicBezTo>
                <a:cubicBezTo>
                  <a:pt x="64432" y="18821"/>
                  <a:pt x="57839" y="12402"/>
                  <a:pt x="46917" y="6653"/>
                </a:cubicBezTo>
                <a:cubicBezTo>
                  <a:pt x="39935" y="2968"/>
                  <a:pt x="33838" y="944"/>
                  <a:pt x="27740" y="247"/>
                </a:cubicBezTo>
                <a:cubicBezTo>
                  <a:pt x="26320" y="82"/>
                  <a:pt x="24899" y="1"/>
                  <a:pt x="234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8"/>
          <p:cNvSpPr/>
          <p:nvPr/>
        </p:nvSpPr>
        <p:spPr>
          <a:xfrm>
            <a:off x="7788150" y="933875"/>
            <a:ext cx="612624" cy="689402"/>
          </a:xfrm>
          <a:custGeom>
            <a:avLst/>
            <a:gdLst/>
            <a:ahLst/>
            <a:cxnLst/>
            <a:rect l="l" t="t" r="r" b="b"/>
            <a:pathLst>
              <a:path w="6527" h="7345" extrusionOk="0">
                <a:moveTo>
                  <a:pt x="3337" y="0"/>
                </a:moveTo>
                <a:cubicBezTo>
                  <a:pt x="3203" y="0"/>
                  <a:pt x="3082" y="121"/>
                  <a:pt x="3082" y="255"/>
                </a:cubicBezTo>
                <a:cubicBezTo>
                  <a:pt x="3082" y="1046"/>
                  <a:pt x="3082" y="2078"/>
                  <a:pt x="3056" y="3176"/>
                </a:cubicBezTo>
                <a:lnTo>
                  <a:pt x="1421" y="1448"/>
                </a:lnTo>
                <a:cubicBezTo>
                  <a:pt x="1380" y="1394"/>
                  <a:pt x="1313" y="1354"/>
                  <a:pt x="1246" y="1354"/>
                </a:cubicBezTo>
                <a:cubicBezTo>
                  <a:pt x="1179" y="1354"/>
                  <a:pt x="1126" y="1381"/>
                  <a:pt x="1072" y="1421"/>
                </a:cubicBezTo>
                <a:cubicBezTo>
                  <a:pt x="978" y="1528"/>
                  <a:pt x="978" y="1675"/>
                  <a:pt x="1059" y="1783"/>
                </a:cubicBezTo>
                <a:lnTo>
                  <a:pt x="2734" y="3565"/>
                </a:lnTo>
                <a:cubicBezTo>
                  <a:pt x="1890" y="3605"/>
                  <a:pt x="1072" y="3632"/>
                  <a:pt x="241" y="3686"/>
                </a:cubicBezTo>
                <a:cubicBezTo>
                  <a:pt x="107" y="3686"/>
                  <a:pt x="0" y="3806"/>
                  <a:pt x="0" y="3954"/>
                </a:cubicBezTo>
                <a:cubicBezTo>
                  <a:pt x="0" y="4088"/>
                  <a:pt x="121" y="4195"/>
                  <a:pt x="268" y="4195"/>
                </a:cubicBezTo>
                <a:cubicBezTo>
                  <a:pt x="1045" y="4155"/>
                  <a:pt x="1809" y="4101"/>
                  <a:pt x="2587" y="4088"/>
                </a:cubicBezTo>
                <a:lnTo>
                  <a:pt x="2587" y="4088"/>
                </a:lnTo>
                <a:cubicBezTo>
                  <a:pt x="2493" y="4195"/>
                  <a:pt x="2412" y="4275"/>
                  <a:pt x="2332" y="4369"/>
                </a:cubicBezTo>
                <a:cubicBezTo>
                  <a:pt x="1943" y="4811"/>
                  <a:pt x="1541" y="5267"/>
                  <a:pt x="1112" y="5669"/>
                </a:cubicBezTo>
                <a:cubicBezTo>
                  <a:pt x="1005" y="5763"/>
                  <a:pt x="1005" y="5910"/>
                  <a:pt x="1112" y="6017"/>
                </a:cubicBezTo>
                <a:cubicBezTo>
                  <a:pt x="1159" y="6064"/>
                  <a:pt x="1220" y="6088"/>
                  <a:pt x="1282" y="6088"/>
                </a:cubicBezTo>
                <a:cubicBezTo>
                  <a:pt x="1344" y="6088"/>
                  <a:pt x="1407" y="6064"/>
                  <a:pt x="1461" y="6017"/>
                </a:cubicBezTo>
                <a:cubicBezTo>
                  <a:pt x="1903" y="5602"/>
                  <a:pt x="2292" y="5146"/>
                  <a:pt x="2694" y="4691"/>
                </a:cubicBezTo>
                <a:cubicBezTo>
                  <a:pt x="2801" y="4570"/>
                  <a:pt x="2922" y="4463"/>
                  <a:pt x="3015" y="4329"/>
                </a:cubicBezTo>
                <a:lnTo>
                  <a:pt x="3015" y="4329"/>
                </a:lnTo>
                <a:cubicBezTo>
                  <a:pt x="2989" y="5307"/>
                  <a:pt x="2962" y="6299"/>
                  <a:pt x="2935" y="7089"/>
                </a:cubicBezTo>
                <a:cubicBezTo>
                  <a:pt x="2935" y="7223"/>
                  <a:pt x="3029" y="7344"/>
                  <a:pt x="3163" y="7344"/>
                </a:cubicBezTo>
                <a:cubicBezTo>
                  <a:pt x="3297" y="7344"/>
                  <a:pt x="3417" y="7237"/>
                  <a:pt x="3417" y="7103"/>
                </a:cubicBezTo>
                <a:cubicBezTo>
                  <a:pt x="3458" y="6339"/>
                  <a:pt x="3484" y="5374"/>
                  <a:pt x="3498" y="4396"/>
                </a:cubicBezTo>
                <a:lnTo>
                  <a:pt x="5012" y="6004"/>
                </a:lnTo>
                <a:cubicBezTo>
                  <a:pt x="5061" y="6053"/>
                  <a:pt x="5128" y="6076"/>
                  <a:pt x="5194" y="6076"/>
                </a:cubicBezTo>
                <a:cubicBezTo>
                  <a:pt x="5255" y="6076"/>
                  <a:pt x="5315" y="6056"/>
                  <a:pt x="5361" y="6017"/>
                </a:cubicBezTo>
                <a:cubicBezTo>
                  <a:pt x="5468" y="5910"/>
                  <a:pt x="5468" y="5763"/>
                  <a:pt x="5374" y="5669"/>
                </a:cubicBezTo>
                <a:lnTo>
                  <a:pt x="3833" y="4021"/>
                </a:lnTo>
                <a:cubicBezTo>
                  <a:pt x="4637" y="3994"/>
                  <a:pt x="5468" y="3967"/>
                  <a:pt x="6272" y="3954"/>
                </a:cubicBezTo>
                <a:cubicBezTo>
                  <a:pt x="6406" y="3954"/>
                  <a:pt x="6513" y="3833"/>
                  <a:pt x="6500" y="3699"/>
                </a:cubicBezTo>
                <a:cubicBezTo>
                  <a:pt x="6526" y="3592"/>
                  <a:pt x="6406" y="3485"/>
                  <a:pt x="6272" y="3485"/>
                </a:cubicBezTo>
                <a:cubicBezTo>
                  <a:pt x="5428" y="3498"/>
                  <a:pt x="4610" y="3538"/>
                  <a:pt x="3793" y="3552"/>
                </a:cubicBezTo>
                <a:lnTo>
                  <a:pt x="3980" y="3364"/>
                </a:lnTo>
                <a:cubicBezTo>
                  <a:pt x="4195" y="3163"/>
                  <a:pt x="4422" y="2908"/>
                  <a:pt x="4690" y="2654"/>
                </a:cubicBezTo>
                <a:cubicBezTo>
                  <a:pt x="4958" y="2359"/>
                  <a:pt x="5253" y="2078"/>
                  <a:pt x="5495" y="1823"/>
                </a:cubicBezTo>
                <a:cubicBezTo>
                  <a:pt x="5602" y="1729"/>
                  <a:pt x="5602" y="1582"/>
                  <a:pt x="5495" y="1474"/>
                </a:cubicBezTo>
                <a:cubicBezTo>
                  <a:pt x="5454" y="1421"/>
                  <a:pt x="5374" y="1394"/>
                  <a:pt x="5307" y="1394"/>
                </a:cubicBezTo>
                <a:cubicBezTo>
                  <a:pt x="5253" y="1394"/>
                  <a:pt x="5200" y="1407"/>
                  <a:pt x="5146" y="1461"/>
                </a:cubicBezTo>
                <a:cubicBezTo>
                  <a:pt x="4878" y="1716"/>
                  <a:pt x="4597" y="2011"/>
                  <a:pt x="4329" y="2279"/>
                </a:cubicBezTo>
                <a:cubicBezTo>
                  <a:pt x="4074" y="2547"/>
                  <a:pt x="3819" y="2788"/>
                  <a:pt x="3618" y="2989"/>
                </a:cubicBezTo>
                <a:lnTo>
                  <a:pt x="3551" y="3056"/>
                </a:lnTo>
                <a:cubicBezTo>
                  <a:pt x="3578" y="2011"/>
                  <a:pt x="3592" y="1005"/>
                  <a:pt x="3592" y="255"/>
                </a:cubicBezTo>
                <a:cubicBezTo>
                  <a:pt x="3592" y="121"/>
                  <a:pt x="3471" y="0"/>
                  <a:pt x="33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28"/>
          <p:cNvGrpSpPr/>
          <p:nvPr/>
        </p:nvGrpSpPr>
        <p:grpSpPr>
          <a:xfrm rot="-2100149">
            <a:off x="-199679" y="3051696"/>
            <a:ext cx="1789983" cy="2640124"/>
            <a:chOff x="2874425" y="502000"/>
            <a:chExt cx="614125" cy="905800"/>
          </a:xfrm>
        </p:grpSpPr>
        <p:sp>
          <p:nvSpPr>
            <p:cNvPr id="303" name="Google Shape;303;p28"/>
            <p:cNvSpPr/>
            <p:nvPr/>
          </p:nvSpPr>
          <p:spPr>
            <a:xfrm>
              <a:off x="3023675" y="597200"/>
              <a:ext cx="95000" cy="133825"/>
            </a:xfrm>
            <a:custGeom>
              <a:avLst/>
              <a:gdLst/>
              <a:ahLst/>
              <a:cxnLst/>
              <a:rect l="l" t="t" r="r" b="b"/>
              <a:pathLst>
                <a:path w="3800" h="5353" extrusionOk="0">
                  <a:moveTo>
                    <a:pt x="1448" y="1"/>
                  </a:moveTo>
                  <a:cubicBezTo>
                    <a:pt x="1" y="1"/>
                    <a:pt x="1387" y="3936"/>
                    <a:pt x="1723" y="4452"/>
                  </a:cubicBezTo>
                  <a:cubicBezTo>
                    <a:pt x="1924" y="4773"/>
                    <a:pt x="2152" y="5068"/>
                    <a:pt x="2487" y="5243"/>
                  </a:cubicBezTo>
                  <a:cubicBezTo>
                    <a:pt x="2633" y="5313"/>
                    <a:pt x="2799" y="5352"/>
                    <a:pt x="2963" y="5352"/>
                  </a:cubicBezTo>
                  <a:cubicBezTo>
                    <a:pt x="3174" y="5352"/>
                    <a:pt x="3381" y="5286"/>
                    <a:pt x="3532" y="5135"/>
                  </a:cubicBezTo>
                  <a:cubicBezTo>
                    <a:pt x="3760" y="4908"/>
                    <a:pt x="3800" y="4532"/>
                    <a:pt x="3800" y="4197"/>
                  </a:cubicBezTo>
                  <a:cubicBezTo>
                    <a:pt x="3786" y="3045"/>
                    <a:pt x="3451" y="1906"/>
                    <a:pt x="2822" y="927"/>
                  </a:cubicBezTo>
                  <a:cubicBezTo>
                    <a:pt x="2647" y="633"/>
                    <a:pt x="2406" y="351"/>
                    <a:pt x="2085" y="177"/>
                  </a:cubicBezTo>
                  <a:cubicBezTo>
                    <a:pt x="1829" y="55"/>
                    <a:pt x="1618" y="1"/>
                    <a:pt x="1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8"/>
            <p:cNvSpPr/>
            <p:nvPr/>
          </p:nvSpPr>
          <p:spPr>
            <a:xfrm>
              <a:off x="3322275" y="760050"/>
              <a:ext cx="94900" cy="133800"/>
            </a:xfrm>
            <a:custGeom>
              <a:avLst/>
              <a:gdLst/>
              <a:ahLst/>
              <a:cxnLst/>
              <a:rect l="l" t="t" r="r" b="b"/>
              <a:pathLst>
                <a:path w="3796" h="5352" extrusionOk="0">
                  <a:moveTo>
                    <a:pt x="1457" y="0"/>
                  </a:moveTo>
                  <a:cubicBezTo>
                    <a:pt x="0" y="0"/>
                    <a:pt x="1407" y="3959"/>
                    <a:pt x="1719" y="4451"/>
                  </a:cubicBezTo>
                  <a:cubicBezTo>
                    <a:pt x="1920" y="4772"/>
                    <a:pt x="2161" y="5067"/>
                    <a:pt x="2496" y="5241"/>
                  </a:cubicBezTo>
                  <a:cubicBezTo>
                    <a:pt x="2642" y="5312"/>
                    <a:pt x="2806" y="5351"/>
                    <a:pt x="2967" y="5351"/>
                  </a:cubicBezTo>
                  <a:cubicBezTo>
                    <a:pt x="3175" y="5351"/>
                    <a:pt x="3377" y="5285"/>
                    <a:pt x="3528" y="5134"/>
                  </a:cubicBezTo>
                  <a:cubicBezTo>
                    <a:pt x="3769" y="4906"/>
                    <a:pt x="3796" y="4531"/>
                    <a:pt x="3796" y="4196"/>
                  </a:cubicBezTo>
                  <a:cubicBezTo>
                    <a:pt x="3783" y="3044"/>
                    <a:pt x="3448" y="1905"/>
                    <a:pt x="2831" y="926"/>
                  </a:cubicBezTo>
                  <a:cubicBezTo>
                    <a:pt x="2644" y="631"/>
                    <a:pt x="2402" y="350"/>
                    <a:pt x="2094" y="176"/>
                  </a:cubicBezTo>
                  <a:cubicBezTo>
                    <a:pt x="1838" y="55"/>
                    <a:pt x="1628"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8"/>
            <p:cNvSpPr/>
            <p:nvPr/>
          </p:nvSpPr>
          <p:spPr>
            <a:xfrm>
              <a:off x="3181975" y="689800"/>
              <a:ext cx="69050" cy="141350"/>
            </a:xfrm>
            <a:custGeom>
              <a:avLst/>
              <a:gdLst/>
              <a:ahLst/>
              <a:cxnLst/>
              <a:rect l="l" t="t" r="r" b="b"/>
              <a:pathLst>
                <a:path w="2762" h="5654" extrusionOk="0">
                  <a:moveTo>
                    <a:pt x="815" y="0"/>
                  </a:moveTo>
                  <a:cubicBezTo>
                    <a:pt x="421" y="0"/>
                    <a:pt x="79" y="333"/>
                    <a:pt x="41" y="1069"/>
                  </a:cubicBezTo>
                  <a:cubicBezTo>
                    <a:pt x="1" y="2477"/>
                    <a:pt x="577" y="4125"/>
                    <a:pt x="1434" y="5224"/>
                  </a:cubicBezTo>
                  <a:cubicBezTo>
                    <a:pt x="1604" y="5432"/>
                    <a:pt x="1824" y="5653"/>
                    <a:pt x="2082" y="5653"/>
                  </a:cubicBezTo>
                  <a:cubicBezTo>
                    <a:pt x="2089" y="5653"/>
                    <a:pt x="2097" y="5653"/>
                    <a:pt x="2105" y="5653"/>
                  </a:cubicBezTo>
                  <a:cubicBezTo>
                    <a:pt x="2587" y="5639"/>
                    <a:pt x="2761" y="5009"/>
                    <a:pt x="2748" y="4554"/>
                  </a:cubicBezTo>
                  <a:cubicBezTo>
                    <a:pt x="2708" y="3361"/>
                    <a:pt x="2346" y="2222"/>
                    <a:pt x="1971" y="1096"/>
                  </a:cubicBezTo>
                  <a:cubicBezTo>
                    <a:pt x="1740" y="397"/>
                    <a:pt x="1246" y="0"/>
                    <a:pt x="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8"/>
            <p:cNvSpPr/>
            <p:nvPr/>
          </p:nvSpPr>
          <p:spPr>
            <a:xfrm>
              <a:off x="3223175" y="1134275"/>
              <a:ext cx="69375" cy="141475"/>
            </a:xfrm>
            <a:custGeom>
              <a:avLst/>
              <a:gdLst/>
              <a:ahLst/>
              <a:cxnLst/>
              <a:rect l="l" t="t" r="r" b="b"/>
              <a:pathLst>
                <a:path w="2775" h="5659" extrusionOk="0">
                  <a:moveTo>
                    <a:pt x="680" y="1"/>
                  </a:moveTo>
                  <a:cubicBezTo>
                    <a:pt x="673" y="1"/>
                    <a:pt x="665" y="1"/>
                    <a:pt x="658" y="1"/>
                  </a:cubicBezTo>
                  <a:cubicBezTo>
                    <a:pt x="175" y="15"/>
                    <a:pt x="1" y="645"/>
                    <a:pt x="28" y="1114"/>
                  </a:cubicBezTo>
                  <a:cubicBezTo>
                    <a:pt x="54" y="2293"/>
                    <a:pt x="430" y="3432"/>
                    <a:pt x="792" y="4558"/>
                  </a:cubicBezTo>
                  <a:cubicBezTo>
                    <a:pt x="1023" y="5259"/>
                    <a:pt x="1518" y="5659"/>
                    <a:pt x="1949" y="5659"/>
                  </a:cubicBezTo>
                  <a:cubicBezTo>
                    <a:pt x="2343" y="5659"/>
                    <a:pt x="2683" y="5326"/>
                    <a:pt x="2721" y="4585"/>
                  </a:cubicBezTo>
                  <a:cubicBezTo>
                    <a:pt x="2775" y="3204"/>
                    <a:pt x="2185" y="1529"/>
                    <a:pt x="1328" y="444"/>
                  </a:cubicBezTo>
                  <a:cubicBezTo>
                    <a:pt x="1158" y="222"/>
                    <a:pt x="938"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8"/>
            <p:cNvSpPr/>
            <p:nvPr/>
          </p:nvSpPr>
          <p:spPr>
            <a:xfrm>
              <a:off x="3047975" y="1007225"/>
              <a:ext cx="69025" cy="141525"/>
            </a:xfrm>
            <a:custGeom>
              <a:avLst/>
              <a:gdLst/>
              <a:ahLst/>
              <a:cxnLst/>
              <a:rect l="l" t="t" r="r" b="b"/>
              <a:pathLst>
                <a:path w="2761" h="5661" extrusionOk="0">
                  <a:moveTo>
                    <a:pt x="809" y="0"/>
                  </a:moveTo>
                  <a:cubicBezTo>
                    <a:pt x="417" y="0"/>
                    <a:pt x="79" y="330"/>
                    <a:pt x="40" y="1063"/>
                  </a:cubicBezTo>
                  <a:cubicBezTo>
                    <a:pt x="0" y="2457"/>
                    <a:pt x="576" y="4132"/>
                    <a:pt x="1434" y="5217"/>
                  </a:cubicBezTo>
                  <a:cubicBezTo>
                    <a:pt x="1604" y="5426"/>
                    <a:pt x="1824" y="5660"/>
                    <a:pt x="2083" y="5660"/>
                  </a:cubicBezTo>
                  <a:cubicBezTo>
                    <a:pt x="2090" y="5660"/>
                    <a:pt x="2097" y="5660"/>
                    <a:pt x="2104" y="5660"/>
                  </a:cubicBezTo>
                  <a:cubicBezTo>
                    <a:pt x="2587" y="5633"/>
                    <a:pt x="2761" y="5016"/>
                    <a:pt x="2747" y="4547"/>
                  </a:cubicBezTo>
                  <a:cubicBezTo>
                    <a:pt x="2707" y="3355"/>
                    <a:pt x="2345" y="2216"/>
                    <a:pt x="1970" y="1103"/>
                  </a:cubicBezTo>
                  <a:cubicBezTo>
                    <a:pt x="1738" y="401"/>
                    <a:pt x="1241" y="0"/>
                    <a:pt x="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8"/>
            <p:cNvSpPr/>
            <p:nvPr/>
          </p:nvSpPr>
          <p:spPr>
            <a:xfrm>
              <a:off x="3094525" y="817100"/>
              <a:ext cx="89825" cy="154950"/>
            </a:xfrm>
            <a:custGeom>
              <a:avLst/>
              <a:gdLst/>
              <a:ahLst/>
              <a:cxnLst/>
              <a:rect l="l" t="t" r="r" b="b"/>
              <a:pathLst>
                <a:path w="3593" h="6198" extrusionOk="0">
                  <a:moveTo>
                    <a:pt x="1160" y="0"/>
                  </a:moveTo>
                  <a:cubicBezTo>
                    <a:pt x="897" y="0"/>
                    <a:pt x="644" y="93"/>
                    <a:pt x="497" y="306"/>
                  </a:cubicBezTo>
                  <a:cubicBezTo>
                    <a:pt x="1" y="963"/>
                    <a:pt x="376" y="1834"/>
                    <a:pt x="564" y="2504"/>
                  </a:cubicBezTo>
                  <a:cubicBezTo>
                    <a:pt x="845" y="3522"/>
                    <a:pt x="1060" y="4460"/>
                    <a:pt x="1649" y="5385"/>
                  </a:cubicBezTo>
                  <a:cubicBezTo>
                    <a:pt x="1797" y="5640"/>
                    <a:pt x="1984" y="5867"/>
                    <a:pt x="2225" y="6042"/>
                  </a:cubicBezTo>
                  <a:cubicBezTo>
                    <a:pt x="2365" y="6140"/>
                    <a:pt x="2544" y="6198"/>
                    <a:pt x="2720" y="6198"/>
                  </a:cubicBezTo>
                  <a:cubicBezTo>
                    <a:pt x="2832" y="6198"/>
                    <a:pt x="2944" y="6174"/>
                    <a:pt x="3043" y="6122"/>
                  </a:cubicBezTo>
                  <a:cubicBezTo>
                    <a:pt x="3405" y="5934"/>
                    <a:pt x="3512" y="5465"/>
                    <a:pt x="3525" y="5050"/>
                  </a:cubicBezTo>
                  <a:cubicBezTo>
                    <a:pt x="3592" y="3643"/>
                    <a:pt x="3244" y="2222"/>
                    <a:pt x="2520" y="1016"/>
                  </a:cubicBezTo>
                  <a:cubicBezTo>
                    <a:pt x="2306" y="641"/>
                    <a:pt x="2038" y="293"/>
                    <a:pt x="1649" y="105"/>
                  </a:cubicBezTo>
                  <a:cubicBezTo>
                    <a:pt x="1498" y="37"/>
                    <a:pt x="1327" y="0"/>
                    <a:pt x="1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8"/>
            <p:cNvSpPr/>
            <p:nvPr/>
          </p:nvSpPr>
          <p:spPr>
            <a:xfrm>
              <a:off x="3363225" y="560650"/>
              <a:ext cx="89475" cy="155125"/>
            </a:xfrm>
            <a:custGeom>
              <a:avLst/>
              <a:gdLst/>
              <a:ahLst/>
              <a:cxnLst/>
              <a:rect l="l" t="t" r="r" b="b"/>
              <a:pathLst>
                <a:path w="3579" h="6205" extrusionOk="0">
                  <a:moveTo>
                    <a:pt x="1154" y="0"/>
                  </a:moveTo>
                  <a:cubicBezTo>
                    <a:pt x="892" y="0"/>
                    <a:pt x="639" y="98"/>
                    <a:pt x="483" y="312"/>
                  </a:cubicBezTo>
                  <a:cubicBezTo>
                    <a:pt x="0" y="969"/>
                    <a:pt x="362" y="1840"/>
                    <a:pt x="550" y="2510"/>
                  </a:cubicBezTo>
                  <a:cubicBezTo>
                    <a:pt x="831" y="3529"/>
                    <a:pt x="1073" y="4493"/>
                    <a:pt x="1635" y="5391"/>
                  </a:cubicBezTo>
                  <a:cubicBezTo>
                    <a:pt x="1796" y="5646"/>
                    <a:pt x="1970" y="5874"/>
                    <a:pt x="2212" y="6048"/>
                  </a:cubicBezTo>
                  <a:cubicBezTo>
                    <a:pt x="2351" y="6146"/>
                    <a:pt x="2530" y="6204"/>
                    <a:pt x="2706" y="6204"/>
                  </a:cubicBezTo>
                  <a:cubicBezTo>
                    <a:pt x="2818" y="6204"/>
                    <a:pt x="2930" y="6181"/>
                    <a:pt x="3029" y="6128"/>
                  </a:cubicBezTo>
                  <a:cubicBezTo>
                    <a:pt x="3404" y="5941"/>
                    <a:pt x="3498" y="5472"/>
                    <a:pt x="3511" y="5056"/>
                  </a:cubicBezTo>
                  <a:cubicBezTo>
                    <a:pt x="3578" y="3649"/>
                    <a:pt x="3230" y="2229"/>
                    <a:pt x="2506" y="1023"/>
                  </a:cubicBezTo>
                  <a:cubicBezTo>
                    <a:pt x="2292" y="647"/>
                    <a:pt x="2024" y="299"/>
                    <a:pt x="1635" y="111"/>
                  </a:cubicBezTo>
                  <a:cubicBezTo>
                    <a:pt x="1486" y="39"/>
                    <a:pt x="1318" y="0"/>
                    <a:pt x="1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8"/>
            <p:cNvSpPr/>
            <p:nvPr/>
          </p:nvSpPr>
          <p:spPr>
            <a:xfrm>
              <a:off x="2920650" y="727200"/>
              <a:ext cx="89475" cy="130750"/>
            </a:xfrm>
            <a:custGeom>
              <a:avLst/>
              <a:gdLst/>
              <a:ahLst/>
              <a:cxnLst/>
              <a:rect l="l" t="t" r="r" b="b"/>
              <a:pathLst>
                <a:path w="3579" h="5230" extrusionOk="0">
                  <a:moveTo>
                    <a:pt x="1510" y="1"/>
                  </a:moveTo>
                  <a:cubicBezTo>
                    <a:pt x="1499" y="1"/>
                    <a:pt x="1487" y="1"/>
                    <a:pt x="1475" y="2"/>
                  </a:cubicBezTo>
                  <a:cubicBezTo>
                    <a:pt x="1" y="123"/>
                    <a:pt x="1783" y="4130"/>
                    <a:pt x="2078" y="4626"/>
                  </a:cubicBezTo>
                  <a:cubicBezTo>
                    <a:pt x="2199" y="4880"/>
                    <a:pt x="2386" y="5148"/>
                    <a:pt x="2681" y="5215"/>
                  </a:cubicBezTo>
                  <a:cubicBezTo>
                    <a:pt x="2719" y="5225"/>
                    <a:pt x="2757" y="5229"/>
                    <a:pt x="2795" y="5229"/>
                  </a:cubicBezTo>
                  <a:cubicBezTo>
                    <a:pt x="3029" y="5229"/>
                    <a:pt x="3265" y="5063"/>
                    <a:pt x="3391" y="4867"/>
                  </a:cubicBezTo>
                  <a:cubicBezTo>
                    <a:pt x="3539" y="4626"/>
                    <a:pt x="3579" y="4331"/>
                    <a:pt x="3566" y="4036"/>
                  </a:cubicBezTo>
                  <a:cubicBezTo>
                    <a:pt x="3539" y="3299"/>
                    <a:pt x="3298" y="2616"/>
                    <a:pt x="3056" y="1932"/>
                  </a:cubicBezTo>
                  <a:cubicBezTo>
                    <a:pt x="2936" y="1597"/>
                    <a:pt x="2828" y="1262"/>
                    <a:pt x="2641" y="954"/>
                  </a:cubicBezTo>
                  <a:cubicBezTo>
                    <a:pt x="2453" y="659"/>
                    <a:pt x="2199" y="378"/>
                    <a:pt x="1917" y="177"/>
                  </a:cubicBezTo>
                  <a:cubicBezTo>
                    <a:pt x="1793" y="77"/>
                    <a:pt x="1657" y="1"/>
                    <a:pt x="1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8"/>
            <p:cNvSpPr/>
            <p:nvPr/>
          </p:nvSpPr>
          <p:spPr>
            <a:xfrm>
              <a:off x="3398725" y="958375"/>
              <a:ext cx="89825" cy="130725"/>
            </a:xfrm>
            <a:custGeom>
              <a:avLst/>
              <a:gdLst/>
              <a:ahLst/>
              <a:cxnLst/>
              <a:rect l="l" t="t" r="r" b="b"/>
              <a:pathLst>
                <a:path w="3593" h="5229" extrusionOk="0">
                  <a:moveTo>
                    <a:pt x="1513" y="0"/>
                  </a:moveTo>
                  <a:cubicBezTo>
                    <a:pt x="1500" y="0"/>
                    <a:pt x="1488" y="1"/>
                    <a:pt x="1475" y="2"/>
                  </a:cubicBezTo>
                  <a:cubicBezTo>
                    <a:pt x="1" y="123"/>
                    <a:pt x="1810" y="4129"/>
                    <a:pt x="2078" y="4625"/>
                  </a:cubicBezTo>
                  <a:cubicBezTo>
                    <a:pt x="2212" y="4880"/>
                    <a:pt x="2400" y="5148"/>
                    <a:pt x="2681" y="5215"/>
                  </a:cubicBezTo>
                  <a:cubicBezTo>
                    <a:pt x="2719" y="5224"/>
                    <a:pt x="2757" y="5229"/>
                    <a:pt x="2795" y="5229"/>
                  </a:cubicBezTo>
                  <a:cubicBezTo>
                    <a:pt x="3032" y="5229"/>
                    <a:pt x="3278" y="5062"/>
                    <a:pt x="3405" y="4866"/>
                  </a:cubicBezTo>
                  <a:cubicBezTo>
                    <a:pt x="3552" y="4625"/>
                    <a:pt x="3592" y="4330"/>
                    <a:pt x="3566" y="4036"/>
                  </a:cubicBezTo>
                  <a:cubicBezTo>
                    <a:pt x="3552" y="3299"/>
                    <a:pt x="3298" y="2615"/>
                    <a:pt x="3070" y="1932"/>
                  </a:cubicBezTo>
                  <a:cubicBezTo>
                    <a:pt x="2949" y="1597"/>
                    <a:pt x="2829" y="1262"/>
                    <a:pt x="2654" y="953"/>
                  </a:cubicBezTo>
                  <a:cubicBezTo>
                    <a:pt x="2467" y="659"/>
                    <a:pt x="2212" y="377"/>
                    <a:pt x="1931" y="176"/>
                  </a:cubicBezTo>
                  <a:cubicBezTo>
                    <a:pt x="1806" y="77"/>
                    <a:pt x="1671" y="0"/>
                    <a:pt x="1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8"/>
            <p:cNvSpPr/>
            <p:nvPr/>
          </p:nvSpPr>
          <p:spPr>
            <a:xfrm>
              <a:off x="3194700" y="502000"/>
              <a:ext cx="89825" cy="130475"/>
            </a:xfrm>
            <a:custGeom>
              <a:avLst/>
              <a:gdLst/>
              <a:ahLst/>
              <a:cxnLst/>
              <a:rect l="l" t="t" r="r" b="b"/>
              <a:pathLst>
                <a:path w="3593" h="5219" extrusionOk="0">
                  <a:moveTo>
                    <a:pt x="1536" y="0"/>
                  </a:moveTo>
                  <a:cubicBezTo>
                    <a:pt x="1516" y="0"/>
                    <a:pt x="1495" y="2"/>
                    <a:pt x="1475" y="5"/>
                  </a:cubicBezTo>
                  <a:cubicBezTo>
                    <a:pt x="1" y="112"/>
                    <a:pt x="1810" y="4119"/>
                    <a:pt x="2078" y="4628"/>
                  </a:cubicBezTo>
                  <a:cubicBezTo>
                    <a:pt x="2212" y="4869"/>
                    <a:pt x="2400" y="5137"/>
                    <a:pt x="2681" y="5204"/>
                  </a:cubicBezTo>
                  <a:cubicBezTo>
                    <a:pt x="2720" y="5214"/>
                    <a:pt x="2760" y="5219"/>
                    <a:pt x="2801" y="5219"/>
                  </a:cubicBezTo>
                  <a:cubicBezTo>
                    <a:pt x="3036" y="5219"/>
                    <a:pt x="3279" y="5062"/>
                    <a:pt x="3405" y="4856"/>
                  </a:cubicBezTo>
                  <a:cubicBezTo>
                    <a:pt x="3552" y="4628"/>
                    <a:pt x="3592" y="4320"/>
                    <a:pt x="3579" y="4039"/>
                  </a:cubicBezTo>
                  <a:cubicBezTo>
                    <a:pt x="3552" y="3302"/>
                    <a:pt x="3297" y="2605"/>
                    <a:pt x="3070" y="1921"/>
                  </a:cubicBezTo>
                  <a:cubicBezTo>
                    <a:pt x="2949" y="1586"/>
                    <a:pt x="2842" y="1251"/>
                    <a:pt x="2654" y="956"/>
                  </a:cubicBezTo>
                  <a:cubicBezTo>
                    <a:pt x="2467" y="648"/>
                    <a:pt x="2212" y="367"/>
                    <a:pt x="1931" y="166"/>
                  </a:cubicBezTo>
                  <a:cubicBezTo>
                    <a:pt x="1812" y="83"/>
                    <a:pt x="1684" y="0"/>
                    <a:pt x="1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8"/>
            <p:cNvSpPr/>
            <p:nvPr/>
          </p:nvSpPr>
          <p:spPr>
            <a:xfrm>
              <a:off x="3358525" y="1172450"/>
              <a:ext cx="89825" cy="130725"/>
            </a:xfrm>
            <a:custGeom>
              <a:avLst/>
              <a:gdLst/>
              <a:ahLst/>
              <a:cxnLst/>
              <a:rect l="l" t="t" r="r" b="b"/>
              <a:pathLst>
                <a:path w="3593" h="5229" extrusionOk="0">
                  <a:moveTo>
                    <a:pt x="1513" y="1"/>
                  </a:moveTo>
                  <a:cubicBezTo>
                    <a:pt x="1500" y="1"/>
                    <a:pt x="1488" y="1"/>
                    <a:pt x="1475" y="2"/>
                  </a:cubicBezTo>
                  <a:cubicBezTo>
                    <a:pt x="1" y="123"/>
                    <a:pt x="1797" y="4116"/>
                    <a:pt x="2078" y="4625"/>
                  </a:cubicBezTo>
                  <a:cubicBezTo>
                    <a:pt x="2212" y="4880"/>
                    <a:pt x="2400" y="5148"/>
                    <a:pt x="2681" y="5215"/>
                  </a:cubicBezTo>
                  <a:cubicBezTo>
                    <a:pt x="2718" y="5224"/>
                    <a:pt x="2756" y="5229"/>
                    <a:pt x="2795" y="5229"/>
                  </a:cubicBezTo>
                  <a:cubicBezTo>
                    <a:pt x="3032" y="5229"/>
                    <a:pt x="3278" y="5061"/>
                    <a:pt x="3405" y="4853"/>
                  </a:cubicBezTo>
                  <a:cubicBezTo>
                    <a:pt x="3552" y="4625"/>
                    <a:pt x="3592" y="4317"/>
                    <a:pt x="3565" y="4036"/>
                  </a:cubicBezTo>
                  <a:cubicBezTo>
                    <a:pt x="3552" y="3299"/>
                    <a:pt x="3297" y="2615"/>
                    <a:pt x="3070" y="1932"/>
                  </a:cubicBezTo>
                  <a:cubicBezTo>
                    <a:pt x="2949" y="1597"/>
                    <a:pt x="2828" y="1262"/>
                    <a:pt x="2654" y="954"/>
                  </a:cubicBezTo>
                  <a:cubicBezTo>
                    <a:pt x="2467" y="645"/>
                    <a:pt x="2212" y="364"/>
                    <a:pt x="1931" y="163"/>
                  </a:cubicBezTo>
                  <a:cubicBezTo>
                    <a:pt x="1806" y="76"/>
                    <a:pt x="1671" y="1"/>
                    <a:pt x="1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8"/>
            <p:cNvSpPr/>
            <p:nvPr/>
          </p:nvSpPr>
          <p:spPr>
            <a:xfrm>
              <a:off x="3256025" y="918125"/>
              <a:ext cx="104550" cy="155450"/>
            </a:xfrm>
            <a:custGeom>
              <a:avLst/>
              <a:gdLst/>
              <a:ahLst/>
              <a:cxnLst/>
              <a:rect l="l" t="t" r="r" b="b"/>
              <a:pathLst>
                <a:path w="4182" h="6218" extrusionOk="0">
                  <a:moveTo>
                    <a:pt x="1782" y="0"/>
                  </a:moveTo>
                  <a:cubicBezTo>
                    <a:pt x="1224" y="0"/>
                    <a:pt x="594" y="511"/>
                    <a:pt x="416" y="1022"/>
                  </a:cubicBezTo>
                  <a:cubicBezTo>
                    <a:pt x="0" y="2202"/>
                    <a:pt x="804" y="4105"/>
                    <a:pt x="1421" y="5110"/>
                  </a:cubicBezTo>
                  <a:cubicBezTo>
                    <a:pt x="1689" y="5552"/>
                    <a:pt x="2024" y="5967"/>
                    <a:pt x="2493" y="6155"/>
                  </a:cubicBezTo>
                  <a:cubicBezTo>
                    <a:pt x="2599" y="6193"/>
                    <a:pt x="2714" y="6218"/>
                    <a:pt x="2830" y="6218"/>
                  </a:cubicBezTo>
                  <a:cubicBezTo>
                    <a:pt x="2919" y="6218"/>
                    <a:pt x="3009" y="6203"/>
                    <a:pt x="3096" y="6168"/>
                  </a:cubicBezTo>
                  <a:cubicBezTo>
                    <a:pt x="3270" y="6101"/>
                    <a:pt x="3404" y="5981"/>
                    <a:pt x="3498" y="5847"/>
                  </a:cubicBezTo>
                  <a:cubicBezTo>
                    <a:pt x="4020" y="5230"/>
                    <a:pt x="4181" y="4359"/>
                    <a:pt x="4087" y="3555"/>
                  </a:cubicBezTo>
                  <a:cubicBezTo>
                    <a:pt x="3980" y="2751"/>
                    <a:pt x="3645" y="2001"/>
                    <a:pt x="3270" y="1277"/>
                  </a:cubicBezTo>
                  <a:cubicBezTo>
                    <a:pt x="2975" y="741"/>
                    <a:pt x="2533" y="57"/>
                    <a:pt x="1863" y="4"/>
                  </a:cubicBezTo>
                  <a:cubicBezTo>
                    <a:pt x="1836" y="1"/>
                    <a:pt x="1809" y="0"/>
                    <a:pt x="1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8"/>
            <p:cNvSpPr/>
            <p:nvPr/>
          </p:nvSpPr>
          <p:spPr>
            <a:xfrm>
              <a:off x="3108275" y="1252475"/>
              <a:ext cx="104550" cy="155325"/>
            </a:xfrm>
            <a:custGeom>
              <a:avLst/>
              <a:gdLst/>
              <a:ahLst/>
              <a:cxnLst/>
              <a:rect l="l" t="t" r="r" b="b"/>
              <a:pathLst>
                <a:path w="4182" h="6213" extrusionOk="0">
                  <a:moveTo>
                    <a:pt x="1770" y="0"/>
                  </a:moveTo>
                  <a:cubicBezTo>
                    <a:pt x="1224" y="0"/>
                    <a:pt x="595" y="511"/>
                    <a:pt x="416" y="1022"/>
                  </a:cubicBezTo>
                  <a:cubicBezTo>
                    <a:pt x="0" y="2215"/>
                    <a:pt x="818" y="4105"/>
                    <a:pt x="1421" y="5110"/>
                  </a:cubicBezTo>
                  <a:cubicBezTo>
                    <a:pt x="1689" y="5539"/>
                    <a:pt x="2024" y="5967"/>
                    <a:pt x="2493" y="6142"/>
                  </a:cubicBezTo>
                  <a:cubicBezTo>
                    <a:pt x="2607" y="6182"/>
                    <a:pt x="2730" y="6213"/>
                    <a:pt x="2855" y="6213"/>
                  </a:cubicBezTo>
                  <a:cubicBezTo>
                    <a:pt x="2936" y="6213"/>
                    <a:pt x="3017" y="6200"/>
                    <a:pt x="3096" y="6168"/>
                  </a:cubicBezTo>
                  <a:cubicBezTo>
                    <a:pt x="3257" y="6101"/>
                    <a:pt x="3391" y="5981"/>
                    <a:pt x="3498" y="5847"/>
                  </a:cubicBezTo>
                  <a:cubicBezTo>
                    <a:pt x="4021" y="5230"/>
                    <a:pt x="4181" y="4359"/>
                    <a:pt x="4074" y="3555"/>
                  </a:cubicBezTo>
                  <a:cubicBezTo>
                    <a:pt x="3980" y="2751"/>
                    <a:pt x="3645" y="1987"/>
                    <a:pt x="3257" y="1277"/>
                  </a:cubicBezTo>
                  <a:cubicBezTo>
                    <a:pt x="2975" y="741"/>
                    <a:pt x="2520" y="44"/>
                    <a:pt x="1850" y="4"/>
                  </a:cubicBezTo>
                  <a:cubicBezTo>
                    <a:pt x="1824" y="1"/>
                    <a:pt x="1797" y="0"/>
                    <a:pt x="1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8"/>
            <p:cNvSpPr/>
            <p:nvPr/>
          </p:nvSpPr>
          <p:spPr>
            <a:xfrm>
              <a:off x="2874425" y="906725"/>
              <a:ext cx="104900" cy="155475"/>
            </a:xfrm>
            <a:custGeom>
              <a:avLst/>
              <a:gdLst/>
              <a:ahLst/>
              <a:cxnLst/>
              <a:rect l="l" t="t" r="r" b="b"/>
              <a:pathLst>
                <a:path w="4196" h="6219" extrusionOk="0">
                  <a:moveTo>
                    <a:pt x="1784" y="1"/>
                  </a:moveTo>
                  <a:cubicBezTo>
                    <a:pt x="1226" y="1"/>
                    <a:pt x="595" y="524"/>
                    <a:pt x="416" y="1036"/>
                  </a:cubicBezTo>
                  <a:cubicBezTo>
                    <a:pt x="1" y="2215"/>
                    <a:pt x="818" y="4118"/>
                    <a:pt x="1421" y="5123"/>
                  </a:cubicBezTo>
                  <a:cubicBezTo>
                    <a:pt x="1689" y="5552"/>
                    <a:pt x="2024" y="5968"/>
                    <a:pt x="2493" y="6155"/>
                  </a:cubicBezTo>
                  <a:cubicBezTo>
                    <a:pt x="2599" y="6193"/>
                    <a:pt x="2714" y="6218"/>
                    <a:pt x="2830" y="6218"/>
                  </a:cubicBezTo>
                  <a:cubicBezTo>
                    <a:pt x="2919" y="6218"/>
                    <a:pt x="3009" y="6204"/>
                    <a:pt x="3096" y="6169"/>
                  </a:cubicBezTo>
                  <a:cubicBezTo>
                    <a:pt x="3270" y="6102"/>
                    <a:pt x="3404" y="5981"/>
                    <a:pt x="3498" y="5847"/>
                  </a:cubicBezTo>
                  <a:cubicBezTo>
                    <a:pt x="4021" y="5231"/>
                    <a:pt x="4195" y="4360"/>
                    <a:pt x="4088" y="3555"/>
                  </a:cubicBezTo>
                  <a:cubicBezTo>
                    <a:pt x="3994" y="2751"/>
                    <a:pt x="3659" y="2001"/>
                    <a:pt x="3270" y="1277"/>
                  </a:cubicBezTo>
                  <a:cubicBezTo>
                    <a:pt x="2989" y="741"/>
                    <a:pt x="2533" y="58"/>
                    <a:pt x="1863" y="4"/>
                  </a:cubicBezTo>
                  <a:cubicBezTo>
                    <a:pt x="1837" y="2"/>
                    <a:pt x="1811" y="1"/>
                    <a:pt x="1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28"/>
          <p:cNvSpPr/>
          <p:nvPr/>
        </p:nvSpPr>
        <p:spPr>
          <a:xfrm rot="-3929992">
            <a:off x="7906361" y="3785306"/>
            <a:ext cx="1308954" cy="1846617"/>
          </a:xfrm>
          <a:custGeom>
            <a:avLst/>
            <a:gdLst/>
            <a:ahLst/>
            <a:cxnLst/>
            <a:rect l="l" t="t" r="r" b="b"/>
            <a:pathLst>
              <a:path w="17475" h="24653" extrusionOk="0">
                <a:moveTo>
                  <a:pt x="9726" y="1"/>
                </a:moveTo>
                <a:cubicBezTo>
                  <a:pt x="9305" y="1"/>
                  <a:pt x="8865" y="206"/>
                  <a:pt x="8563" y="516"/>
                </a:cubicBezTo>
                <a:cubicBezTo>
                  <a:pt x="8094" y="998"/>
                  <a:pt x="7880" y="1668"/>
                  <a:pt x="7706" y="2325"/>
                </a:cubicBezTo>
                <a:cubicBezTo>
                  <a:pt x="7156" y="4362"/>
                  <a:pt x="6821" y="6466"/>
                  <a:pt x="6647" y="8570"/>
                </a:cubicBezTo>
                <a:cubicBezTo>
                  <a:pt x="6004" y="6667"/>
                  <a:pt x="5186" y="4817"/>
                  <a:pt x="4208" y="3062"/>
                </a:cubicBezTo>
                <a:cubicBezTo>
                  <a:pt x="4020" y="2740"/>
                  <a:pt x="3833" y="2405"/>
                  <a:pt x="3538" y="2191"/>
                </a:cubicBezTo>
                <a:cubicBezTo>
                  <a:pt x="3300" y="2027"/>
                  <a:pt x="3020" y="1953"/>
                  <a:pt x="2734" y="1953"/>
                </a:cubicBezTo>
                <a:cubicBezTo>
                  <a:pt x="2297" y="1953"/>
                  <a:pt x="1847" y="2127"/>
                  <a:pt x="1514" y="2419"/>
                </a:cubicBezTo>
                <a:cubicBezTo>
                  <a:pt x="951" y="2901"/>
                  <a:pt x="683" y="3625"/>
                  <a:pt x="523" y="4348"/>
                </a:cubicBezTo>
                <a:cubicBezTo>
                  <a:pt x="0" y="6734"/>
                  <a:pt x="576" y="9200"/>
                  <a:pt x="1394" y="11505"/>
                </a:cubicBezTo>
                <a:cubicBezTo>
                  <a:pt x="2318" y="14064"/>
                  <a:pt x="3538" y="16490"/>
                  <a:pt x="4824" y="18875"/>
                </a:cubicBezTo>
                <a:cubicBezTo>
                  <a:pt x="5682" y="20430"/>
                  <a:pt x="6968" y="24182"/>
                  <a:pt x="8912" y="24597"/>
                </a:cubicBezTo>
                <a:cubicBezTo>
                  <a:pt x="9079" y="24635"/>
                  <a:pt x="9240" y="24652"/>
                  <a:pt x="9396" y="24652"/>
                </a:cubicBezTo>
                <a:cubicBezTo>
                  <a:pt x="11352" y="24652"/>
                  <a:pt x="12439" y="21858"/>
                  <a:pt x="13146" y="20443"/>
                </a:cubicBezTo>
                <a:cubicBezTo>
                  <a:pt x="14312" y="18151"/>
                  <a:pt x="15344" y="15793"/>
                  <a:pt x="16121" y="13340"/>
                </a:cubicBezTo>
                <a:cubicBezTo>
                  <a:pt x="16979" y="10633"/>
                  <a:pt x="17475" y="7819"/>
                  <a:pt x="17421" y="4965"/>
                </a:cubicBezTo>
                <a:cubicBezTo>
                  <a:pt x="17408" y="4295"/>
                  <a:pt x="17220" y="3451"/>
                  <a:pt x="16550" y="3317"/>
                </a:cubicBezTo>
                <a:cubicBezTo>
                  <a:pt x="16497" y="3306"/>
                  <a:pt x="16444" y="3301"/>
                  <a:pt x="16391" y="3301"/>
                </a:cubicBezTo>
                <a:cubicBezTo>
                  <a:pt x="16110" y="3301"/>
                  <a:pt x="15836" y="3440"/>
                  <a:pt x="15599" y="3598"/>
                </a:cubicBezTo>
                <a:cubicBezTo>
                  <a:pt x="13763" y="4764"/>
                  <a:pt x="12784" y="6895"/>
                  <a:pt x="11913" y="8905"/>
                </a:cubicBezTo>
                <a:cubicBezTo>
                  <a:pt x="12262" y="6305"/>
                  <a:pt x="11967" y="3625"/>
                  <a:pt x="11016" y="1186"/>
                </a:cubicBezTo>
                <a:cubicBezTo>
                  <a:pt x="10882" y="811"/>
                  <a:pt x="10707" y="449"/>
                  <a:pt x="10386" y="208"/>
                </a:cubicBezTo>
                <a:cubicBezTo>
                  <a:pt x="10189" y="64"/>
                  <a:pt x="9961" y="1"/>
                  <a:pt x="9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500"/>
              <a:buFont typeface="Passion One"/>
              <a:buNone/>
              <a:defRPr sz="3500">
                <a:solidFill>
                  <a:schemeClr val="accent1"/>
                </a:solidFill>
                <a:latin typeface="Passion One"/>
                <a:ea typeface="Passion One"/>
                <a:cs typeface="Passion One"/>
                <a:sym typeface="Passion One"/>
              </a:defRPr>
            </a:lvl1pPr>
            <a:lvl2pPr lvl="1"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2pPr>
            <a:lvl3pPr lvl="2"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3pPr>
            <a:lvl4pPr lvl="3"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4pPr>
            <a:lvl5pPr lvl="4"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5pPr>
            <a:lvl6pPr lvl="5"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6pPr>
            <a:lvl7pPr lvl="6"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7pPr>
            <a:lvl8pPr lvl="7"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8pPr>
            <a:lvl9pPr lvl="8"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1pPr>
            <a:lvl2pPr marL="914400" lvl="1"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2pPr>
            <a:lvl3pPr marL="1371600" lvl="2"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3pPr>
            <a:lvl4pPr marL="1828800" lvl="3"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4pPr>
            <a:lvl5pPr marL="2286000" lvl="4"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5pPr>
            <a:lvl6pPr marL="2743200" lvl="5"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6pPr>
            <a:lvl7pPr marL="3200400" lvl="6"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7pPr>
            <a:lvl8pPr marL="3657600" lvl="7"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8pPr>
            <a:lvl9pPr marL="4114800" lvl="8" indent="-317500">
              <a:lnSpc>
                <a:spcPct val="115000"/>
              </a:lnSpc>
              <a:spcBef>
                <a:spcPts val="1600"/>
              </a:spcBef>
              <a:spcAft>
                <a:spcPts val="160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 id="2147483659" r:id="rId5"/>
    <p:sldLayoutId id="2147483661" r:id="rId6"/>
    <p:sldLayoutId id="2147483672" r:id="rId7"/>
    <p:sldLayoutId id="2147483673" r:id="rId8"/>
    <p:sldLayoutId id="214748367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1026" name="Marcador de Posição do Título 1">
            <a:extLst>
              <a:ext uri="{FF2B5EF4-FFF2-40B4-BE49-F238E27FC236}">
                <a16:creationId xmlns:a16="http://schemas.microsoft.com/office/drawing/2014/main" id="{9F202381-3267-4755-8360-62C3774CCA1F}"/>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PT" altLang="en-US"/>
              <a:t>Clique para editar o estilo</a:t>
            </a:r>
          </a:p>
        </p:txBody>
      </p:sp>
      <p:sp>
        <p:nvSpPr>
          <p:cNvPr id="1027" name="Marcador de Posição do Texto 2">
            <a:extLst>
              <a:ext uri="{FF2B5EF4-FFF2-40B4-BE49-F238E27FC236}">
                <a16:creationId xmlns:a16="http://schemas.microsoft.com/office/drawing/2014/main" id="{BCFDDD81-10AC-4CBA-A4A4-2CAE3E6F8B73}"/>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PT" altLang="en-US"/>
              <a:t>Clique para editar os estilos</a:t>
            </a:r>
          </a:p>
          <a:p>
            <a:pPr lvl="1"/>
            <a:r>
              <a:rPr lang="pt-PT" altLang="en-US"/>
              <a:t>Segundo nível</a:t>
            </a:r>
          </a:p>
          <a:p>
            <a:pPr lvl="2"/>
            <a:r>
              <a:rPr lang="pt-PT" altLang="en-US"/>
              <a:t>Terceiro nível</a:t>
            </a:r>
          </a:p>
          <a:p>
            <a:pPr lvl="3"/>
            <a:r>
              <a:rPr lang="pt-PT" altLang="en-US"/>
              <a:t>Quarto nível</a:t>
            </a:r>
          </a:p>
          <a:p>
            <a:pPr lvl="4"/>
            <a:r>
              <a:rPr lang="pt-PT" altLang="en-US"/>
              <a:t>Quinto nível</a:t>
            </a:r>
          </a:p>
        </p:txBody>
      </p:sp>
      <p:sp>
        <p:nvSpPr>
          <p:cNvPr id="4" name="Marcador de Posição da Data 3">
            <a:extLst>
              <a:ext uri="{FF2B5EF4-FFF2-40B4-BE49-F238E27FC236}">
                <a16:creationId xmlns:a16="http://schemas.microsoft.com/office/drawing/2014/main" id="{36DF323A-579C-420D-8BEE-720160817A85}"/>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defRPr>
            </a:lvl1pPr>
          </a:lstStyle>
          <a:p>
            <a:pPr>
              <a:defRPr/>
            </a:pPr>
            <a:endParaRPr lang="pt-BR"/>
          </a:p>
        </p:txBody>
      </p:sp>
      <p:sp>
        <p:nvSpPr>
          <p:cNvPr id="5" name="Marcador de Posição do Rodapé 4">
            <a:extLst>
              <a:ext uri="{FF2B5EF4-FFF2-40B4-BE49-F238E27FC236}">
                <a16:creationId xmlns:a16="http://schemas.microsoft.com/office/drawing/2014/main" id="{B188B11C-D93A-4DAB-8705-E4C012282581}"/>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EACB0B60-18CB-4334-A4ED-A92BCE48E271}"/>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E83AD9F3-49F9-459D-86F3-E67EB9CA0C87}" type="slidenum">
              <a:rPr lang="pt-BR" altLang="en-US"/>
              <a:pPr/>
              <a:t>‹#›</a:t>
            </a:fld>
            <a:endParaRPr lang="pt-BR" altLang="en-US"/>
          </a:p>
        </p:txBody>
      </p:sp>
      <p:pic>
        <p:nvPicPr>
          <p:cNvPr id="1031" name="Picture 1">
            <a:extLst>
              <a:ext uri="{FF2B5EF4-FFF2-40B4-BE49-F238E27FC236}">
                <a16:creationId xmlns:a16="http://schemas.microsoft.com/office/drawing/2014/main" id="{3ECF28A3-6089-4E3B-ADCA-1C247BF10CB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92725" y="3219450"/>
            <a:ext cx="90805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0052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t-P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7.xml"/><Relationship Id="rId3" Type="http://schemas.openxmlformats.org/officeDocument/2006/relationships/slideLayout" Target="../slideLayouts/slideLayout4.xml"/><Relationship Id="rId7" Type="http://schemas.openxmlformats.org/officeDocument/2006/relationships/slide" Target="slide21.xml"/><Relationship Id="rId12" Type="http://schemas.openxmlformats.org/officeDocument/2006/relationships/slide" Target="slide26.xml"/><Relationship Id="rId17" Type="http://schemas.openxmlformats.org/officeDocument/2006/relationships/slide" Target="slide30.xml"/><Relationship Id="rId2" Type="http://schemas.openxmlformats.org/officeDocument/2006/relationships/audio" Target="../media/media2.mp3"/><Relationship Id="rId16" Type="http://schemas.openxmlformats.org/officeDocument/2006/relationships/image" Target="../media/image26.png"/><Relationship Id="rId1" Type="http://schemas.microsoft.com/office/2007/relationships/media" Target="../media/media2.mp3"/><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image" Target="../media/image28.png"/><Relationship Id="rId15" Type="http://schemas.openxmlformats.org/officeDocument/2006/relationships/slide" Target="slide29.xml"/><Relationship Id="rId10" Type="http://schemas.openxmlformats.org/officeDocument/2006/relationships/slide" Target="slide24.xml"/><Relationship Id="rId4" Type="http://schemas.openxmlformats.org/officeDocument/2006/relationships/notesSlide" Target="../notesSlides/notesSlide14.xml"/><Relationship Id="rId9" Type="http://schemas.openxmlformats.org/officeDocument/2006/relationships/slide" Target="slide23.xml"/><Relationship Id="rId14" Type="http://schemas.openxmlformats.org/officeDocument/2006/relationships/slide" Target="slide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image" Target="../media/image28.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image" Target="../media/image28.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image" Target="../media/image28.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image" Target="../media/image28.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image" Target="../media/image28.pn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image" Target="../media/image28.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image" Target="../media/image28.pn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image" Target="../media/image28.pn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image" Target="../media/image28.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image" Target="../media/image28.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www.pexels.com/photo/calm-ethnic-farmer-working-in-field-during-harvesting-season-4530784/" TargetMode="External"/><Relationship Id="rId5" Type="http://schemas.openxmlformats.org/officeDocument/2006/relationships/image" Target="../media/image39.jp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6FE20C-B9AD-429F-9333-530739342EF9}"/>
              </a:ext>
            </a:extLst>
          </p:cNvPr>
          <p:cNvPicPr>
            <a:picLocks noChangeAspect="1"/>
          </p:cNvPicPr>
          <p:nvPr/>
        </p:nvPicPr>
        <p:blipFill rotWithShape="1">
          <a:blip r:embed="rId2">
            <a:extLst>
              <a:ext uri="{28A0092B-C50C-407E-A947-70E740481C1C}">
                <a14:useLocalDpi xmlns:a14="http://schemas.microsoft.com/office/drawing/2010/main" val="0"/>
              </a:ext>
            </a:extLst>
          </a:blip>
          <a:srcRect l="24342" t="22022"/>
          <a:stretch/>
        </p:blipFill>
        <p:spPr>
          <a:xfrm>
            <a:off x="-10633" y="-10633"/>
            <a:ext cx="1852153" cy="1911412"/>
          </a:xfrm>
          <a:prstGeom prst="rect">
            <a:avLst/>
          </a:prstGeom>
        </p:spPr>
      </p:pic>
      <p:pic>
        <p:nvPicPr>
          <p:cNvPr id="7" name="Picture 6">
            <a:extLst>
              <a:ext uri="{FF2B5EF4-FFF2-40B4-BE49-F238E27FC236}">
                <a16:creationId xmlns:a16="http://schemas.microsoft.com/office/drawing/2014/main" id="{9E95B668-D9F1-45F1-84A4-5D7BD22D8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8" name="TextBox 7">
            <a:extLst>
              <a:ext uri="{FF2B5EF4-FFF2-40B4-BE49-F238E27FC236}">
                <a16:creationId xmlns:a16="http://schemas.microsoft.com/office/drawing/2014/main" id="{D3DD5AE9-73A5-4ED8-9D96-7119DC37C6EB}"/>
              </a:ext>
            </a:extLst>
          </p:cNvPr>
          <p:cNvSpPr txBox="1"/>
          <p:nvPr/>
        </p:nvSpPr>
        <p:spPr>
          <a:xfrm>
            <a:off x="0" y="283353"/>
            <a:ext cx="153646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FFEADC"/>
                </a:solidFill>
                <a:effectLst/>
                <a:uLnTx/>
                <a:uFillTx/>
                <a:latin typeface="Sport Day" pitchFamily="2" charset="0"/>
                <a:cs typeface="Arial"/>
                <a:sym typeface="Arial"/>
              </a:rPr>
              <a:t>12</a:t>
            </a:r>
          </a:p>
        </p:txBody>
      </p:sp>
      <p:pic>
        <p:nvPicPr>
          <p:cNvPr id="9" name="Picture 8">
            <a:extLst>
              <a:ext uri="{FF2B5EF4-FFF2-40B4-BE49-F238E27FC236}">
                <a16:creationId xmlns:a16="http://schemas.microsoft.com/office/drawing/2014/main" id="{EC27D0EA-B8CA-4F05-A855-95213C16B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255" y="1986747"/>
            <a:ext cx="4901482" cy="794675"/>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406" b="98986" l="0" r="98667">
                        <a14:foregroundMark x1="52381" y1="68560" x2="56952" y2="70183"/>
                        <a14:foregroundMark x1="52762" y1="75862" x2="55810" y2="75862"/>
                        <a14:foregroundMark x1="17905" y1="11156" x2="38667" y2="13185"/>
                        <a14:foregroundMark x1="2095" y1="18256" x2="4000" y2="18053"/>
                        <a14:foregroundMark x1="49714" y1="18053" x2="52952" y2="17444"/>
                      </a14:backgroundRemoval>
                    </a14:imgEffect>
                  </a14:imgLayer>
                </a14:imgProps>
              </a:ext>
            </a:extLst>
          </a:blip>
          <a:stretch>
            <a:fillRect/>
          </a:stretch>
        </p:blipFill>
        <p:spPr>
          <a:xfrm>
            <a:off x="0" y="2609487"/>
            <a:ext cx="2931223" cy="2752557"/>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052478" y="2384084"/>
            <a:ext cx="4756467" cy="3665771"/>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3065" b="97126" l="1058" r="97180">
                        <a14:foregroundMark x1="5523" y1="80077" x2="7286" y2="85441"/>
                        <a14:foregroundMark x1="3878" y1="80268" x2="4583" y2="82375"/>
                        <a14:foregroundMark x1="17861" y1="56897" x2="21152" y2="80843"/>
                        <a14:foregroundMark x1="21152" y1="53640" x2="20682" y2="61303"/>
                        <a14:foregroundMark x1="32432" y1="58046" x2="29377" y2="84483"/>
                        <a14:foregroundMark x1="37720" y1="65326" x2="38543" y2="83142"/>
                        <a14:foregroundMark x1="36310" y1="58046" x2="33020" y2="85441"/>
                        <a14:foregroundMark x1="40776" y1="87931" x2="42186" y2="87739"/>
                        <a14:foregroundMark x1="38190" y1="92146" x2="42891" y2="90038"/>
                        <a14:foregroundMark x1="32432" y1="89655" x2="35370" y2="89080"/>
                        <a14:foregroundMark x1="28320" y1="86590" x2="30552" y2="90230"/>
                        <a14:foregroundMark x1="17509" y1="89080" x2="21504" y2="89655"/>
                        <a14:foregroundMark x1="15864" y1="87739" x2="16216" y2="90038"/>
                        <a14:foregroundMark x1="15981" y1="91379" x2="22092" y2="90805"/>
                        <a14:foregroundMark x1="30905" y1="91379" x2="36663" y2="90996"/>
                      </a14:backgroundRemoval>
                    </a14:imgEffect>
                  </a14:imgLayer>
                </a14:imgProps>
              </a:ext>
            </a:extLst>
          </a:blip>
          <a:stretch>
            <a:fillRect/>
          </a:stretch>
        </p:blipFill>
        <p:spPr>
          <a:xfrm>
            <a:off x="2712151" y="3073190"/>
            <a:ext cx="3729331" cy="2287557"/>
          </a:xfrm>
          <a:prstGeom prst="rect">
            <a:avLst/>
          </a:prstGeom>
        </p:spPr>
      </p:pic>
      <p:sp>
        <p:nvSpPr>
          <p:cNvPr id="10" name="TextBox 9">
            <a:extLst>
              <a:ext uri="{FF2B5EF4-FFF2-40B4-BE49-F238E27FC236}">
                <a16:creationId xmlns:a16="http://schemas.microsoft.com/office/drawing/2014/main" id="{6973F864-CE86-438D-B7A7-BCB8CD5420CE}"/>
              </a:ext>
            </a:extLst>
          </p:cNvPr>
          <p:cNvSpPr txBox="1"/>
          <p:nvPr/>
        </p:nvSpPr>
        <p:spPr>
          <a:xfrm>
            <a:off x="2403721" y="2036507"/>
            <a:ext cx="4336549" cy="523220"/>
          </a:xfrm>
          <a:prstGeom prst="rect">
            <a:avLst/>
          </a:prstGeom>
          <a:noFill/>
        </p:spPr>
        <p:txBody>
          <a:bodyPr wrap="square" rtlCol="0">
            <a:spAutoFit/>
          </a:bodyPr>
          <a:lstStyle/>
          <a:p>
            <a:pPr algn="ctr">
              <a:defRPr/>
            </a:pPr>
            <a:r>
              <a:rPr lang="en-US" sz="2800" b="1" dirty="0">
                <a:solidFill>
                  <a:srgbClr val="FFEADC"/>
                </a:solidFill>
                <a:latin typeface="Comic Sans MS" panose="030F0702030302020204" pitchFamily="66" charset="0"/>
              </a:rPr>
              <a:t>LESSON 2 – Period 4</a:t>
            </a:r>
          </a:p>
        </p:txBody>
      </p:sp>
      <p:pic>
        <p:nvPicPr>
          <p:cNvPr id="14" name="Picture 13"/>
          <p:cNvPicPr>
            <a:picLocks noChangeAspect="1"/>
          </p:cNvPicPr>
          <p:nvPr/>
        </p:nvPicPr>
        <p:blipFill>
          <a:blip r:embed="rId11"/>
          <a:stretch>
            <a:fillRect/>
          </a:stretch>
        </p:blipFill>
        <p:spPr>
          <a:xfrm>
            <a:off x="2790390" y="31974"/>
            <a:ext cx="3651092" cy="18688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1064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4B15D40-10ED-424D-90BD-D8F9983E2CCA}"/>
              </a:ext>
            </a:extLst>
          </p:cNvPr>
          <p:cNvSpPr>
            <a:spLocks noGrp="1" noChangeArrowheads="1"/>
          </p:cNvSpPr>
          <p:nvPr>
            <p:ph type="title"/>
          </p:nvPr>
        </p:nvSpPr>
        <p:spPr>
          <a:xfrm>
            <a:off x="1303735" y="199181"/>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her job?</a:t>
            </a:r>
            <a:endParaRPr lang="pt-BR" sz="3600" b="1" dirty="0">
              <a:solidFill>
                <a:schemeClr val="tx2">
                  <a:lumMod val="50000"/>
                </a:schemeClr>
              </a:solidFill>
              <a:latin typeface="Comic Sans MS" pitchFamily="66" charset="0"/>
            </a:endParaRPr>
          </a:p>
        </p:txBody>
      </p:sp>
      <p:sp>
        <p:nvSpPr>
          <p:cNvPr id="52228" name="AutoShape 4">
            <a:extLst>
              <a:ext uri="{FF2B5EF4-FFF2-40B4-BE49-F238E27FC236}">
                <a16:creationId xmlns:a16="http://schemas.microsoft.com/office/drawing/2014/main" id="{C2FB151D-E115-43B4-911B-0C2D80949166}"/>
              </a:ext>
            </a:extLst>
          </p:cNvPr>
          <p:cNvSpPr>
            <a:spLocks noChangeArrowheads="1"/>
          </p:cNvSpPr>
          <p:nvPr/>
        </p:nvSpPr>
        <p:spPr bwMode="auto">
          <a:xfrm>
            <a:off x="3554017" y="4179094"/>
            <a:ext cx="194429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worker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29" name="AutoShape 5">
            <a:extLst>
              <a:ext uri="{FF2B5EF4-FFF2-40B4-BE49-F238E27FC236}">
                <a16:creationId xmlns:a16="http://schemas.microsoft.com/office/drawing/2014/main" id="{90CD396C-CDF4-4317-B90E-C4BA1ED7DA58}"/>
              </a:ext>
            </a:extLst>
          </p:cNvPr>
          <p:cNvSpPr>
            <a:spLocks noChangeArrowheads="1"/>
          </p:cNvSpPr>
          <p:nvPr/>
        </p:nvSpPr>
        <p:spPr bwMode="auto">
          <a:xfrm>
            <a:off x="1357312"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teacher.</a:t>
            </a:r>
            <a:endParaRPr lang="en-GB" sz="1800" b="1" kern="1200" dirty="0">
              <a:solidFill>
                <a:srgbClr val="666666">
                  <a:lumMod val="50000"/>
                </a:srgbClr>
              </a:solidFill>
              <a:latin typeface="Arial" charset="0"/>
              <a:ea typeface="+mn-ea"/>
              <a:cs typeface="+mn-cs"/>
            </a:endParaRPr>
          </a:p>
        </p:txBody>
      </p:sp>
      <p:sp>
        <p:nvSpPr>
          <p:cNvPr id="52230" name="AutoShape 6">
            <a:extLst>
              <a:ext uri="{FF2B5EF4-FFF2-40B4-BE49-F238E27FC236}">
                <a16:creationId xmlns:a16="http://schemas.microsoft.com/office/drawing/2014/main" id="{A209DDDB-39F8-4933-B179-FA2E573BF698}"/>
              </a:ext>
            </a:extLst>
          </p:cNvPr>
          <p:cNvSpPr>
            <a:spLocks noChangeArrowheads="1"/>
          </p:cNvSpPr>
          <p:nvPr/>
        </p:nvSpPr>
        <p:spPr bwMode="auto">
          <a:xfrm>
            <a:off x="564356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farmer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31" name="WordArt 7">
            <a:extLst>
              <a:ext uri="{FF2B5EF4-FFF2-40B4-BE49-F238E27FC236}">
                <a16:creationId xmlns:a16="http://schemas.microsoft.com/office/drawing/2014/main" id="{D3F5FD03-0C31-4345-9D48-ED01051F08F3}"/>
              </a:ext>
            </a:extLst>
          </p:cNvPr>
          <p:cNvSpPr>
            <a:spLocks noChangeArrowheads="1" noChangeShapeType="1" noTextEdit="1"/>
          </p:cNvSpPr>
          <p:nvPr/>
        </p:nvSpPr>
        <p:spPr bwMode="auto">
          <a:xfrm>
            <a:off x="5949714" y="402353"/>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2232" name="Picture 8">
            <a:hlinkClick r:id="" action="ppaction://hlinkshowjump?jump=nextslide"/>
            <a:extLst>
              <a:ext uri="{FF2B5EF4-FFF2-40B4-BE49-F238E27FC236}">
                <a16:creationId xmlns:a16="http://schemas.microsoft.com/office/drawing/2014/main" id="{B15ED55A-DD32-4630-8D66-F01D82E74B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2088356"/>
            <a:ext cx="582216"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1173AF5D-5382-4C6A-BD90-978A9235BE9F}"/>
              </a:ext>
            </a:extLst>
          </p:cNvPr>
          <p:cNvSpPr/>
          <p:nvPr/>
        </p:nvSpPr>
        <p:spPr>
          <a:xfrm>
            <a:off x="1143000" y="0"/>
            <a:ext cx="6858000" cy="1607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B0500BC2-9205-4C06-9FCA-963DD51E4E1E}"/>
              </a:ext>
            </a:extLst>
          </p:cNvPr>
          <p:cNvSpPr/>
          <p:nvPr/>
        </p:nvSpPr>
        <p:spPr>
          <a:xfrm>
            <a:off x="1143000" y="160735"/>
            <a:ext cx="160735"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65995352-4AA9-4A8F-8A70-1E4740190D9E}"/>
              </a:ext>
            </a:extLst>
          </p:cNvPr>
          <p:cNvSpPr/>
          <p:nvPr/>
        </p:nvSpPr>
        <p:spPr>
          <a:xfrm>
            <a:off x="1250157" y="4929187"/>
            <a:ext cx="6750844"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CBAAA927-9812-4F98-995D-CBD0A0EE9E49}"/>
              </a:ext>
            </a:extLst>
          </p:cNvPr>
          <p:cNvSpPr/>
          <p:nvPr/>
        </p:nvSpPr>
        <p:spPr>
          <a:xfrm>
            <a:off x="7840266" y="160735"/>
            <a:ext cx="160734"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E2AB936F-4230-4362-844F-AD1B607F2669}"/>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474500-75DF-48A6-A9C2-3C4539B555F4}"/>
              </a:ext>
            </a:extLst>
          </p:cNvPr>
          <p:cNvPicPr>
            <a:picLocks noChangeAspect="1"/>
          </p:cNvPicPr>
          <p:nvPr/>
        </p:nvPicPr>
        <p:blipFill>
          <a:blip r:embed="rId5"/>
          <a:stretch>
            <a:fillRect/>
          </a:stretch>
        </p:blipFill>
        <p:spPr>
          <a:xfrm>
            <a:off x="2514857" y="1322925"/>
            <a:ext cx="4114286" cy="2435134"/>
          </a:xfrm>
          <a:prstGeom prst="rect">
            <a:avLst/>
          </a:prstGeom>
        </p:spPr>
      </p:pic>
    </p:spTree>
    <p:extLst>
      <p:ext uri="{BB962C8B-B14F-4D97-AF65-F5344CB8AC3E}">
        <p14:creationId xmlns:p14="http://schemas.microsoft.com/office/powerpoint/2010/main" val="3455814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2000" fill="hold"/>
                                        <p:tgtEl>
                                          <p:spTgt spid="52226"/>
                                        </p:tgtEl>
                                        <p:attrNameLst>
                                          <p:attrName>ppt_w</p:attrName>
                                        </p:attrNameLst>
                                      </p:cBhvr>
                                      <p:tavLst>
                                        <p:tav tm="0">
                                          <p:val>
                                            <p:fltVal val="0"/>
                                          </p:val>
                                        </p:tav>
                                        <p:tav tm="100000">
                                          <p:val>
                                            <p:strVal val="#ppt_w"/>
                                          </p:val>
                                        </p:tav>
                                      </p:tavLst>
                                    </p:anim>
                                    <p:anim calcmode="lin" valueType="num">
                                      <p:cBhvr>
                                        <p:cTn id="8" dur="2000" fill="hold"/>
                                        <p:tgtEl>
                                          <p:spTgt spid="52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222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2228"/>
                                        </p:tgtEl>
                                      </p:cBhvr>
                                    </p:animEffect>
                                    <p:set>
                                      <p:cBhvr>
                                        <p:cTn id="14" dur="1" fill="hold">
                                          <p:stCondLst>
                                            <p:cond delay="499"/>
                                          </p:stCondLst>
                                        </p:cTn>
                                        <p:tgtEl>
                                          <p:spTgt spid="5222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28"/>
                  </p:tgtEl>
                </p:cond>
              </p:nextCondLst>
            </p:seq>
            <p:seq concurrent="1" nextAc="seek">
              <p:cTn id="15" restart="whenNotActive" fill="hold" evtFilter="cancelBubble" nodeType="interactiveSeq">
                <p:stCondLst>
                  <p:cond evt="onClick" delay="0">
                    <p:tgtEl>
                      <p:spTgt spid="5223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2230"/>
                                        </p:tgtEl>
                                      </p:cBhvr>
                                    </p:animEffect>
                                    <p:set>
                                      <p:cBhvr>
                                        <p:cTn id="20" dur="1" fill="hold">
                                          <p:stCondLst>
                                            <p:cond delay="499"/>
                                          </p:stCondLst>
                                        </p:cTn>
                                        <p:tgtEl>
                                          <p:spTgt spid="5223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30"/>
                  </p:tgtEl>
                </p:cond>
              </p:nextCondLst>
            </p:seq>
            <p:seq concurrent="1" nextAc="seek">
              <p:cTn id="21" restart="whenNotActive" fill="hold" evtFilter="cancelBubble" nodeType="interactiveSeq">
                <p:stCondLst>
                  <p:cond evt="onClick" delay="0">
                    <p:tgtEl>
                      <p:spTgt spid="5222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2231"/>
                                        </p:tgtEl>
                                        <p:attrNameLst>
                                          <p:attrName>style.visibility</p:attrName>
                                        </p:attrNameLst>
                                      </p:cBhvr>
                                      <p:to>
                                        <p:strVal val="visible"/>
                                      </p:to>
                                    </p:set>
                                    <p:animEffect transition="in" filter="slide(fromBottom)">
                                      <p:cBhvr>
                                        <p:cTn id="26" dur="500"/>
                                        <p:tgtEl>
                                          <p:spTgt spid="52231"/>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2232"/>
                                        </p:tgtEl>
                                        <p:attrNameLst>
                                          <p:attrName>style.visibility</p:attrName>
                                        </p:attrNameLst>
                                      </p:cBhvr>
                                      <p:to>
                                        <p:strVal val="visible"/>
                                      </p:to>
                                    </p:set>
                                    <p:animEffect transition="in" filter="slide(fromBottom)">
                                      <p:cBhvr>
                                        <p:cTn id="30" dur="500"/>
                                        <p:tgtEl>
                                          <p:spTgt spid="52232"/>
                                        </p:tgtEl>
                                      </p:cBhvr>
                                    </p:animEffect>
                                  </p:childTnLst>
                                  <p:subTnLst>
                                    <p:audio>
                                      <p:cMediaNode>
                                        <p:cTn display="0" masterRel="sameClick">
                                          <p:stCondLst>
                                            <p:cond evt="begin" delay="0">
                                              <p:tn val="28"/>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52229"/>
                  </p:tgtEl>
                </p:cond>
              </p:nextCondLst>
            </p:seq>
          </p:childTnLst>
        </p:cTn>
      </p:par>
    </p:tnLst>
    <p:bldLst>
      <p:bldP spid="52226" grpId="0"/>
      <p:bldP spid="52228" grpId="0" animBg="1"/>
      <p:bldP spid="522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638A729-6D42-4AC7-8383-5F0CF59F32F3}"/>
              </a:ext>
            </a:extLst>
          </p:cNvPr>
          <p:cNvSpPr>
            <a:spLocks noGrp="1" noChangeArrowheads="1"/>
          </p:cNvSpPr>
          <p:nvPr>
            <p:ph type="title"/>
          </p:nvPr>
        </p:nvSpPr>
        <p:spPr>
          <a:xfrm>
            <a:off x="1303735" y="236543"/>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his job?</a:t>
            </a:r>
            <a:endParaRPr lang="pt-BR" sz="3600" b="1" dirty="0">
              <a:solidFill>
                <a:schemeClr val="tx2">
                  <a:lumMod val="50000"/>
                </a:schemeClr>
              </a:solidFill>
              <a:latin typeface="Comic Sans MS" pitchFamily="66" charset="0"/>
            </a:endParaRPr>
          </a:p>
        </p:txBody>
      </p:sp>
      <p:sp>
        <p:nvSpPr>
          <p:cNvPr id="55299" name="AutoShape 3">
            <a:extLst>
              <a:ext uri="{FF2B5EF4-FFF2-40B4-BE49-F238E27FC236}">
                <a16:creationId xmlns:a16="http://schemas.microsoft.com/office/drawing/2014/main" id="{ED9A257F-6912-47BE-8101-0FCB9B108B5C}"/>
              </a:ext>
            </a:extLst>
          </p:cNvPr>
          <p:cNvSpPr>
            <a:spLocks noChangeArrowheads="1"/>
          </p:cNvSpPr>
          <p:nvPr/>
        </p:nvSpPr>
        <p:spPr bwMode="auto">
          <a:xfrm>
            <a:off x="5750719" y="4137423"/>
            <a:ext cx="2062163" cy="701278"/>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teacher.</a:t>
            </a:r>
            <a:endParaRPr lang="en-GB" sz="1800" b="1" kern="1200" dirty="0">
              <a:solidFill>
                <a:srgbClr val="666666">
                  <a:lumMod val="50000"/>
                </a:srgbClr>
              </a:solidFill>
              <a:latin typeface="Arial" charset="0"/>
              <a:ea typeface="+mn-ea"/>
              <a:cs typeface="+mn-cs"/>
            </a:endParaRPr>
          </a:p>
        </p:txBody>
      </p:sp>
      <p:sp>
        <p:nvSpPr>
          <p:cNvPr id="55300" name="AutoShape 4">
            <a:extLst>
              <a:ext uri="{FF2B5EF4-FFF2-40B4-BE49-F238E27FC236}">
                <a16:creationId xmlns:a16="http://schemas.microsoft.com/office/drawing/2014/main" id="{9072AA4D-9B52-410A-B2B1-D729DC9AE2A1}"/>
              </a:ext>
            </a:extLst>
          </p:cNvPr>
          <p:cNvSpPr>
            <a:spLocks noChangeArrowheads="1"/>
          </p:cNvSpPr>
          <p:nvPr/>
        </p:nvSpPr>
        <p:spPr bwMode="auto">
          <a:xfrm>
            <a:off x="3500438" y="4179094"/>
            <a:ext cx="2143125"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driver.</a:t>
            </a:r>
            <a:endParaRPr lang="en-GB" sz="1800" b="1" kern="1200" dirty="0">
              <a:solidFill>
                <a:srgbClr val="666666">
                  <a:lumMod val="50000"/>
                </a:srgbClr>
              </a:solidFill>
              <a:latin typeface="Arial" charset="0"/>
              <a:ea typeface="+mn-ea"/>
              <a:cs typeface="+mn-cs"/>
            </a:endParaRPr>
          </a:p>
        </p:txBody>
      </p:sp>
      <p:sp>
        <p:nvSpPr>
          <p:cNvPr id="55301" name="AutoShape 5">
            <a:extLst>
              <a:ext uri="{FF2B5EF4-FFF2-40B4-BE49-F238E27FC236}">
                <a16:creationId xmlns:a16="http://schemas.microsoft.com/office/drawing/2014/main" id="{0288F8F1-334C-4B48-9483-CED336456EA4}"/>
              </a:ext>
            </a:extLst>
          </p:cNvPr>
          <p:cNvSpPr>
            <a:spLocks noChangeArrowheads="1"/>
          </p:cNvSpPr>
          <p:nvPr/>
        </p:nvSpPr>
        <p:spPr bwMode="auto">
          <a:xfrm>
            <a:off x="135731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doctor.</a:t>
            </a:r>
            <a:endParaRPr lang="en-GB" sz="1800" b="1" kern="1200" dirty="0">
              <a:solidFill>
                <a:srgbClr val="666666">
                  <a:lumMod val="50000"/>
                </a:srgbClr>
              </a:solidFill>
              <a:latin typeface="Arial" charset="0"/>
              <a:ea typeface="+mn-ea"/>
              <a:cs typeface="+mn-cs"/>
            </a:endParaRPr>
          </a:p>
        </p:txBody>
      </p:sp>
      <p:sp>
        <p:nvSpPr>
          <p:cNvPr id="55302" name="WordArt 6">
            <a:extLst>
              <a:ext uri="{FF2B5EF4-FFF2-40B4-BE49-F238E27FC236}">
                <a16:creationId xmlns:a16="http://schemas.microsoft.com/office/drawing/2014/main" id="{8E6D59B0-5B56-4309-8F3D-2EF312C6B4A7}"/>
              </a:ext>
            </a:extLst>
          </p:cNvPr>
          <p:cNvSpPr>
            <a:spLocks noChangeArrowheads="1" noChangeShapeType="1" noTextEdit="1"/>
          </p:cNvSpPr>
          <p:nvPr/>
        </p:nvSpPr>
        <p:spPr bwMode="auto">
          <a:xfrm>
            <a:off x="5998369" y="443504"/>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5303" name="Picture 7">
            <a:hlinkClick r:id="" action="ppaction://hlinkshowjump?jump=nextslide"/>
            <a:extLst>
              <a:ext uri="{FF2B5EF4-FFF2-40B4-BE49-F238E27FC236}">
                <a16:creationId xmlns:a16="http://schemas.microsoft.com/office/drawing/2014/main" id="{EAF6DC0E-840B-4FD0-BE2B-D2570D0D8AA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93719" y="2076450"/>
            <a:ext cx="625079" cy="59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E7E6CDB3-C096-4869-ADB6-548D2127E107}"/>
              </a:ext>
            </a:extLst>
          </p:cNvPr>
          <p:cNvSpPr/>
          <p:nvPr/>
        </p:nvSpPr>
        <p:spPr>
          <a:xfrm>
            <a:off x="1143000" y="0"/>
            <a:ext cx="6858000"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301F5047-9594-4FC5-9C7C-7730E3CABA38}"/>
              </a:ext>
            </a:extLst>
          </p:cNvPr>
          <p:cNvSpPr/>
          <p:nvPr/>
        </p:nvSpPr>
        <p:spPr>
          <a:xfrm>
            <a:off x="1143000" y="214312"/>
            <a:ext cx="160735"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AEE31EEE-2D3C-4CAB-997F-FE25183257C1}"/>
              </a:ext>
            </a:extLst>
          </p:cNvPr>
          <p:cNvSpPr/>
          <p:nvPr/>
        </p:nvSpPr>
        <p:spPr>
          <a:xfrm>
            <a:off x="1303735" y="4982766"/>
            <a:ext cx="6697265" cy="160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ADE3200E-B813-4039-B089-72B1932B958C}"/>
              </a:ext>
            </a:extLst>
          </p:cNvPr>
          <p:cNvSpPr/>
          <p:nvPr/>
        </p:nvSpPr>
        <p:spPr>
          <a:xfrm>
            <a:off x="7840266" y="214312"/>
            <a:ext cx="160734"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C73618AE-CAA4-419E-AB52-B894050739B2}"/>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E37752-F029-46C9-9831-C88AD24CCCE0}"/>
              </a:ext>
            </a:extLst>
          </p:cNvPr>
          <p:cNvPicPr>
            <a:picLocks noChangeAspect="1"/>
          </p:cNvPicPr>
          <p:nvPr/>
        </p:nvPicPr>
        <p:blipFill>
          <a:blip r:embed="rId6"/>
          <a:stretch>
            <a:fillRect/>
          </a:stretch>
        </p:blipFill>
        <p:spPr>
          <a:xfrm>
            <a:off x="2708037" y="1370372"/>
            <a:ext cx="3727926" cy="2490472"/>
          </a:xfrm>
          <a:prstGeom prst="rect">
            <a:avLst/>
          </a:prstGeom>
        </p:spPr>
      </p:pic>
    </p:spTree>
    <p:extLst>
      <p:ext uri="{BB962C8B-B14F-4D97-AF65-F5344CB8AC3E}">
        <p14:creationId xmlns:p14="http://schemas.microsoft.com/office/powerpoint/2010/main" val="373383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p:cTn id="7" dur="2000" fill="hold"/>
                                        <p:tgtEl>
                                          <p:spTgt spid="55298"/>
                                        </p:tgtEl>
                                        <p:attrNameLst>
                                          <p:attrName>ppt_w</p:attrName>
                                        </p:attrNameLst>
                                      </p:cBhvr>
                                      <p:tavLst>
                                        <p:tav tm="0">
                                          <p:val>
                                            <p:fltVal val="0"/>
                                          </p:val>
                                        </p:tav>
                                        <p:tav tm="100000">
                                          <p:val>
                                            <p:strVal val="#ppt_w"/>
                                          </p:val>
                                        </p:tav>
                                      </p:tavLst>
                                    </p:anim>
                                    <p:anim calcmode="lin" valueType="num">
                                      <p:cBhvr>
                                        <p:cTn id="8" dur="2000" fill="hold"/>
                                        <p:tgtEl>
                                          <p:spTgt spid="552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5299"/>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5299"/>
                                        </p:tgtEl>
                                      </p:cBhvr>
                                    </p:animEffect>
                                    <p:set>
                                      <p:cBhvr>
                                        <p:cTn id="14" dur="1" fill="hold">
                                          <p:stCondLst>
                                            <p:cond delay="499"/>
                                          </p:stCondLst>
                                        </p:cTn>
                                        <p:tgtEl>
                                          <p:spTgt spid="5529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5299"/>
                  </p:tgtEl>
                </p:cond>
              </p:nextCondLst>
            </p:seq>
            <p:seq concurrent="1" nextAc="seek">
              <p:cTn id="15" restart="whenNotActive" fill="hold" evtFilter="cancelBubble" nodeType="interactiveSeq">
                <p:stCondLst>
                  <p:cond evt="onClick" delay="0">
                    <p:tgtEl>
                      <p:spTgt spid="5530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5301"/>
                                        </p:tgtEl>
                                      </p:cBhvr>
                                    </p:animEffect>
                                    <p:set>
                                      <p:cBhvr>
                                        <p:cTn id="20" dur="1" fill="hold">
                                          <p:stCondLst>
                                            <p:cond delay="499"/>
                                          </p:stCondLst>
                                        </p:cTn>
                                        <p:tgtEl>
                                          <p:spTgt spid="5530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5301"/>
                  </p:tgtEl>
                </p:cond>
              </p:nextCondLst>
            </p:seq>
            <p:seq concurrent="1" nextAc="seek">
              <p:cTn id="21" restart="whenNotActive" fill="hold" evtFilter="cancelBubble" nodeType="interactiveSeq">
                <p:stCondLst>
                  <p:cond evt="onClick" delay="0">
                    <p:tgtEl>
                      <p:spTgt spid="55300"/>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5302"/>
                                        </p:tgtEl>
                                        <p:attrNameLst>
                                          <p:attrName>style.visibility</p:attrName>
                                        </p:attrNameLst>
                                      </p:cBhvr>
                                      <p:to>
                                        <p:strVal val="visible"/>
                                      </p:to>
                                    </p:set>
                                    <p:animEffect transition="in" filter="slide(fromBottom)">
                                      <p:cBhvr>
                                        <p:cTn id="26" dur="500"/>
                                        <p:tgtEl>
                                          <p:spTgt spid="55302"/>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5303"/>
                                        </p:tgtEl>
                                        <p:attrNameLst>
                                          <p:attrName>style.visibility</p:attrName>
                                        </p:attrNameLst>
                                      </p:cBhvr>
                                      <p:to>
                                        <p:strVal val="visible"/>
                                      </p:to>
                                    </p:set>
                                    <p:animEffect transition="in" filter="slide(fromBottom)">
                                      <p:cBhvr>
                                        <p:cTn id="30" dur="500"/>
                                        <p:tgtEl>
                                          <p:spTgt spid="55303"/>
                                        </p:tgtEl>
                                      </p:cBhvr>
                                    </p:animEffect>
                                  </p:childTnLst>
                                  <p:subTnLst>
                                    <p:audio>
                                      <p:cMediaNode>
                                        <p:cTn display="0" masterRel="sameClick">
                                          <p:stCondLst>
                                            <p:cond evt="begin" delay="0">
                                              <p:tn val="28"/>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55300"/>
                  </p:tgtEl>
                </p:cond>
              </p:nextCondLst>
            </p:seq>
          </p:childTnLst>
        </p:cTn>
      </p:par>
    </p:tnLst>
    <p:bldLst>
      <p:bldP spid="55298" grpId="0"/>
      <p:bldP spid="55299" grpId="0" animBg="1"/>
      <p:bldP spid="5530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4B15D40-10ED-424D-90BD-D8F9983E2CCA}"/>
              </a:ext>
            </a:extLst>
          </p:cNvPr>
          <p:cNvSpPr>
            <a:spLocks noGrp="1" noChangeArrowheads="1"/>
          </p:cNvSpPr>
          <p:nvPr>
            <p:ph type="title"/>
          </p:nvPr>
        </p:nvSpPr>
        <p:spPr>
          <a:xfrm>
            <a:off x="1303735" y="179863"/>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her job?</a:t>
            </a:r>
            <a:endParaRPr lang="pt-BR" sz="3600" b="1" dirty="0">
              <a:solidFill>
                <a:schemeClr val="tx2">
                  <a:lumMod val="50000"/>
                </a:schemeClr>
              </a:solidFill>
              <a:latin typeface="Comic Sans MS" pitchFamily="66" charset="0"/>
            </a:endParaRPr>
          </a:p>
        </p:txBody>
      </p:sp>
      <p:sp>
        <p:nvSpPr>
          <p:cNvPr id="52228" name="AutoShape 4">
            <a:extLst>
              <a:ext uri="{FF2B5EF4-FFF2-40B4-BE49-F238E27FC236}">
                <a16:creationId xmlns:a16="http://schemas.microsoft.com/office/drawing/2014/main" id="{C2FB151D-E115-43B4-911B-0C2D80949166}"/>
              </a:ext>
            </a:extLst>
          </p:cNvPr>
          <p:cNvSpPr>
            <a:spLocks noChangeArrowheads="1"/>
          </p:cNvSpPr>
          <p:nvPr/>
        </p:nvSpPr>
        <p:spPr bwMode="auto">
          <a:xfrm>
            <a:off x="3554017" y="4179094"/>
            <a:ext cx="194429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teacher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29" name="AutoShape 5">
            <a:extLst>
              <a:ext uri="{FF2B5EF4-FFF2-40B4-BE49-F238E27FC236}">
                <a16:creationId xmlns:a16="http://schemas.microsoft.com/office/drawing/2014/main" id="{90CD396C-CDF4-4317-B90E-C4BA1ED7DA58}"/>
              </a:ext>
            </a:extLst>
          </p:cNvPr>
          <p:cNvSpPr>
            <a:spLocks noChangeArrowheads="1"/>
          </p:cNvSpPr>
          <p:nvPr/>
        </p:nvSpPr>
        <p:spPr bwMode="auto">
          <a:xfrm>
            <a:off x="1357312"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doctor.</a:t>
            </a:r>
            <a:endParaRPr lang="en-GB" sz="1800" b="1" kern="1200" dirty="0">
              <a:solidFill>
                <a:srgbClr val="666666">
                  <a:lumMod val="50000"/>
                </a:srgbClr>
              </a:solidFill>
              <a:latin typeface="Arial" charset="0"/>
              <a:ea typeface="+mn-ea"/>
              <a:cs typeface="+mn-cs"/>
            </a:endParaRPr>
          </a:p>
        </p:txBody>
      </p:sp>
      <p:sp>
        <p:nvSpPr>
          <p:cNvPr id="52230" name="AutoShape 6">
            <a:extLst>
              <a:ext uri="{FF2B5EF4-FFF2-40B4-BE49-F238E27FC236}">
                <a16:creationId xmlns:a16="http://schemas.microsoft.com/office/drawing/2014/main" id="{A209DDDB-39F8-4933-B179-FA2E573BF698}"/>
              </a:ext>
            </a:extLst>
          </p:cNvPr>
          <p:cNvSpPr>
            <a:spLocks noChangeArrowheads="1"/>
          </p:cNvSpPr>
          <p:nvPr/>
        </p:nvSpPr>
        <p:spPr bwMode="auto">
          <a:xfrm>
            <a:off x="564356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driver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31" name="WordArt 7">
            <a:extLst>
              <a:ext uri="{FF2B5EF4-FFF2-40B4-BE49-F238E27FC236}">
                <a16:creationId xmlns:a16="http://schemas.microsoft.com/office/drawing/2014/main" id="{D3F5FD03-0C31-4345-9D48-ED01051F08F3}"/>
              </a:ext>
            </a:extLst>
          </p:cNvPr>
          <p:cNvSpPr>
            <a:spLocks noChangeArrowheads="1" noChangeShapeType="1" noTextEdit="1"/>
          </p:cNvSpPr>
          <p:nvPr/>
        </p:nvSpPr>
        <p:spPr bwMode="auto">
          <a:xfrm>
            <a:off x="5949714" y="402353"/>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2232" name="Picture 8">
            <a:hlinkClick r:id="" action="ppaction://hlinkshowjump?jump=nextslide"/>
            <a:extLst>
              <a:ext uri="{FF2B5EF4-FFF2-40B4-BE49-F238E27FC236}">
                <a16:creationId xmlns:a16="http://schemas.microsoft.com/office/drawing/2014/main" id="{B15ED55A-DD32-4630-8D66-F01D82E74B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2088356"/>
            <a:ext cx="582216"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1173AF5D-5382-4C6A-BD90-978A9235BE9F}"/>
              </a:ext>
            </a:extLst>
          </p:cNvPr>
          <p:cNvSpPr/>
          <p:nvPr/>
        </p:nvSpPr>
        <p:spPr>
          <a:xfrm>
            <a:off x="1143000" y="0"/>
            <a:ext cx="6858000" cy="1607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B0500BC2-9205-4C06-9FCA-963DD51E4E1E}"/>
              </a:ext>
            </a:extLst>
          </p:cNvPr>
          <p:cNvSpPr/>
          <p:nvPr/>
        </p:nvSpPr>
        <p:spPr>
          <a:xfrm>
            <a:off x="1143000" y="160735"/>
            <a:ext cx="160735"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65995352-4AA9-4A8F-8A70-1E4740190D9E}"/>
              </a:ext>
            </a:extLst>
          </p:cNvPr>
          <p:cNvSpPr/>
          <p:nvPr/>
        </p:nvSpPr>
        <p:spPr>
          <a:xfrm>
            <a:off x="1250157" y="4929187"/>
            <a:ext cx="6750844"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CBAAA927-9812-4F98-995D-CBD0A0EE9E49}"/>
              </a:ext>
            </a:extLst>
          </p:cNvPr>
          <p:cNvSpPr/>
          <p:nvPr/>
        </p:nvSpPr>
        <p:spPr>
          <a:xfrm>
            <a:off x="7840266" y="160735"/>
            <a:ext cx="160734"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E2AB936F-4230-4362-844F-AD1B607F2669}"/>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488CE46-3820-4A2F-B366-7E19CD7CC00B}"/>
              </a:ext>
            </a:extLst>
          </p:cNvPr>
          <p:cNvPicPr>
            <a:picLocks noChangeAspect="1"/>
          </p:cNvPicPr>
          <p:nvPr/>
        </p:nvPicPr>
        <p:blipFill>
          <a:blip r:embed="rId5"/>
          <a:stretch>
            <a:fillRect/>
          </a:stretch>
        </p:blipFill>
        <p:spPr>
          <a:xfrm>
            <a:off x="3193325" y="1120593"/>
            <a:ext cx="2757351" cy="2757351"/>
          </a:xfrm>
          <a:prstGeom prst="rect">
            <a:avLst/>
          </a:prstGeom>
        </p:spPr>
      </p:pic>
    </p:spTree>
    <p:extLst>
      <p:ext uri="{BB962C8B-B14F-4D97-AF65-F5344CB8AC3E}">
        <p14:creationId xmlns:p14="http://schemas.microsoft.com/office/powerpoint/2010/main" val="2871715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2000" fill="hold"/>
                                        <p:tgtEl>
                                          <p:spTgt spid="52226"/>
                                        </p:tgtEl>
                                        <p:attrNameLst>
                                          <p:attrName>ppt_w</p:attrName>
                                        </p:attrNameLst>
                                      </p:cBhvr>
                                      <p:tavLst>
                                        <p:tav tm="0">
                                          <p:val>
                                            <p:fltVal val="0"/>
                                          </p:val>
                                        </p:tav>
                                        <p:tav tm="100000">
                                          <p:val>
                                            <p:strVal val="#ppt_w"/>
                                          </p:val>
                                        </p:tav>
                                      </p:tavLst>
                                    </p:anim>
                                    <p:anim calcmode="lin" valueType="num">
                                      <p:cBhvr>
                                        <p:cTn id="8" dur="2000" fill="hold"/>
                                        <p:tgtEl>
                                          <p:spTgt spid="52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222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2228"/>
                                        </p:tgtEl>
                                      </p:cBhvr>
                                    </p:animEffect>
                                    <p:set>
                                      <p:cBhvr>
                                        <p:cTn id="14" dur="1" fill="hold">
                                          <p:stCondLst>
                                            <p:cond delay="499"/>
                                          </p:stCondLst>
                                        </p:cTn>
                                        <p:tgtEl>
                                          <p:spTgt spid="5222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28"/>
                  </p:tgtEl>
                </p:cond>
              </p:nextCondLst>
            </p:seq>
            <p:seq concurrent="1" nextAc="seek">
              <p:cTn id="15" restart="whenNotActive" fill="hold" evtFilter="cancelBubble" nodeType="interactiveSeq">
                <p:stCondLst>
                  <p:cond evt="onClick" delay="0">
                    <p:tgtEl>
                      <p:spTgt spid="5223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2230"/>
                                        </p:tgtEl>
                                      </p:cBhvr>
                                    </p:animEffect>
                                    <p:set>
                                      <p:cBhvr>
                                        <p:cTn id="20" dur="1" fill="hold">
                                          <p:stCondLst>
                                            <p:cond delay="499"/>
                                          </p:stCondLst>
                                        </p:cTn>
                                        <p:tgtEl>
                                          <p:spTgt spid="5223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30"/>
                  </p:tgtEl>
                </p:cond>
              </p:nextCondLst>
            </p:seq>
            <p:seq concurrent="1" nextAc="seek">
              <p:cTn id="21" restart="whenNotActive" fill="hold" evtFilter="cancelBubble" nodeType="interactiveSeq">
                <p:stCondLst>
                  <p:cond evt="onClick" delay="0">
                    <p:tgtEl>
                      <p:spTgt spid="5222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2231"/>
                                        </p:tgtEl>
                                        <p:attrNameLst>
                                          <p:attrName>style.visibility</p:attrName>
                                        </p:attrNameLst>
                                      </p:cBhvr>
                                      <p:to>
                                        <p:strVal val="visible"/>
                                      </p:to>
                                    </p:set>
                                    <p:animEffect transition="in" filter="slide(fromBottom)">
                                      <p:cBhvr>
                                        <p:cTn id="26" dur="500"/>
                                        <p:tgtEl>
                                          <p:spTgt spid="52231"/>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2232"/>
                                        </p:tgtEl>
                                        <p:attrNameLst>
                                          <p:attrName>style.visibility</p:attrName>
                                        </p:attrNameLst>
                                      </p:cBhvr>
                                      <p:to>
                                        <p:strVal val="visible"/>
                                      </p:to>
                                    </p:set>
                                    <p:animEffect transition="in" filter="slide(fromBottom)">
                                      <p:cBhvr>
                                        <p:cTn id="30" dur="500"/>
                                        <p:tgtEl>
                                          <p:spTgt spid="52232"/>
                                        </p:tgtEl>
                                      </p:cBhvr>
                                    </p:animEffect>
                                  </p:childTnLst>
                                  <p:subTnLst>
                                    <p:audio>
                                      <p:cMediaNode>
                                        <p:cTn display="0" masterRel="sameClick">
                                          <p:stCondLst>
                                            <p:cond evt="begin" delay="0">
                                              <p:tn val="28"/>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52229"/>
                  </p:tgtEl>
                </p:cond>
              </p:nextCondLst>
            </p:seq>
          </p:childTnLst>
        </p:cTn>
      </p:par>
    </p:tnLst>
    <p:bldLst>
      <p:bldP spid="52226" grpId="0"/>
      <p:bldP spid="52228" grpId="0" animBg="1"/>
      <p:bldP spid="522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5"/>
          <p:cNvSpPr txBox="1">
            <a:spLocks noGrp="1"/>
          </p:cNvSpPr>
          <p:nvPr>
            <p:ph type="title"/>
          </p:nvPr>
        </p:nvSpPr>
        <p:spPr>
          <a:xfrm>
            <a:off x="935354" y="1785000"/>
            <a:ext cx="7512609" cy="110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8000" dirty="0"/>
              <a:t>Listen and number.</a:t>
            </a:r>
            <a:endParaRPr sz="8000" dirty="0"/>
          </a:p>
        </p:txBody>
      </p:sp>
      <p:sp>
        <p:nvSpPr>
          <p:cNvPr id="451" name="Google Shape;451;p35"/>
          <p:cNvSpPr txBox="1">
            <a:spLocks noGrp="1"/>
          </p:cNvSpPr>
          <p:nvPr>
            <p:ph type="title" idx="2"/>
          </p:nvPr>
        </p:nvSpPr>
        <p:spPr>
          <a:xfrm>
            <a:off x="3920100" y="596225"/>
            <a:ext cx="1303800"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2</a:t>
            </a:r>
            <a:endParaRPr dirty="0"/>
          </a:p>
        </p:txBody>
      </p:sp>
    </p:spTree>
    <p:extLst>
      <p:ext uri="{BB962C8B-B14F-4D97-AF65-F5344CB8AC3E}">
        <p14:creationId xmlns:p14="http://schemas.microsoft.com/office/powerpoint/2010/main" val="3089289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196" y="76644"/>
            <a:ext cx="5927404" cy="2466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stretch>
            <a:fillRect/>
          </a:stretch>
        </p:blipFill>
        <p:spPr>
          <a:xfrm>
            <a:off x="3035651" y="2543081"/>
            <a:ext cx="5818898" cy="2529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282872" y="117704"/>
            <a:ext cx="5828728" cy="2425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a:stretch>
            <a:fillRect/>
          </a:stretch>
        </p:blipFill>
        <p:spPr>
          <a:xfrm>
            <a:off x="3048808" y="2493773"/>
            <a:ext cx="6095192" cy="2649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itle 11">
            <a:extLst>
              <a:ext uri="{FF2B5EF4-FFF2-40B4-BE49-F238E27FC236}">
                <a16:creationId xmlns:a16="http://schemas.microsoft.com/office/drawing/2014/main" id="{FE24839B-3CEE-4E24-A375-AB7A2E4B7BA1}"/>
              </a:ext>
            </a:extLst>
          </p:cNvPr>
          <p:cNvSpPr>
            <a:spLocks noGrp="1"/>
          </p:cNvSpPr>
          <p:nvPr>
            <p:ph type="title" idx="9"/>
          </p:nvPr>
        </p:nvSpPr>
        <p:spPr>
          <a:xfrm>
            <a:off x="8486206" y="4397255"/>
            <a:ext cx="792300" cy="639600"/>
          </a:xfrm>
        </p:spPr>
        <p:txBody>
          <a:bodyPr/>
          <a:lstStyle/>
          <a:p>
            <a:r>
              <a:rPr lang="en-US" sz="4800" dirty="0">
                <a:solidFill>
                  <a:srgbClr val="FF0000"/>
                </a:solidFill>
              </a:rPr>
              <a:t>1</a:t>
            </a:r>
          </a:p>
        </p:txBody>
      </p:sp>
      <p:sp>
        <p:nvSpPr>
          <p:cNvPr id="13" name="Title 12">
            <a:extLst>
              <a:ext uri="{FF2B5EF4-FFF2-40B4-BE49-F238E27FC236}">
                <a16:creationId xmlns:a16="http://schemas.microsoft.com/office/drawing/2014/main" id="{0081F71E-12F4-474F-A69C-9AB482A74E86}"/>
              </a:ext>
            </a:extLst>
          </p:cNvPr>
          <p:cNvSpPr>
            <a:spLocks noGrp="1"/>
          </p:cNvSpPr>
          <p:nvPr>
            <p:ph type="title" idx="13"/>
          </p:nvPr>
        </p:nvSpPr>
        <p:spPr>
          <a:xfrm>
            <a:off x="5584752" y="1857938"/>
            <a:ext cx="578905" cy="467333"/>
          </a:xfrm>
        </p:spPr>
        <p:txBody>
          <a:bodyPr/>
          <a:lstStyle/>
          <a:p>
            <a:r>
              <a:rPr lang="en-US" sz="4800" dirty="0">
                <a:solidFill>
                  <a:srgbClr val="FF0000"/>
                </a:solidFill>
              </a:rPr>
              <a:t>2</a:t>
            </a:r>
          </a:p>
        </p:txBody>
      </p:sp>
      <p:sp>
        <p:nvSpPr>
          <p:cNvPr id="14" name="Title 13">
            <a:extLst>
              <a:ext uri="{FF2B5EF4-FFF2-40B4-BE49-F238E27FC236}">
                <a16:creationId xmlns:a16="http://schemas.microsoft.com/office/drawing/2014/main" id="{12B1835F-6D3A-4295-88F4-A8C6570E0135}"/>
              </a:ext>
            </a:extLst>
          </p:cNvPr>
          <p:cNvSpPr>
            <a:spLocks noGrp="1"/>
          </p:cNvSpPr>
          <p:nvPr>
            <p:ph type="title" idx="14"/>
          </p:nvPr>
        </p:nvSpPr>
        <p:spPr>
          <a:xfrm>
            <a:off x="2549401" y="1855114"/>
            <a:ext cx="733232" cy="591916"/>
          </a:xfrm>
        </p:spPr>
        <p:txBody>
          <a:bodyPr/>
          <a:lstStyle/>
          <a:p>
            <a:r>
              <a:rPr lang="en-US" sz="4800" dirty="0">
                <a:solidFill>
                  <a:srgbClr val="FF0000"/>
                </a:solidFill>
              </a:rPr>
              <a:t>3</a:t>
            </a:r>
          </a:p>
        </p:txBody>
      </p:sp>
      <p:sp>
        <p:nvSpPr>
          <p:cNvPr id="15" name="Title 14">
            <a:extLst>
              <a:ext uri="{FF2B5EF4-FFF2-40B4-BE49-F238E27FC236}">
                <a16:creationId xmlns:a16="http://schemas.microsoft.com/office/drawing/2014/main" id="{C0C9E93B-0A35-4944-BB45-A48D09BE1CD9}"/>
              </a:ext>
            </a:extLst>
          </p:cNvPr>
          <p:cNvSpPr>
            <a:spLocks noGrp="1"/>
          </p:cNvSpPr>
          <p:nvPr>
            <p:ph type="title" idx="15"/>
          </p:nvPr>
        </p:nvSpPr>
        <p:spPr>
          <a:xfrm>
            <a:off x="5371357" y="4397255"/>
            <a:ext cx="792300" cy="639600"/>
          </a:xfrm>
        </p:spPr>
        <p:txBody>
          <a:bodyPr/>
          <a:lstStyle/>
          <a:p>
            <a:r>
              <a:rPr lang="en-US" sz="4800" dirty="0">
                <a:solidFill>
                  <a:srgbClr val="FF0000"/>
                </a:solidFill>
              </a:rPr>
              <a:t>4</a:t>
            </a:r>
          </a:p>
        </p:txBody>
      </p:sp>
      <p:pic>
        <p:nvPicPr>
          <p:cNvPr id="2" name="Track 18">
            <a:hlinkClick r:id="" action="ppaction://media"/>
            <a:extLst>
              <a:ext uri="{FF2B5EF4-FFF2-40B4-BE49-F238E27FC236}">
                <a16:creationId xmlns:a16="http://schemas.microsoft.com/office/drawing/2014/main" id="{7E63451A-4477-428D-8E3C-AEF40F1F59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6259" y="3099975"/>
            <a:ext cx="1297280" cy="1297280"/>
          </a:xfrm>
          <a:prstGeom prst="rect">
            <a:avLst/>
          </a:prstGeom>
        </p:spPr>
      </p:pic>
    </p:spTree>
    <p:extLst>
      <p:ext uri="{BB962C8B-B14F-4D97-AF65-F5344CB8AC3E}">
        <p14:creationId xmlns:p14="http://schemas.microsoft.com/office/powerpoint/2010/main" val="123379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2532" fill="hold"/>
                                        <p:tgtEl>
                                          <p:spTgt spid="2"/>
                                        </p:tgtEl>
                                      </p:cBhvr>
                                    </p:cmd>
                                  </p:childTnLst>
                                </p:cTn>
                              </p:par>
                            </p:childTnLst>
                          </p:cTn>
                        </p:par>
                      </p:childTnLst>
                    </p:cTn>
                  </p:par>
                </p:childTnLst>
              </p:cTn>
              <p:nextCondLst>
                <p:cond evt="onClick" delay="0">
                  <p:tgtEl>
                    <p:spTgt spid="2"/>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5"/>
          <p:cNvSpPr txBox="1">
            <a:spLocks noGrp="1"/>
          </p:cNvSpPr>
          <p:nvPr>
            <p:ph type="title"/>
          </p:nvPr>
        </p:nvSpPr>
        <p:spPr>
          <a:xfrm>
            <a:off x="1408558" y="1769760"/>
            <a:ext cx="6326885" cy="167411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dirty="0"/>
              <a:t>Look, complete and read.</a:t>
            </a:r>
            <a:endParaRPr sz="8000" dirty="0"/>
          </a:p>
        </p:txBody>
      </p:sp>
      <p:sp>
        <p:nvSpPr>
          <p:cNvPr id="451" name="Google Shape;451;p35"/>
          <p:cNvSpPr txBox="1">
            <a:spLocks noGrp="1"/>
          </p:cNvSpPr>
          <p:nvPr>
            <p:ph type="title" idx="2"/>
          </p:nvPr>
        </p:nvSpPr>
        <p:spPr>
          <a:xfrm>
            <a:off x="3920100" y="596225"/>
            <a:ext cx="1303800"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3</a:t>
            </a:r>
            <a:endParaRPr dirty="0"/>
          </a:p>
        </p:txBody>
      </p:sp>
    </p:spTree>
    <p:extLst>
      <p:ext uri="{BB962C8B-B14F-4D97-AF65-F5344CB8AC3E}">
        <p14:creationId xmlns:p14="http://schemas.microsoft.com/office/powerpoint/2010/main" val="2524870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3011" y="166103"/>
            <a:ext cx="7205521" cy="4843194"/>
          </a:xfrm>
          <a:prstGeom prst="rect">
            <a:avLst/>
          </a:prstGeom>
        </p:spPr>
      </p:pic>
    </p:spTree>
    <p:extLst>
      <p:ext uri="{BB962C8B-B14F-4D97-AF65-F5344CB8AC3E}">
        <p14:creationId xmlns:p14="http://schemas.microsoft.com/office/powerpoint/2010/main" val="1618427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33011" y="166103"/>
            <a:ext cx="7205521" cy="4843194"/>
          </a:xfrm>
          <a:prstGeom prst="rect">
            <a:avLst/>
          </a:prstGeom>
        </p:spPr>
      </p:pic>
      <p:sp>
        <p:nvSpPr>
          <p:cNvPr id="7" name="Subtitle 6">
            <a:extLst>
              <a:ext uri="{FF2B5EF4-FFF2-40B4-BE49-F238E27FC236}">
                <a16:creationId xmlns:a16="http://schemas.microsoft.com/office/drawing/2014/main" id="{CDF7D100-B058-4E8C-BAE4-D0C3E32830E1}"/>
              </a:ext>
            </a:extLst>
          </p:cNvPr>
          <p:cNvSpPr>
            <a:spLocks noGrp="1"/>
          </p:cNvSpPr>
          <p:nvPr>
            <p:ph type="subTitle" idx="1"/>
          </p:nvPr>
        </p:nvSpPr>
        <p:spPr>
          <a:xfrm>
            <a:off x="1680405" y="3041367"/>
            <a:ext cx="1111736" cy="484800"/>
          </a:xfrm>
        </p:spPr>
        <p:txBody>
          <a:bodyPr/>
          <a:lstStyle/>
          <a:p>
            <a:r>
              <a:rPr lang="en-US" sz="2500" dirty="0">
                <a:solidFill>
                  <a:srgbClr val="FF0000"/>
                </a:solidFill>
                <a:latin typeface="Times New Roman" panose="02020603050405020304" pitchFamily="18" charset="0"/>
                <a:cs typeface="Times New Roman" panose="02020603050405020304" pitchFamily="18" charset="0"/>
              </a:rPr>
              <a:t>Yes </a:t>
            </a:r>
          </a:p>
        </p:txBody>
      </p:sp>
      <p:sp>
        <p:nvSpPr>
          <p:cNvPr id="11" name="Subtitle 10">
            <a:extLst>
              <a:ext uri="{FF2B5EF4-FFF2-40B4-BE49-F238E27FC236}">
                <a16:creationId xmlns:a16="http://schemas.microsoft.com/office/drawing/2014/main" id="{F89DDADE-6614-49D0-9E81-ADB428EFC958}"/>
              </a:ext>
            </a:extLst>
          </p:cNvPr>
          <p:cNvSpPr>
            <a:spLocks noGrp="1"/>
          </p:cNvSpPr>
          <p:nvPr>
            <p:ph type="subTitle" idx="5"/>
          </p:nvPr>
        </p:nvSpPr>
        <p:spPr>
          <a:xfrm>
            <a:off x="2809035" y="3052251"/>
            <a:ext cx="1487793" cy="484800"/>
          </a:xfrm>
        </p:spPr>
        <p:txBody>
          <a:bodyPr/>
          <a:lstStyle/>
          <a:p>
            <a:r>
              <a:rPr lang="en-US" sz="2500" dirty="0">
                <a:solidFill>
                  <a:srgbClr val="FF0000"/>
                </a:solidFill>
                <a:latin typeface="Times New Roman" panose="02020603050405020304" pitchFamily="18" charset="0"/>
                <a:cs typeface="Times New Roman" panose="02020603050405020304" pitchFamily="18" charset="0"/>
              </a:rPr>
              <a:t>she is</a:t>
            </a:r>
          </a:p>
        </p:txBody>
      </p:sp>
      <p:sp>
        <p:nvSpPr>
          <p:cNvPr id="13" name="Subtitle 12">
            <a:extLst>
              <a:ext uri="{FF2B5EF4-FFF2-40B4-BE49-F238E27FC236}">
                <a16:creationId xmlns:a16="http://schemas.microsoft.com/office/drawing/2014/main" id="{D45F7357-8813-462C-8CE7-09FA064914D3}"/>
              </a:ext>
            </a:extLst>
          </p:cNvPr>
          <p:cNvSpPr>
            <a:spLocks noGrp="1"/>
          </p:cNvSpPr>
          <p:nvPr>
            <p:ph type="subTitle" idx="7"/>
          </p:nvPr>
        </p:nvSpPr>
        <p:spPr>
          <a:xfrm>
            <a:off x="3876121" y="1848920"/>
            <a:ext cx="1388826" cy="484800"/>
          </a:xfrm>
        </p:spPr>
        <p:txBody>
          <a:bodyPr/>
          <a:lstStyle/>
          <a:p>
            <a:r>
              <a:rPr lang="en-US" sz="2500" dirty="0">
                <a:solidFill>
                  <a:srgbClr val="FF0000"/>
                </a:solidFill>
                <a:latin typeface="Times New Roman" panose="02020603050405020304" pitchFamily="18" charset="0"/>
                <a:cs typeface="Times New Roman" panose="02020603050405020304" pitchFamily="18" charset="0"/>
              </a:rPr>
              <a:t>singer</a:t>
            </a:r>
          </a:p>
        </p:txBody>
      </p:sp>
      <p:sp>
        <p:nvSpPr>
          <p:cNvPr id="23" name="Subtitle 12">
            <a:extLst>
              <a:ext uri="{FF2B5EF4-FFF2-40B4-BE49-F238E27FC236}">
                <a16:creationId xmlns:a16="http://schemas.microsoft.com/office/drawing/2014/main" id="{594CDC92-8B5C-4DF6-A25A-5024F45A098C}"/>
              </a:ext>
            </a:extLst>
          </p:cNvPr>
          <p:cNvSpPr txBox="1">
            <a:spLocks/>
          </p:cNvSpPr>
          <p:nvPr/>
        </p:nvSpPr>
        <p:spPr>
          <a:xfrm>
            <a:off x="1921612" y="1864564"/>
            <a:ext cx="2139452" cy="453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500" dirty="0">
                <a:solidFill>
                  <a:srgbClr val="FF0000"/>
                </a:solidFill>
                <a:latin typeface="Times New Roman" panose="02020603050405020304" pitchFamily="18" charset="0"/>
                <a:cs typeface="Times New Roman" panose="02020603050405020304" pitchFamily="18" charset="0"/>
              </a:rPr>
              <a:t>he isn’t</a:t>
            </a:r>
          </a:p>
        </p:txBody>
      </p:sp>
      <p:sp>
        <p:nvSpPr>
          <p:cNvPr id="14" name="Subtitle 10">
            <a:extLst>
              <a:ext uri="{FF2B5EF4-FFF2-40B4-BE49-F238E27FC236}">
                <a16:creationId xmlns:a16="http://schemas.microsoft.com/office/drawing/2014/main" id="{F89DDADE-6614-49D0-9E81-ADB428EFC958}"/>
              </a:ext>
            </a:extLst>
          </p:cNvPr>
          <p:cNvSpPr txBox="1">
            <a:spLocks/>
          </p:cNvSpPr>
          <p:nvPr/>
        </p:nvSpPr>
        <p:spPr>
          <a:xfrm>
            <a:off x="2065138" y="667357"/>
            <a:ext cx="1487793"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500" dirty="0">
                <a:solidFill>
                  <a:srgbClr val="FF0000"/>
                </a:solidFill>
                <a:latin typeface="Times New Roman" panose="02020603050405020304" pitchFamily="18" charset="0"/>
                <a:cs typeface="Times New Roman" panose="02020603050405020304" pitchFamily="18" charset="0"/>
              </a:rPr>
              <a:t>she is</a:t>
            </a:r>
          </a:p>
        </p:txBody>
      </p:sp>
      <p:sp>
        <p:nvSpPr>
          <p:cNvPr id="3" name="TextBox 2"/>
          <p:cNvSpPr txBox="1"/>
          <p:nvPr/>
        </p:nvSpPr>
        <p:spPr>
          <a:xfrm>
            <a:off x="1921612" y="4330576"/>
            <a:ext cx="887423" cy="477054"/>
          </a:xfrm>
          <a:prstGeom prst="rect">
            <a:avLst/>
          </a:prstGeom>
          <a:noFill/>
        </p:spPr>
        <p:txBody>
          <a:bodyPr wrap="square" rtlCol="0">
            <a:spAutoFit/>
          </a:bodyPr>
          <a:lstStyle/>
          <a:p>
            <a:r>
              <a:rPr lang="en-US" sz="2500" dirty="0">
                <a:solidFill>
                  <a:srgbClr val="FF0000"/>
                </a:solidFill>
                <a:latin typeface="Times New Roman" panose="02020603050405020304" pitchFamily="18" charset="0"/>
                <a:cs typeface="Times New Roman" panose="02020603050405020304" pitchFamily="18" charset="0"/>
              </a:rPr>
              <a:t>No</a:t>
            </a:r>
          </a:p>
        </p:txBody>
      </p:sp>
      <p:sp>
        <p:nvSpPr>
          <p:cNvPr id="4" name="TextBox 3"/>
          <p:cNvSpPr txBox="1"/>
          <p:nvPr/>
        </p:nvSpPr>
        <p:spPr>
          <a:xfrm>
            <a:off x="4558352" y="4330576"/>
            <a:ext cx="1103659" cy="477054"/>
          </a:xfrm>
          <a:prstGeom prst="rect">
            <a:avLst/>
          </a:prstGeom>
          <a:noFill/>
        </p:spPr>
        <p:txBody>
          <a:bodyPr wrap="square" rtlCol="0">
            <a:spAutoFit/>
          </a:bodyPr>
          <a:lstStyle/>
          <a:p>
            <a:r>
              <a:rPr lang="en-US" sz="2500" dirty="0">
                <a:solidFill>
                  <a:srgbClr val="FF0000"/>
                </a:solidFill>
                <a:latin typeface="Times New Roman" panose="02020603050405020304" pitchFamily="18" charset="0"/>
                <a:cs typeface="Times New Roman" panose="02020603050405020304" pitchFamily="18" charset="0"/>
              </a:rPr>
              <a:t>farmer</a:t>
            </a:r>
          </a:p>
        </p:txBody>
      </p:sp>
    </p:spTree>
    <p:extLst>
      <p:ext uri="{BB962C8B-B14F-4D97-AF65-F5344CB8AC3E}">
        <p14:creationId xmlns:p14="http://schemas.microsoft.com/office/powerpoint/2010/main" val="50927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fade">
                                      <p:cBhvr>
                                        <p:cTn id="14" dur="1000"/>
                                        <p:tgtEl>
                                          <p:spTgt spid="23">
                                            <p:txEl>
                                              <p:pRg st="0" end="0"/>
                                            </p:txEl>
                                          </p:spTgt>
                                        </p:tgtEl>
                                      </p:cBhvr>
                                    </p:animEffect>
                                    <p:anim calcmode="lin" valueType="num">
                                      <p:cBhvr>
                                        <p:cTn id="15"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1000"/>
                                        <p:tgtEl>
                                          <p:spTgt spid="11">
                                            <p:txEl>
                                              <p:pRg st="0" end="0"/>
                                            </p:txEl>
                                          </p:spTgt>
                                        </p:tgtEl>
                                      </p:cBhvr>
                                    </p:animEffect>
                                    <p:anim calcmode="lin" valueType="num">
                                      <p:cBhvr>
                                        <p:cTn id="3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85FFBE3-5869-4EE9-B45A-CF31B6B85757}"/>
              </a:ext>
            </a:extLst>
          </p:cNvPr>
          <p:cNvSpPr>
            <a:spLocks noGrp="1"/>
          </p:cNvSpPr>
          <p:nvPr>
            <p:ph type="title"/>
          </p:nvPr>
        </p:nvSpPr>
        <p:spPr>
          <a:xfrm>
            <a:off x="1453893" y="247895"/>
            <a:ext cx="5352295" cy="925585"/>
          </a:xfrm>
        </p:spPr>
        <p:txBody>
          <a:bodyPr/>
          <a:lstStyle/>
          <a:p>
            <a:pPr algn="l"/>
            <a:r>
              <a:rPr lang="en-US" dirty="0"/>
              <a:t>Game time!!!</a:t>
            </a:r>
          </a:p>
        </p:txBody>
      </p:sp>
      <p:sp>
        <p:nvSpPr>
          <p:cNvPr id="16" name="Subtitle 15">
            <a:extLst>
              <a:ext uri="{FF2B5EF4-FFF2-40B4-BE49-F238E27FC236}">
                <a16:creationId xmlns:a16="http://schemas.microsoft.com/office/drawing/2014/main" id="{130C47C5-5D9C-4FFD-9F52-15C3376A0E41}"/>
              </a:ext>
            </a:extLst>
          </p:cNvPr>
          <p:cNvSpPr>
            <a:spLocks noGrp="1"/>
          </p:cNvSpPr>
          <p:nvPr>
            <p:ph type="subTitle" idx="1"/>
          </p:nvPr>
        </p:nvSpPr>
        <p:spPr>
          <a:xfrm>
            <a:off x="2274082" y="1173480"/>
            <a:ext cx="3711916" cy="670560"/>
          </a:xfrm>
        </p:spPr>
        <p:txBody>
          <a:bodyPr/>
          <a:lstStyle/>
          <a:p>
            <a:pPr algn="l"/>
            <a:r>
              <a:rPr lang="en-US" sz="5400" b="1" dirty="0">
                <a:solidFill>
                  <a:srgbClr val="000000"/>
                </a:solidFill>
              </a:rPr>
              <a:t>Role play </a:t>
            </a:r>
          </a:p>
        </p:txBody>
      </p:sp>
      <p:pic>
        <p:nvPicPr>
          <p:cNvPr id="18" name="Picture 17">
            <a:extLst>
              <a:ext uri="{FF2B5EF4-FFF2-40B4-BE49-F238E27FC236}">
                <a16:creationId xmlns:a16="http://schemas.microsoft.com/office/drawing/2014/main" id="{4EE0EB69-16A3-4A86-9D00-662639272A80}"/>
              </a:ext>
            </a:extLst>
          </p:cNvPr>
          <p:cNvPicPr>
            <a:picLocks noChangeAspect="1"/>
          </p:cNvPicPr>
          <p:nvPr/>
        </p:nvPicPr>
        <p:blipFill>
          <a:blip r:embed="rId5"/>
          <a:stretch>
            <a:fillRect/>
          </a:stretch>
        </p:blipFill>
        <p:spPr>
          <a:xfrm>
            <a:off x="5010244" y="3262943"/>
            <a:ext cx="3234596" cy="1987237"/>
          </a:xfrm>
          <a:prstGeom prst="rect">
            <a:avLst/>
          </a:prstGeom>
        </p:spPr>
      </p:pic>
      <p:sp>
        <p:nvSpPr>
          <p:cNvPr id="2" name="Flowchart: Alternate Process 1">
            <a:hlinkClick r:id="rId6" action="ppaction://hlinksldjump"/>
            <a:extLst>
              <a:ext uri="{FF2B5EF4-FFF2-40B4-BE49-F238E27FC236}">
                <a16:creationId xmlns:a16="http://schemas.microsoft.com/office/drawing/2014/main" id="{93147353-F8D2-4307-A4FD-1C243083B6AC}"/>
              </a:ext>
            </a:extLst>
          </p:cNvPr>
          <p:cNvSpPr/>
          <p:nvPr/>
        </p:nvSpPr>
        <p:spPr>
          <a:xfrm>
            <a:off x="218651" y="3363339"/>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7" name="Flowchart: Alternate Process 6">
            <a:hlinkClick r:id="rId7" action="ppaction://hlinksldjump"/>
            <a:extLst>
              <a:ext uri="{FF2B5EF4-FFF2-40B4-BE49-F238E27FC236}">
                <a16:creationId xmlns:a16="http://schemas.microsoft.com/office/drawing/2014/main" id="{323936AE-23EB-4593-9F6C-3CDEF4DAFA15}"/>
              </a:ext>
            </a:extLst>
          </p:cNvPr>
          <p:cNvSpPr/>
          <p:nvPr/>
        </p:nvSpPr>
        <p:spPr>
          <a:xfrm>
            <a:off x="1253367" y="3363339"/>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8" name="Flowchart: Alternate Process 7">
            <a:hlinkClick r:id="rId8" action="ppaction://hlinksldjump"/>
            <a:extLst>
              <a:ext uri="{FF2B5EF4-FFF2-40B4-BE49-F238E27FC236}">
                <a16:creationId xmlns:a16="http://schemas.microsoft.com/office/drawing/2014/main" id="{EE9F0EC9-1483-444C-B794-EAB1C631C4DE}"/>
              </a:ext>
            </a:extLst>
          </p:cNvPr>
          <p:cNvSpPr/>
          <p:nvPr/>
        </p:nvSpPr>
        <p:spPr>
          <a:xfrm>
            <a:off x="2288083" y="3363339"/>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9" name="Flowchart: Alternate Process 8">
            <a:hlinkClick r:id="rId9" action="ppaction://hlinksldjump"/>
            <a:extLst>
              <a:ext uri="{FF2B5EF4-FFF2-40B4-BE49-F238E27FC236}">
                <a16:creationId xmlns:a16="http://schemas.microsoft.com/office/drawing/2014/main" id="{F86D0E57-98C7-4747-8306-A5C9736A639D}"/>
              </a:ext>
            </a:extLst>
          </p:cNvPr>
          <p:cNvSpPr/>
          <p:nvPr/>
        </p:nvSpPr>
        <p:spPr>
          <a:xfrm>
            <a:off x="3319914" y="3363339"/>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4</a:t>
            </a:r>
          </a:p>
        </p:txBody>
      </p:sp>
      <p:sp>
        <p:nvSpPr>
          <p:cNvPr id="10" name="Flowchart: Alternate Process 9">
            <a:hlinkClick r:id="rId10" action="ppaction://hlinksldjump"/>
            <a:extLst>
              <a:ext uri="{FF2B5EF4-FFF2-40B4-BE49-F238E27FC236}">
                <a16:creationId xmlns:a16="http://schemas.microsoft.com/office/drawing/2014/main" id="{D0D8B98A-AA00-4678-AF24-EC24A048A53C}"/>
              </a:ext>
            </a:extLst>
          </p:cNvPr>
          <p:cNvSpPr/>
          <p:nvPr/>
        </p:nvSpPr>
        <p:spPr>
          <a:xfrm>
            <a:off x="4351745" y="3363339"/>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5</a:t>
            </a:r>
          </a:p>
        </p:txBody>
      </p:sp>
      <p:sp>
        <p:nvSpPr>
          <p:cNvPr id="12" name="Flowchart: Alternate Process 11">
            <a:hlinkClick r:id="rId11" action="ppaction://hlinksldjump"/>
            <a:extLst>
              <a:ext uri="{FF2B5EF4-FFF2-40B4-BE49-F238E27FC236}">
                <a16:creationId xmlns:a16="http://schemas.microsoft.com/office/drawing/2014/main" id="{0DF8A095-52E8-4C5D-9A84-7E60BDB683ED}"/>
              </a:ext>
            </a:extLst>
          </p:cNvPr>
          <p:cNvSpPr/>
          <p:nvPr/>
        </p:nvSpPr>
        <p:spPr>
          <a:xfrm>
            <a:off x="218651" y="4326066"/>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6</a:t>
            </a:r>
          </a:p>
        </p:txBody>
      </p:sp>
      <p:sp>
        <p:nvSpPr>
          <p:cNvPr id="13" name="Flowchart: Alternate Process 12">
            <a:hlinkClick r:id="rId12" action="ppaction://hlinksldjump"/>
            <a:extLst>
              <a:ext uri="{FF2B5EF4-FFF2-40B4-BE49-F238E27FC236}">
                <a16:creationId xmlns:a16="http://schemas.microsoft.com/office/drawing/2014/main" id="{BDBF4946-B319-463E-A1E2-60077A896DB3}"/>
              </a:ext>
            </a:extLst>
          </p:cNvPr>
          <p:cNvSpPr/>
          <p:nvPr/>
        </p:nvSpPr>
        <p:spPr>
          <a:xfrm>
            <a:off x="1253367" y="4326066"/>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7</a:t>
            </a:r>
          </a:p>
        </p:txBody>
      </p:sp>
      <p:sp>
        <p:nvSpPr>
          <p:cNvPr id="14" name="Flowchart: Alternate Process 13">
            <a:hlinkClick r:id="rId13" action="ppaction://hlinksldjump"/>
            <a:extLst>
              <a:ext uri="{FF2B5EF4-FFF2-40B4-BE49-F238E27FC236}">
                <a16:creationId xmlns:a16="http://schemas.microsoft.com/office/drawing/2014/main" id="{A7B92D62-2984-4A74-A1E2-2D684F30C293}"/>
              </a:ext>
            </a:extLst>
          </p:cNvPr>
          <p:cNvSpPr/>
          <p:nvPr/>
        </p:nvSpPr>
        <p:spPr>
          <a:xfrm>
            <a:off x="2288083" y="4326066"/>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8</a:t>
            </a:r>
          </a:p>
        </p:txBody>
      </p:sp>
      <p:sp>
        <p:nvSpPr>
          <p:cNvPr id="17" name="Flowchart: Alternate Process 16">
            <a:hlinkClick r:id="rId14" action="ppaction://hlinksldjump"/>
            <a:extLst>
              <a:ext uri="{FF2B5EF4-FFF2-40B4-BE49-F238E27FC236}">
                <a16:creationId xmlns:a16="http://schemas.microsoft.com/office/drawing/2014/main" id="{4943A3F3-CE2F-4B7E-841A-7DFABD1E09FE}"/>
              </a:ext>
            </a:extLst>
          </p:cNvPr>
          <p:cNvSpPr/>
          <p:nvPr/>
        </p:nvSpPr>
        <p:spPr>
          <a:xfrm>
            <a:off x="3319914" y="4326066"/>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9</a:t>
            </a:r>
          </a:p>
        </p:txBody>
      </p:sp>
      <p:sp>
        <p:nvSpPr>
          <p:cNvPr id="19" name="Flowchart: Alternate Process 18">
            <a:hlinkClick r:id="rId15" action="ppaction://hlinksldjump"/>
            <a:extLst>
              <a:ext uri="{FF2B5EF4-FFF2-40B4-BE49-F238E27FC236}">
                <a16:creationId xmlns:a16="http://schemas.microsoft.com/office/drawing/2014/main" id="{0FB5AD9F-3BA3-4A94-BD98-7D4647C7538B}"/>
              </a:ext>
            </a:extLst>
          </p:cNvPr>
          <p:cNvSpPr/>
          <p:nvPr/>
        </p:nvSpPr>
        <p:spPr>
          <a:xfrm>
            <a:off x="4351745" y="4326066"/>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10</a:t>
            </a:r>
          </a:p>
        </p:txBody>
      </p:sp>
      <p:sp>
        <p:nvSpPr>
          <p:cNvPr id="3" name="Rectangle 2">
            <a:extLst>
              <a:ext uri="{FF2B5EF4-FFF2-40B4-BE49-F238E27FC236}">
                <a16:creationId xmlns:a16="http://schemas.microsoft.com/office/drawing/2014/main" id="{395AEA79-863D-47D8-A53B-5C557A69973D}"/>
              </a:ext>
            </a:extLst>
          </p:cNvPr>
          <p:cNvSpPr/>
          <p:nvPr/>
        </p:nvSpPr>
        <p:spPr>
          <a:xfrm>
            <a:off x="1068883" y="2642141"/>
            <a:ext cx="3554178"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Choose a number!</a:t>
            </a:r>
          </a:p>
        </p:txBody>
      </p:sp>
      <p:pic>
        <p:nvPicPr>
          <p:cNvPr id="4" name="Skip to My Lou - Karaoke - Skipping Song - Action Song - Nursery Rhyme - KiddieOK">
            <a:hlinkClick r:id="" action="ppaction://media"/>
            <a:extLst>
              <a:ext uri="{FF2B5EF4-FFF2-40B4-BE49-F238E27FC236}">
                <a16:creationId xmlns:a16="http://schemas.microsoft.com/office/drawing/2014/main" id="{8FF987A7-72C2-4BA2-990C-5DDEF14373F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885280" y="925229"/>
            <a:ext cx="609600" cy="609600"/>
          </a:xfrm>
          <a:prstGeom prst="rect">
            <a:avLst/>
          </a:prstGeom>
        </p:spPr>
      </p:pic>
      <p:sp>
        <p:nvSpPr>
          <p:cNvPr id="6" name="Arrow: Right 5">
            <a:hlinkClick r:id="rId17" action="ppaction://hlinksldjump"/>
            <a:extLst>
              <a:ext uri="{FF2B5EF4-FFF2-40B4-BE49-F238E27FC236}">
                <a16:creationId xmlns:a16="http://schemas.microsoft.com/office/drawing/2014/main" id="{207EB01D-1758-4637-B5A3-CF2DE7D88D8F}"/>
              </a:ext>
            </a:extLst>
          </p:cNvPr>
          <p:cNvSpPr/>
          <p:nvPr/>
        </p:nvSpPr>
        <p:spPr>
          <a:xfrm>
            <a:off x="8170538" y="4326066"/>
            <a:ext cx="914400" cy="782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Next activity</a:t>
            </a:r>
          </a:p>
        </p:txBody>
      </p:sp>
    </p:spTree>
    <p:extLst>
      <p:ext uri="{BB962C8B-B14F-4D97-AF65-F5344CB8AC3E}">
        <p14:creationId xmlns:p14="http://schemas.microsoft.com/office/powerpoint/2010/main" val="243577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 calcmode="lin" valueType="num">
                                      <p:cBhvr additive="base">
                                        <p:cTn id="1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31" presetClass="exit" presetSubtype="0" fill="hold" grpId="0" nodeType="clickEffect">
                                  <p:stCondLst>
                                    <p:cond delay="0"/>
                                  </p:stCondLst>
                                  <p:childTnLst>
                                    <p:anim calcmode="lin" valueType="num">
                                      <p:cBhvr>
                                        <p:cTn id="23" dur="1000"/>
                                        <p:tgtEl>
                                          <p:spTgt spid="2"/>
                                        </p:tgtEl>
                                        <p:attrNameLst>
                                          <p:attrName>ppt_w</p:attrName>
                                        </p:attrNameLst>
                                      </p:cBhvr>
                                      <p:tavLst>
                                        <p:tav tm="0">
                                          <p:val>
                                            <p:strVal val="ppt_w"/>
                                          </p:val>
                                        </p:tav>
                                        <p:tav tm="100000">
                                          <p:val>
                                            <p:fltVal val="0"/>
                                          </p:val>
                                        </p:tav>
                                      </p:tavLst>
                                    </p:anim>
                                    <p:anim calcmode="lin" valueType="num">
                                      <p:cBhvr>
                                        <p:cTn id="24" dur="1000"/>
                                        <p:tgtEl>
                                          <p:spTgt spid="2"/>
                                        </p:tgtEl>
                                        <p:attrNameLst>
                                          <p:attrName>ppt_h</p:attrName>
                                        </p:attrNameLst>
                                      </p:cBhvr>
                                      <p:tavLst>
                                        <p:tav tm="0">
                                          <p:val>
                                            <p:strVal val="ppt_h"/>
                                          </p:val>
                                        </p:tav>
                                        <p:tav tm="100000">
                                          <p:val>
                                            <p:fltVal val="0"/>
                                          </p:val>
                                        </p:tav>
                                      </p:tavLst>
                                    </p:anim>
                                    <p:anim calcmode="lin" valueType="num">
                                      <p:cBhvr>
                                        <p:cTn id="25" dur="1000"/>
                                        <p:tgtEl>
                                          <p:spTgt spid="2"/>
                                        </p:tgtEl>
                                        <p:attrNameLst>
                                          <p:attrName>style.rotation</p:attrName>
                                        </p:attrNameLst>
                                      </p:cBhvr>
                                      <p:tavLst>
                                        <p:tav tm="0">
                                          <p:val>
                                            <p:fltVal val="0"/>
                                          </p:val>
                                        </p:tav>
                                        <p:tav tm="100000">
                                          <p:val>
                                            <p:fltVal val="90"/>
                                          </p:val>
                                        </p:tav>
                                      </p:tavLst>
                                    </p:anim>
                                    <p:animEffect transition="out" filter="fade">
                                      <p:cBhvr>
                                        <p:cTn id="26" dur="1000"/>
                                        <p:tgtEl>
                                          <p:spTgt spid="2"/>
                                        </p:tgtEl>
                                      </p:cBhvr>
                                    </p:animEffect>
                                    <p:set>
                                      <p:cBhvr>
                                        <p:cTn id="27"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31" presetClass="exit" presetSubtype="0" fill="hold" grpId="0" nodeType="clickEffect">
                                  <p:stCondLst>
                                    <p:cond delay="0"/>
                                  </p:stCondLst>
                                  <p:childTnLst>
                                    <p:anim calcmode="lin" valueType="num">
                                      <p:cBhvr>
                                        <p:cTn id="32" dur="1000"/>
                                        <p:tgtEl>
                                          <p:spTgt spid="7"/>
                                        </p:tgtEl>
                                        <p:attrNameLst>
                                          <p:attrName>ppt_w</p:attrName>
                                        </p:attrNameLst>
                                      </p:cBhvr>
                                      <p:tavLst>
                                        <p:tav tm="0">
                                          <p:val>
                                            <p:strVal val="ppt_w"/>
                                          </p:val>
                                        </p:tav>
                                        <p:tav tm="100000">
                                          <p:val>
                                            <p:fltVal val="0"/>
                                          </p:val>
                                        </p:tav>
                                      </p:tavLst>
                                    </p:anim>
                                    <p:anim calcmode="lin" valueType="num">
                                      <p:cBhvr>
                                        <p:cTn id="33" dur="1000"/>
                                        <p:tgtEl>
                                          <p:spTgt spid="7"/>
                                        </p:tgtEl>
                                        <p:attrNameLst>
                                          <p:attrName>ppt_h</p:attrName>
                                        </p:attrNameLst>
                                      </p:cBhvr>
                                      <p:tavLst>
                                        <p:tav tm="0">
                                          <p:val>
                                            <p:strVal val="ppt_h"/>
                                          </p:val>
                                        </p:tav>
                                        <p:tav tm="100000">
                                          <p:val>
                                            <p:fltVal val="0"/>
                                          </p:val>
                                        </p:tav>
                                      </p:tavLst>
                                    </p:anim>
                                    <p:anim calcmode="lin" valueType="num">
                                      <p:cBhvr>
                                        <p:cTn id="34" dur="1000"/>
                                        <p:tgtEl>
                                          <p:spTgt spid="7"/>
                                        </p:tgtEl>
                                        <p:attrNameLst>
                                          <p:attrName>style.rotation</p:attrName>
                                        </p:attrNameLst>
                                      </p:cBhvr>
                                      <p:tavLst>
                                        <p:tav tm="0">
                                          <p:val>
                                            <p:fltVal val="0"/>
                                          </p:val>
                                        </p:tav>
                                        <p:tav tm="100000">
                                          <p:val>
                                            <p:fltVal val="90"/>
                                          </p:val>
                                        </p:tav>
                                      </p:tavLst>
                                    </p:anim>
                                    <p:animEffect transition="out" filter="fade">
                                      <p:cBhvr>
                                        <p:cTn id="35" dur="1000"/>
                                        <p:tgtEl>
                                          <p:spTgt spid="7"/>
                                        </p:tgtEl>
                                      </p:cBhvr>
                                    </p:animEffect>
                                    <p:set>
                                      <p:cBhvr>
                                        <p:cTn id="3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grpId="0"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31" presetClass="exit" presetSubtype="0" fill="hold" grpId="0" nodeType="clickEffect">
                                  <p:stCondLst>
                                    <p:cond delay="0"/>
                                  </p:stCondLst>
                                  <p:childTnLst>
                                    <p:anim calcmode="lin" valueType="num">
                                      <p:cBhvr>
                                        <p:cTn id="50" dur="1000"/>
                                        <p:tgtEl>
                                          <p:spTgt spid="9"/>
                                        </p:tgtEl>
                                        <p:attrNameLst>
                                          <p:attrName>ppt_w</p:attrName>
                                        </p:attrNameLst>
                                      </p:cBhvr>
                                      <p:tavLst>
                                        <p:tav tm="0">
                                          <p:val>
                                            <p:strVal val="ppt_w"/>
                                          </p:val>
                                        </p:tav>
                                        <p:tav tm="100000">
                                          <p:val>
                                            <p:fltVal val="0"/>
                                          </p:val>
                                        </p:tav>
                                      </p:tavLst>
                                    </p:anim>
                                    <p:anim calcmode="lin" valueType="num">
                                      <p:cBhvr>
                                        <p:cTn id="51" dur="1000"/>
                                        <p:tgtEl>
                                          <p:spTgt spid="9"/>
                                        </p:tgtEl>
                                        <p:attrNameLst>
                                          <p:attrName>ppt_h</p:attrName>
                                        </p:attrNameLst>
                                      </p:cBhvr>
                                      <p:tavLst>
                                        <p:tav tm="0">
                                          <p:val>
                                            <p:strVal val="ppt_h"/>
                                          </p:val>
                                        </p:tav>
                                        <p:tav tm="100000">
                                          <p:val>
                                            <p:fltVal val="0"/>
                                          </p:val>
                                        </p:tav>
                                      </p:tavLst>
                                    </p:anim>
                                    <p:anim calcmode="lin" valueType="num">
                                      <p:cBhvr>
                                        <p:cTn id="52" dur="1000"/>
                                        <p:tgtEl>
                                          <p:spTgt spid="9"/>
                                        </p:tgtEl>
                                        <p:attrNameLst>
                                          <p:attrName>style.rotation</p:attrName>
                                        </p:attrNameLst>
                                      </p:cBhvr>
                                      <p:tavLst>
                                        <p:tav tm="0">
                                          <p:val>
                                            <p:fltVal val="0"/>
                                          </p:val>
                                        </p:tav>
                                        <p:tav tm="100000">
                                          <p:val>
                                            <p:fltVal val="90"/>
                                          </p:val>
                                        </p:tav>
                                      </p:tavLst>
                                    </p:anim>
                                    <p:animEffect transition="out" filter="fade">
                                      <p:cBhvr>
                                        <p:cTn id="53" dur="1000"/>
                                        <p:tgtEl>
                                          <p:spTgt spid="9"/>
                                        </p:tgtEl>
                                      </p:cBhvr>
                                    </p:animEffect>
                                    <p:set>
                                      <p:cBhvr>
                                        <p:cTn id="5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31" presetClass="exit" presetSubtype="0" fill="hold" grpId="0" nodeType="clickEffect">
                                  <p:stCondLst>
                                    <p:cond delay="0"/>
                                  </p:stCondLst>
                                  <p:childTnLst>
                                    <p:anim calcmode="lin" valueType="num">
                                      <p:cBhvr>
                                        <p:cTn id="59" dur="1000"/>
                                        <p:tgtEl>
                                          <p:spTgt spid="10"/>
                                        </p:tgtEl>
                                        <p:attrNameLst>
                                          <p:attrName>ppt_w</p:attrName>
                                        </p:attrNameLst>
                                      </p:cBhvr>
                                      <p:tavLst>
                                        <p:tav tm="0">
                                          <p:val>
                                            <p:strVal val="ppt_w"/>
                                          </p:val>
                                        </p:tav>
                                        <p:tav tm="100000">
                                          <p:val>
                                            <p:fltVal val="0"/>
                                          </p:val>
                                        </p:tav>
                                      </p:tavLst>
                                    </p:anim>
                                    <p:anim calcmode="lin" valueType="num">
                                      <p:cBhvr>
                                        <p:cTn id="60" dur="1000"/>
                                        <p:tgtEl>
                                          <p:spTgt spid="10"/>
                                        </p:tgtEl>
                                        <p:attrNameLst>
                                          <p:attrName>ppt_h</p:attrName>
                                        </p:attrNameLst>
                                      </p:cBhvr>
                                      <p:tavLst>
                                        <p:tav tm="0">
                                          <p:val>
                                            <p:strVal val="ppt_h"/>
                                          </p:val>
                                        </p:tav>
                                        <p:tav tm="100000">
                                          <p:val>
                                            <p:fltVal val="0"/>
                                          </p:val>
                                        </p:tav>
                                      </p:tavLst>
                                    </p:anim>
                                    <p:anim calcmode="lin" valueType="num">
                                      <p:cBhvr>
                                        <p:cTn id="61" dur="1000"/>
                                        <p:tgtEl>
                                          <p:spTgt spid="10"/>
                                        </p:tgtEl>
                                        <p:attrNameLst>
                                          <p:attrName>style.rotation</p:attrName>
                                        </p:attrNameLst>
                                      </p:cBhvr>
                                      <p:tavLst>
                                        <p:tav tm="0">
                                          <p:val>
                                            <p:fltVal val="0"/>
                                          </p:val>
                                        </p:tav>
                                        <p:tav tm="100000">
                                          <p:val>
                                            <p:fltVal val="90"/>
                                          </p:val>
                                        </p:tav>
                                      </p:tavLst>
                                    </p:anim>
                                    <p:animEffect transition="out" filter="fade">
                                      <p:cBhvr>
                                        <p:cTn id="62" dur="1000"/>
                                        <p:tgtEl>
                                          <p:spTgt spid="10"/>
                                        </p:tgtEl>
                                      </p:cBhvr>
                                    </p:animEffect>
                                    <p:set>
                                      <p:cBhvr>
                                        <p:cTn id="6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31" presetClass="exit" presetSubtype="0" fill="hold" grpId="0" nodeType="clickEffect">
                                  <p:stCondLst>
                                    <p:cond delay="0"/>
                                  </p:stCondLst>
                                  <p:childTnLst>
                                    <p:anim calcmode="lin" valueType="num">
                                      <p:cBhvr>
                                        <p:cTn id="68" dur="1000"/>
                                        <p:tgtEl>
                                          <p:spTgt spid="12"/>
                                        </p:tgtEl>
                                        <p:attrNameLst>
                                          <p:attrName>ppt_w</p:attrName>
                                        </p:attrNameLst>
                                      </p:cBhvr>
                                      <p:tavLst>
                                        <p:tav tm="0">
                                          <p:val>
                                            <p:strVal val="ppt_w"/>
                                          </p:val>
                                        </p:tav>
                                        <p:tav tm="100000">
                                          <p:val>
                                            <p:fltVal val="0"/>
                                          </p:val>
                                        </p:tav>
                                      </p:tavLst>
                                    </p:anim>
                                    <p:anim calcmode="lin" valueType="num">
                                      <p:cBhvr>
                                        <p:cTn id="69" dur="1000"/>
                                        <p:tgtEl>
                                          <p:spTgt spid="12"/>
                                        </p:tgtEl>
                                        <p:attrNameLst>
                                          <p:attrName>ppt_h</p:attrName>
                                        </p:attrNameLst>
                                      </p:cBhvr>
                                      <p:tavLst>
                                        <p:tav tm="0">
                                          <p:val>
                                            <p:strVal val="ppt_h"/>
                                          </p:val>
                                        </p:tav>
                                        <p:tav tm="100000">
                                          <p:val>
                                            <p:fltVal val="0"/>
                                          </p:val>
                                        </p:tav>
                                      </p:tavLst>
                                    </p:anim>
                                    <p:anim calcmode="lin" valueType="num">
                                      <p:cBhvr>
                                        <p:cTn id="70" dur="1000"/>
                                        <p:tgtEl>
                                          <p:spTgt spid="12"/>
                                        </p:tgtEl>
                                        <p:attrNameLst>
                                          <p:attrName>style.rotation</p:attrName>
                                        </p:attrNameLst>
                                      </p:cBhvr>
                                      <p:tavLst>
                                        <p:tav tm="0">
                                          <p:val>
                                            <p:fltVal val="0"/>
                                          </p:val>
                                        </p:tav>
                                        <p:tav tm="100000">
                                          <p:val>
                                            <p:fltVal val="90"/>
                                          </p:val>
                                        </p:tav>
                                      </p:tavLst>
                                    </p:anim>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31" presetClass="exit" presetSubtype="0" fill="hold" grpId="0" nodeType="clickEffect">
                                  <p:stCondLst>
                                    <p:cond delay="0"/>
                                  </p:stCondLst>
                                  <p:childTnLst>
                                    <p:anim calcmode="lin" valueType="num">
                                      <p:cBhvr>
                                        <p:cTn id="77" dur="1000"/>
                                        <p:tgtEl>
                                          <p:spTgt spid="13"/>
                                        </p:tgtEl>
                                        <p:attrNameLst>
                                          <p:attrName>ppt_w</p:attrName>
                                        </p:attrNameLst>
                                      </p:cBhvr>
                                      <p:tavLst>
                                        <p:tav tm="0">
                                          <p:val>
                                            <p:strVal val="ppt_w"/>
                                          </p:val>
                                        </p:tav>
                                        <p:tav tm="100000">
                                          <p:val>
                                            <p:fltVal val="0"/>
                                          </p:val>
                                        </p:tav>
                                      </p:tavLst>
                                    </p:anim>
                                    <p:anim calcmode="lin" valueType="num">
                                      <p:cBhvr>
                                        <p:cTn id="78" dur="1000"/>
                                        <p:tgtEl>
                                          <p:spTgt spid="13"/>
                                        </p:tgtEl>
                                        <p:attrNameLst>
                                          <p:attrName>ppt_h</p:attrName>
                                        </p:attrNameLst>
                                      </p:cBhvr>
                                      <p:tavLst>
                                        <p:tav tm="0">
                                          <p:val>
                                            <p:strVal val="ppt_h"/>
                                          </p:val>
                                        </p:tav>
                                        <p:tav tm="100000">
                                          <p:val>
                                            <p:fltVal val="0"/>
                                          </p:val>
                                        </p:tav>
                                      </p:tavLst>
                                    </p:anim>
                                    <p:anim calcmode="lin" valueType="num">
                                      <p:cBhvr>
                                        <p:cTn id="79" dur="1000"/>
                                        <p:tgtEl>
                                          <p:spTgt spid="13"/>
                                        </p:tgtEl>
                                        <p:attrNameLst>
                                          <p:attrName>style.rotation</p:attrName>
                                        </p:attrNameLst>
                                      </p:cBhvr>
                                      <p:tavLst>
                                        <p:tav tm="0">
                                          <p:val>
                                            <p:fltVal val="0"/>
                                          </p:val>
                                        </p:tav>
                                        <p:tav tm="100000">
                                          <p:val>
                                            <p:fltVal val="90"/>
                                          </p:val>
                                        </p:tav>
                                      </p:tavLst>
                                    </p:anim>
                                    <p:animEffect transition="out" filter="fade">
                                      <p:cBhvr>
                                        <p:cTn id="80" dur="1000"/>
                                        <p:tgtEl>
                                          <p:spTgt spid="13"/>
                                        </p:tgtEl>
                                      </p:cBhvr>
                                    </p:animEffect>
                                    <p:set>
                                      <p:cBhvr>
                                        <p:cTn id="8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2" restart="whenNotActive" fill="hold" evtFilter="cancelBubble" nodeType="interactiveSeq">
                <p:stCondLst>
                  <p:cond evt="onClick" delay="0">
                    <p:tgtEl>
                      <p:spTgt spid="14"/>
                    </p:tgtEl>
                  </p:cond>
                </p:stCondLst>
                <p:endSync evt="end" delay="0">
                  <p:rtn val="all"/>
                </p:endSync>
                <p:childTnLst>
                  <p:par>
                    <p:cTn id="83" fill="hold">
                      <p:stCondLst>
                        <p:cond delay="0"/>
                      </p:stCondLst>
                      <p:childTnLst>
                        <p:par>
                          <p:cTn id="84" fill="hold">
                            <p:stCondLst>
                              <p:cond delay="0"/>
                            </p:stCondLst>
                            <p:childTnLst>
                              <p:par>
                                <p:cTn id="85" presetID="31" presetClass="exit" presetSubtype="0" fill="hold" grpId="0" nodeType="clickEffect">
                                  <p:stCondLst>
                                    <p:cond delay="0"/>
                                  </p:stCondLst>
                                  <p:childTnLst>
                                    <p:anim calcmode="lin" valueType="num">
                                      <p:cBhvr>
                                        <p:cTn id="86" dur="1000"/>
                                        <p:tgtEl>
                                          <p:spTgt spid="14"/>
                                        </p:tgtEl>
                                        <p:attrNameLst>
                                          <p:attrName>ppt_w</p:attrName>
                                        </p:attrNameLst>
                                      </p:cBhvr>
                                      <p:tavLst>
                                        <p:tav tm="0">
                                          <p:val>
                                            <p:strVal val="ppt_w"/>
                                          </p:val>
                                        </p:tav>
                                        <p:tav tm="100000">
                                          <p:val>
                                            <p:fltVal val="0"/>
                                          </p:val>
                                        </p:tav>
                                      </p:tavLst>
                                    </p:anim>
                                    <p:anim calcmode="lin" valueType="num">
                                      <p:cBhvr>
                                        <p:cTn id="87" dur="1000"/>
                                        <p:tgtEl>
                                          <p:spTgt spid="14"/>
                                        </p:tgtEl>
                                        <p:attrNameLst>
                                          <p:attrName>ppt_h</p:attrName>
                                        </p:attrNameLst>
                                      </p:cBhvr>
                                      <p:tavLst>
                                        <p:tav tm="0">
                                          <p:val>
                                            <p:strVal val="ppt_h"/>
                                          </p:val>
                                        </p:tav>
                                        <p:tav tm="100000">
                                          <p:val>
                                            <p:fltVal val="0"/>
                                          </p:val>
                                        </p:tav>
                                      </p:tavLst>
                                    </p:anim>
                                    <p:anim calcmode="lin" valueType="num">
                                      <p:cBhvr>
                                        <p:cTn id="88" dur="1000"/>
                                        <p:tgtEl>
                                          <p:spTgt spid="14"/>
                                        </p:tgtEl>
                                        <p:attrNameLst>
                                          <p:attrName>style.rotation</p:attrName>
                                        </p:attrNameLst>
                                      </p:cBhvr>
                                      <p:tavLst>
                                        <p:tav tm="0">
                                          <p:val>
                                            <p:fltVal val="0"/>
                                          </p:val>
                                        </p:tav>
                                        <p:tav tm="100000">
                                          <p:val>
                                            <p:fltVal val="90"/>
                                          </p:val>
                                        </p:tav>
                                      </p:tavLst>
                                    </p:anim>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1" restart="whenNotActive" fill="hold" evtFilter="cancelBubble" nodeType="interactiveSeq">
                <p:stCondLst>
                  <p:cond evt="onClick" delay="0">
                    <p:tgtEl>
                      <p:spTgt spid="19"/>
                    </p:tgtEl>
                  </p:cond>
                </p:stCondLst>
                <p:endSync evt="end" delay="0">
                  <p:rtn val="all"/>
                </p:endSync>
                <p:childTnLst>
                  <p:par>
                    <p:cTn id="92" fill="hold">
                      <p:stCondLst>
                        <p:cond delay="0"/>
                      </p:stCondLst>
                      <p:childTnLst>
                        <p:par>
                          <p:cTn id="93" fill="hold">
                            <p:stCondLst>
                              <p:cond delay="0"/>
                            </p:stCondLst>
                            <p:childTnLst>
                              <p:par>
                                <p:cTn id="94" presetID="31" presetClass="exit" presetSubtype="0" fill="hold" grpId="0" nodeType="clickEffect">
                                  <p:stCondLst>
                                    <p:cond delay="0"/>
                                  </p:stCondLst>
                                  <p:childTnLst>
                                    <p:anim calcmode="lin" valueType="num">
                                      <p:cBhvr>
                                        <p:cTn id="95" dur="1000"/>
                                        <p:tgtEl>
                                          <p:spTgt spid="19"/>
                                        </p:tgtEl>
                                        <p:attrNameLst>
                                          <p:attrName>ppt_w</p:attrName>
                                        </p:attrNameLst>
                                      </p:cBhvr>
                                      <p:tavLst>
                                        <p:tav tm="0">
                                          <p:val>
                                            <p:strVal val="ppt_w"/>
                                          </p:val>
                                        </p:tav>
                                        <p:tav tm="100000">
                                          <p:val>
                                            <p:fltVal val="0"/>
                                          </p:val>
                                        </p:tav>
                                      </p:tavLst>
                                    </p:anim>
                                    <p:anim calcmode="lin" valueType="num">
                                      <p:cBhvr>
                                        <p:cTn id="96" dur="1000"/>
                                        <p:tgtEl>
                                          <p:spTgt spid="19"/>
                                        </p:tgtEl>
                                        <p:attrNameLst>
                                          <p:attrName>ppt_h</p:attrName>
                                        </p:attrNameLst>
                                      </p:cBhvr>
                                      <p:tavLst>
                                        <p:tav tm="0">
                                          <p:val>
                                            <p:strVal val="ppt_h"/>
                                          </p:val>
                                        </p:tav>
                                        <p:tav tm="100000">
                                          <p:val>
                                            <p:fltVal val="0"/>
                                          </p:val>
                                        </p:tav>
                                      </p:tavLst>
                                    </p:anim>
                                    <p:anim calcmode="lin" valueType="num">
                                      <p:cBhvr>
                                        <p:cTn id="97" dur="1000"/>
                                        <p:tgtEl>
                                          <p:spTgt spid="19"/>
                                        </p:tgtEl>
                                        <p:attrNameLst>
                                          <p:attrName>style.rotation</p:attrName>
                                        </p:attrNameLst>
                                      </p:cBhvr>
                                      <p:tavLst>
                                        <p:tav tm="0">
                                          <p:val>
                                            <p:fltVal val="0"/>
                                          </p:val>
                                        </p:tav>
                                        <p:tav tm="100000">
                                          <p:val>
                                            <p:fltVal val="90"/>
                                          </p:val>
                                        </p:tav>
                                      </p:tavLst>
                                    </p:anim>
                                    <p:animEffect transition="out" filter="fade">
                                      <p:cBhvr>
                                        <p:cTn id="98" dur="1000"/>
                                        <p:tgtEl>
                                          <p:spTgt spid="19"/>
                                        </p:tgtEl>
                                      </p:cBhvr>
                                    </p:animEffect>
                                    <p:set>
                                      <p:cBhvr>
                                        <p:cTn id="99"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0" restart="whenNotActive" fill="hold" evtFilter="cancelBubble" nodeType="interactiveSeq">
                <p:stCondLst>
                  <p:cond evt="onClick" delay="0">
                    <p:tgtEl>
                      <p:spTgt spid="17"/>
                    </p:tgtEl>
                  </p:cond>
                </p:stCondLst>
                <p:endSync evt="end" delay="0">
                  <p:rtn val="all"/>
                </p:endSync>
                <p:childTnLst>
                  <p:par>
                    <p:cTn id="101" fill="hold">
                      <p:stCondLst>
                        <p:cond delay="0"/>
                      </p:stCondLst>
                      <p:childTnLst>
                        <p:par>
                          <p:cTn id="102" fill="hold">
                            <p:stCondLst>
                              <p:cond delay="0"/>
                            </p:stCondLst>
                            <p:childTnLst>
                              <p:par>
                                <p:cTn id="103" presetID="31" presetClass="exit" presetSubtype="0" fill="hold" grpId="0" nodeType="clickEffect">
                                  <p:stCondLst>
                                    <p:cond delay="0"/>
                                  </p:stCondLst>
                                  <p:childTnLst>
                                    <p:anim calcmode="lin" valueType="num">
                                      <p:cBhvr>
                                        <p:cTn id="104" dur="1000"/>
                                        <p:tgtEl>
                                          <p:spTgt spid="17"/>
                                        </p:tgtEl>
                                        <p:attrNameLst>
                                          <p:attrName>ppt_w</p:attrName>
                                        </p:attrNameLst>
                                      </p:cBhvr>
                                      <p:tavLst>
                                        <p:tav tm="0">
                                          <p:val>
                                            <p:strVal val="ppt_w"/>
                                          </p:val>
                                        </p:tav>
                                        <p:tav tm="100000">
                                          <p:val>
                                            <p:fltVal val="0"/>
                                          </p:val>
                                        </p:tav>
                                      </p:tavLst>
                                    </p:anim>
                                    <p:anim calcmode="lin" valueType="num">
                                      <p:cBhvr>
                                        <p:cTn id="105" dur="1000"/>
                                        <p:tgtEl>
                                          <p:spTgt spid="17"/>
                                        </p:tgtEl>
                                        <p:attrNameLst>
                                          <p:attrName>ppt_h</p:attrName>
                                        </p:attrNameLst>
                                      </p:cBhvr>
                                      <p:tavLst>
                                        <p:tav tm="0">
                                          <p:val>
                                            <p:strVal val="ppt_h"/>
                                          </p:val>
                                        </p:tav>
                                        <p:tav tm="100000">
                                          <p:val>
                                            <p:fltVal val="0"/>
                                          </p:val>
                                        </p:tav>
                                      </p:tavLst>
                                    </p:anim>
                                    <p:anim calcmode="lin" valueType="num">
                                      <p:cBhvr>
                                        <p:cTn id="106" dur="1000"/>
                                        <p:tgtEl>
                                          <p:spTgt spid="17"/>
                                        </p:tgtEl>
                                        <p:attrNameLst>
                                          <p:attrName>style.rotation</p:attrName>
                                        </p:attrNameLst>
                                      </p:cBhvr>
                                      <p:tavLst>
                                        <p:tav tm="0">
                                          <p:val>
                                            <p:fltVal val="0"/>
                                          </p:val>
                                        </p:tav>
                                        <p:tav tm="100000">
                                          <p:val>
                                            <p:fltVal val="90"/>
                                          </p:val>
                                        </p:tav>
                                      </p:tavLst>
                                    </p:anim>
                                    <p:animEffect transition="out" filter="fade">
                                      <p:cBhvr>
                                        <p:cTn id="107" dur="1000"/>
                                        <p:tgtEl>
                                          <p:spTgt spid="17"/>
                                        </p:tgtEl>
                                      </p:cBhvr>
                                    </p:animEffect>
                                    <p:set>
                                      <p:cBhvr>
                                        <p:cTn id="10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numSld="11">
                <p:cTn id="109" fill="hold" display="0">
                  <p:stCondLst>
                    <p:cond delay="indefinite"/>
                  </p:stCondLst>
                  <p:endCondLst>
                    <p:cond evt="onStopAudio" delay="0">
                      <p:tgtEl>
                        <p:sldTgt/>
                      </p:tgtEl>
                    </p:cond>
                  </p:endCondLst>
                </p:cTn>
                <p:tgtEl>
                  <p:spTgt spid="4"/>
                </p:tgtEl>
              </p:cMediaNode>
            </p:audio>
          </p:childTnLst>
        </p:cTn>
      </p:par>
    </p:tnLst>
    <p:bldLst>
      <p:bldP spid="15" grpId="0"/>
      <p:bldP spid="2" grpId="0" animBg="1"/>
      <p:bldP spid="7" grpId="0" animBg="1"/>
      <p:bldP spid="8" grpId="0" animBg="1"/>
      <p:bldP spid="9" grpId="0" animBg="1"/>
      <p:bldP spid="10" grpId="0" animBg="1"/>
      <p:bldP spid="12" grpId="0" animBg="1"/>
      <p:bldP spid="13" grpId="0" animBg="1"/>
      <p:bldP spid="14" grpId="0"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32" name="Google Shape;432;p34"/>
          <p:cNvSpPr txBox="1">
            <a:spLocks noGrp="1"/>
          </p:cNvSpPr>
          <p:nvPr>
            <p:ph type="title" idx="8"/>
          </p:nvPr>
        </p:nvSpPr>
        <p:spPr>
          <a:xfrm>
            <a:off x="1371450" y="116532"/>
            <a:ext cx="6401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0070C0"/>
                </a:solidFill>
              </a:rPr>
              <a:t>C</a:t>
            </a:r>
            <a:r>
              <a:rPr lang="en" sz="4400" dirty="0">
                <a:solidFill>
                  <a:srgbClr val="0070C0"/>
                </a:solidFill>
              </a:rPr>
              <a:t>ontents </a:t>
            </a:r>
            <a:endParaRPr sz="4400" dirty="0">
              <a:solidFill>
                <a:srgbClr val="0070C0"/>
              </a:solidFill>
            </a:endParaRPr>
          </a:p>
        </p:txBody>
      </p:sp>
      <p:sp>
        <p:nvSpPr>
          <p:cNvPr id="433" name="Google Shape;433;p34"/>
          <p:cNvSpPr txBox="1">
            <a:spLocks noGrp="1"/>
          </p:cNvSpPr>
          <p:nvPr>
            <p:ph type="title"/>
          </p:nvPr>
        </p:nvSpPr>
        <p:spPr>
          <a:xfrm>
            <a:off x="267797" y="1579489"/>
            <a:ext cx="2502928" cy="7646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chemeClr val="accent4"/>
                </a:solidFill>
              </a:rPr>
              <a:t>W</a:t>
            </a:r>
            <a:r>
              <a:rPr lang="en" sz="4400" dirty="0">
                <a:solidFill>
                  <a:schemeClr val="accent4"/>
                </a:solidFill>
              </a:rPr>
              <a:t>arm-up and review</a:t>
            </a:r>
            <a:endParaRPr sz="4400" dirty="0">
              <a:solidFill>
                <a:schemeClr val="accent4"/>
              </a:solidFill>
            </a:endParaRPr>
          </a:p>
        </p:txBody>
      </p:sp>
      <p:sp>
        <p:nvSpPr>
          <p:cNvPr id="435" name="Google Shape;435;p34"/>
          <p:cNvSpPr txBox="1">
            <a:spLocks noGrp="1"/>
          </p:cNvSpPr>
          <p:nvPr>
            <p:ph type="title" idx="2"/>
          </p:nvPr>
        </p:nvSpPr>
        <p:spPr>
          <a:xfrm>
            <a:off x="2770725" y="1623519"/>
            <a:ext cx="2477400" cy="119704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chemeClr val="accent4"/>
                </a:solidFill>
              </a:rPr>
              <a:t>L</a:t>
            </a:r>
            <a:r>
              <a:rPr lang="en" sz="4400" dirty="0">
                <a:solidFill>
                  <a:schemeClr val="accent4"/>
                </a:solidFill>
              </a:rPr>
              <a:t>isten and number.</a:t>
            </a:r>
            <a:endParaRPr sz="4400" dirty="0">
              <a:solidFill>
                <a:schemeClr val="accent4"/>
              </a:solidFill>
            </a:endParaRPr>
          </a:p>
        </p:txBody>
      </p:sp>
      <p:sp>
        <p:nvSpPr>
          <p:cNvPr id="437" name="Google Shape;437;p34"/>
          <p:cNvSpPr txBox="1">
            <a:spLocks noGrp="1"/>
          </p:cNvSpPr>
          <p:nvPr>
            <p:ph type="title" idx="4"/>
          </p:nvPr>
        </p:nvSpPr>
        <p:spPr>
          <a:xfrm>
            <a:off x="5571575" y="1698988"/>
            <a:ext cx="3450897" cy="137204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chemeClr val="accent4"/>
                </a:solidFill>
              </a:rPr>
              <a:t>L</a:t>
            </a:r>
            <a:r>
              <a:rPr lang="en" sz="4400" dirty="0">
                <a:solidFill>
                  <a:schemeClr val="accent4"/>
                </a:solidFill>
              </a:rPr>
              <a:t>ook, complete and read.</a:t>
            </a:r>
            <a:endParaRPr sz="4400" dirty="0">
              <a:solidFill>
                <a:schemeClr val="accent4"/>
              </a:solidFill>
            </a:endParaRPr>
          </a:p>
        </p:txBody>
      </p:sp>
      <p:sp>
        <p:nvSpPr>
          <p:cNvPr id="439" name="Google Shape;439;p34"/>
          <p:cNvSpPr txBox="1">
            <a:spLocks noGrp="1"/>
          </p:cNvSpPr>
          <p:nvPr>
            <p:ph type="title" idx="6"/>
          </p:nvPr>
        </p:nvSpPr>
        <p:spPr>
          <a:xfrm>
            <a:off x="1182068" y="3754848"/>
            <a:ext cx="2477400" cy="52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400" dirty="0">
                <a:solidFill>
                  <a:schemeClr val="accent4"/>
                </a:solidFill>
              </a:rPr>
              <a:t>L</a:t>
            </a:r>
            <a:r>
              <a:rPr lang="en" sz="4400" dirty="0">
                <a:solidFill>
                  <a:schemeClr val="accent4"/>
                </a:solidFill>
              </a:rPr>
              <a:t>et’s play.</a:t>
            </a:r>
            <a:endParaRPr sz="4400" dirty="0">
              <a:solidFill>
                <a:schemeClr val="accent4"/>
              </a:solidFill>
            </a:endParaRPr>
          </a:p>
        </p:txBody>
      </p:sp>
      <p:sp>
        <p:nvSpPr>
          <p:cNvPr id="19" name="Google Shape;534;p48">
            <a:extLst>
              <a:ext uri="{FF2B5EF4-FFF2-40B4-BE49-F238E27FC236}">
                <a16:creationId xmlns:a16="http://schemas.microsoft.com/office/drawing/2014/main" id="{2A299D5A-7E24-46A1-A7FE-10FEF7AC89A1}"/>
              </a:ext>
            </a:extLst>
          </p:cNvPr>
          <p:cNvSpPr/>
          <p:nvPr/>
        </p:nvSpPr>
        <p:spPr>
          <a:xfrm>
            <a:off x="873166" y="908692"/>
            <a:ext cx="907727" cy="777239"/>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36;p48">
            <a:extLst>
              <a:ext uri="{FF2B5EF4-FFF2-40B4-BE49-F238E27FC236}">
                <a16:creationId xmlns:a16="http://schemas.microsoft.com/office/drawing/2014/main" id="{4D2112C5-6B83-414C-BE07-6F67256868F8}"/>
              </a:ext>
            </a:extLst>
          </p:cNvPr>
          <p:cNvSpPr txBox="1">
            <a:spLocks/>
          </p:cNvSpPr>
          <p:nvPr/>
        </p:nvSpPr>
        <p:spPr>
          <a:xfrm>
            <a:off x="942099" y="1084369"/>
            <a:ext cx="769860" cy="375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 sz="4400" dirty="0"/>
              <a:t>1</a:t>
            </a:r>
          </a:p>
        </p:txBody>
      </p:sp>
      <p:sp>
        <p:nvSpPr>
          <p:cNvPr id="21" name="Google Shape;534;p48">
            <a:extLst>
              <a:ext uri="{FF2B5EF4-FFF2-40B4-BE49-F238E27FC236}">
                <a16:creationId xmlns:a16="http://schemas.microsoft.com/office/drawing/2014/main" id="{01CFB514-EA7A-48A7-A34D-86EDCA495B78}"/>
              </a:ext>
            </a:extLst>
          </p:cNvPr>
          <p:cNvSpPr/>
          <p:nvPr/>
        </p:nvSpPr>
        <p:spPr>
          <a:xfrm>
            <a:off x="3559411" y="908692"/>
            <a:ext cx="971342" cy="802081"/>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6;p48">
            <a:extLst>
              <a:ext uri="{FF2B5EF4-FFF2-40B4-BE49-F238E27FC236}">
                <a16:creationId xmlns:a16="http://schemas.microsoft.com/office/drawing/2014/main" id="{593C5BFE-028B-4BB0-BB51-6D6DB0C6A728}"/>
              </a:ext>
            </a:extLst>
          </p:cNvPr>
          <p:cNvSpPr txBox="1">
            <a:spLocks/>
          </p:cNvSpPr>
          <p:nvPr/>
        </p:nvSpPr>
        <p:spPr>
          <a:xfrm>
            <a:off x="3659468" y="1122082"/>
            <a:ext cx="716270" cy="375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 sz="4400" dirty="0"/>
              <a:t>2</a:t>
            </a:r>
          </a:p>
        </p:txBody>
      </p:sp>
      <p:sp>
        <p:nvSpPr>
          <p:cNvPr id="23" name="Google Shape;534;p48">
            <a:extLst>
              <a:ext uri="{FF2B5EF4-FFF2-40B4-BE49-F238E27FC236}">
                <a16:creationId xmlns:a16="http://schemas.microsoft.com/office/drawing/2014/main" id="{E969B9E3-8C8A-4EDC-BD7B-FBF7CC2A71BD}"/>
              </a:ext>
            </a:extLst>
          </p:cNvPr>
          <p:cNvSpPr/>
          <p:nvPr/>
        </p:nvSpPr>
        <p:spPr>
          <a:xfrm>
            <a:off x="6864823" y="917336"/>
            <a:ext cx="907727" cy="800798"/>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p48">
            <a:extLst>
              <a:ext uri="{FF2B5EF4-FFF2-40B4-BE49-F238E27FC236}">
                <a16:creationId xmlns:a16="http://schemas.microsoft.com/office/drawing/2014/main" id="{D071B552-457E-4422-AA49-3FB21DA7B8DF}"/>
              </a:ext>
            </a:extLst>
          </p:cNvPr>
          <p:cNvSpPr txBox="1">
            <a:spLocks/>
          </p:cNvSpPr>
          <p:nvPr/>
        </p:nvSpPr>
        <p:spPr>
          <a:xfrm>
            <a:off x="6704958" y="1140829"/>
            <a:ext cx="1180800" cy="375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 sz="4400" dirty="0"/>
              <a:t>3</a:t>
            </a:r>
          </a:p>
        </p:txBody>
      </p:sp>
      <p:sp>
        <p:nvSpPr>
          <p:cNvPr id="25" name="Google Shape;534;p48">
            <a:extLst>
              <a:ext uri="{FF2B5EF4-FFF2-40B4-BE49-F238E27FC236}">
                <a16:creationId xmlns:a16="http://schemas.microsoft.com/office/drawing/2014/main" id="{3DD1520F-7C13-4731-A022-26A5E9C29D28}"/>
              </a:ext>
            </a:extLst>
          </p:cNvPr>
          <p:cNvSpPr/>
          <p:nvPr/>
        </p:nvSpPr>
        <p:spPr>
          <a:xfrm>
            <a:off x="1823322" y="3106755"/>
            <a:ext cx="947403" cy="802081"/>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6;p48">
            <a:extLst>
              <a:ext uri="{FF2B5EF4-FFF2-40B4-BE49-F238E27FC236}">
                <a16:creationId xmlns:a16="http://schemas.microsoft.com/office/drawing/2014/main" id="{F5950B74-7E23-457C-9B73-B02C556623DD}"/>
              </a:ext>
            </a:extLst>
          </p:cNvPr>
          <p:cNvSpPr txBox="1">
            <a:spLocks/>
          </p:cNvSpPr>
          <p:nvPr/>
        </p:nvSpPr>
        <p:spPr>
          <a:xfrm>
            <a:off x="1711959" y="3281291"/>
            <a:ext cx="1180800" cy="375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 sz="4400" dirty="0"/>
              <a:t>4</a:t>
            </a:r>
          </a:p>
        </p:txBody>
      </p:sp>
      <p:sp>
        <p:nvSpPr>
          <p:cNvPr id="27" name="Google Shape;534;p48">
            <a:extLst>
              <a:ext uri="{FF2B5EF4-FFF2-40B4-BE49-F238E27FC236}">
                <a16:creationId xmlns:a16="http://schemas.microsoft.com/office/drawing/2014/main" id="{F824980F-AB3F-491E-A506-D2ED112E7F81}"/>
              </a:ext>
            </a:extLst>
          </p:cNvPr>
          <p:cNvSpPr/>
          <p:nvPr/>
        </p:nvSpPr>
        <p:spPr>
          <a:xfrm>
            <a:off x="5436540" y="3141752"/>
            <a:ext cx="969049" cy="767084"/>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6;p48">
            <a:extLst>
              <a:ext uri="{FF2B5EF4-FFF2-40B4-BE49-F238E27FC236}">
                <a16:creationId xmlns:a16="http://schemas.microsoft.com/office/drawing/2014/main" id="{C0AE387A-43D5-4D70-91A6-A90DD95A9F73}"/>
              </a:ext>
            </a:extLst>
          </p:cNvPr>
          <p:cNvSpPr txBox="1">
            <a:spLocks/>
          </p:cNvSpPr>
          <p:nvPr/>
        </p:nvSpPr>
        <p:spPr>
          <a:xfrm>
            <a:off x="5330664" y="3351879"/>
            <a:ext cx="1180800" cy="375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 sz="4400" dirty="0"/>
              <a:t>5</a:t>
            </a:r>
          </a:p>
        </p:txBody>
      </p:sp>
      <p:sp>
        <p:nvSpPr>
          <p:cNvPr id="45" name="Google Shape;439;p34">
            <a:extLst>
              <a:ext uri="{FF2B5EF4-FFF2-40B4-BE49-F238E27FC236}">
                <a16:creationId xmlns:a16="http://schemas.microsoft.com/office/drawing/2014/main" id="{946A5C7A-0318-4833-9830-BE169620128F}"/>
              </a:ext>
            </a:extLst>
          </p:cNvPr>
          <p:cNvSpPr txBox="1">
            <a:spLocks/>
          </p:cNvSpPr>
          <p:nvPr/>
        </p:nvSpPr>
        <p:spPr>
          <a:xfrm>
            <a:off x="4279843" y="3656591"/>
            <a:ext cx="3282441" cy="14335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US" sz="4400" dirty="0">
                <a:solidFill>
                  <a:schemeClr val="accent4"/>
                </a:solidFill>
              </a:rPr>
              <a:t>Fun corner and wrap-up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318683" y="1909687"/>
            <a:ext cx="4572638"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she a farmer?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318683" y="2557894"/>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No, she isn’t.</a:t>
            </a:r>
          </a:p>
        </p:txBody>
      </p:sp>
      <p:pic>
        <p:nvPicPr>
          <p:cNvPr id="7" name="Picture 6">
            <a:extLst>
              <a:ext uri="{FF2B5EF4-FFF2-40B4-BE49-F238E27FC236}">
                <a16:creationId xmlns:a16="http://schemas.microsoft.com/office/drawing/2014/main" id="{EDDDCB32-6456-45BB-B8CC-02EAD5BD872D}"/>
              </a:ext>
            </a:extLst>
          </p:cNvPr>
          <p:cNvPicPr>
            <a:picLocks noChangeAspect="1"/>
          </p:cNvPicPr>
          <p:nvPr/>
        </p:nvPicPr>
        <p:blipFill>
          <a:blip r:embed="rId4"/>
          <a:stretch>
            <a:fillRect/>
          </a:stretch>
        </p:blipFill>
        <p:spPr>
          <a:xfrm>
            <a:off x="4891321" y="254712"/>
            <a:ext cx="4572638" cy="3048425"/>
          </a:xfrm>
          <a:prstGeom prst="rect">
            <a:avLst/>
          </a:prstGeom>
        </p:spPr>
      </p:pic>
      <p:sp>
        <p:nvSpPr>
          <p:cNvPr id="15" name="Star: 5 Points 14">
            <a:extLst>
              <a:ext uri="{FF2B5EF4-FFF2-40B4-BE49-F238E27FC236}">
                <a16:creationId xmlns:a16="http://schemas.microsoft.com/office/drawing/2014/main" id="{798B1644-F876-4008-A53B-444C3BA496CA}"/>
              </a:ext>
            </a:extLst>
          </p:cNvPr>
          <p:cNvSpPr/>
          <p:nvPr/>
        </p:nvSpPr>
        <p:spPr>
          <a:xfrm>
            <a:off x="5203371" y="3303137"/>
            <a:ext cx="2529500" cy="175531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+10</a:t>
            </a:r>
          </a:p>
        </p:txBody>
      </p:sp>
      <p:pic>
        <p:nvPicPr>
          <p:cNvPr id="8" name="Picture 7">
            <a:extLst>
              <a:ext uri="{FF2B5EF4-FFF2-40B4-BE49-F238E27FC236}">
                <a16:creationId xmlns:a16="http://schemas.microsoft.com/office/drawing/2014/main" id="{E71D5872-56F7-4456-9C9C-09CF2623730A}"/>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2" name="Action Button: Go Home 1">
            <a:hlinkClick r:id="rId6" action="ppaction://hlinksldjump" highlightClick="1"/>
            <a:extLst>
              <a:ext uri="{FF2B5EF4-FFF2-40B4-BE49-F238E27FC236}">
                <a16:creationId xmlns:a16="http://schemas.microsoft.com/office/drawing/2014/main" id="{F5F73972-E43A-453B-B66F-3763E93AE443}"/>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13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8" y="1699535"/>
            <a:ext cx="4370145"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he a farmer?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160421" y="2580158"/>
            <a:ext cx="320924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Yes, he is.</a:t>
            </a:r>
          </a:p>
        </p:txBody>
      </p:sp>
      <p:pic>
        <p:nvPicPr>
          <p:cNvPr id="2" name="Picture 1">
            <a:extLst>
              <a:ext uri="{FF2B5EF4-FFF2-40B4-BE49-F238E27FC236}">
                <a16:creationId xmlns:a16="http://schemas.microsoft.com/office/drawing/2014/main" id="{9252443C-5528-4278-BEBD-CA1E8CC59B53}"/>
              </a:ext>
            </a:extLst>
          </p:cNvPr>
          <p:cNvPicPr>
            <a:picLocks noChangeAspect="1"/>
          </p:cNvPicPr>
          <p:nvPr/>
        </p:nvPicPr>
        <p:blipFill>
          <a:blip r:embed="rId4"/>
          <a:stretch>
            <a:fillRect/>
          </a:stretch>
        </p:blipFill>
        <p:spPr>
          <a:xfrm>
            <a:off x="4232066" y="85047"/>
            <a:ext cx="4848225" cy="3228975"/>
          </a:xfrm>
          <a:prstGeom prst="rect">
            <a:avLst/>
          </a:prstGeom>
        </p:spPr>
      </p:pic>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6" name="Picture 5">
            <a:extLst>
              <a:ext uri="{FF2B5EF4-FFF2-40B4-BE49-F238E27FC236}">
                <a16:creationId xmlns:a16="http://schemas.microsoft.com/office/drawing/2014/main" id="{8DD4AAF9-BF92-43A5-A08B-EB7338D3B8A7}"/>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E3D0C826-DA36-4DE9-A4AB-BCE6F35A342B}"/>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12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9" y="1699535"/>
            <a:ext cx="4096982"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he a cook?</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108916" y="2580158"/>
            <a:ext cx="3715985" cy="11971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No, he isn’t.</a:t>
            </a:r>
          </a:p>
        </p:txBody>
      </p:sp>
      <p:pic>
        <p:nvPicPr>
          <p:cNvPr id="2" name="Picture 1">
            <a:extLst>
              <a:ext uri="{FF2B5EF4-FFF2-40B4-BE49-F238E27FC236}">
                <a16:creationId xmlns:a16="http://schemas.microsoft.com/office/drawing/2014/main" id="{9252443C-5528-4278-BEBD-CA1E8CC59B53}"/>
              </a:ext>
            </a:extLst>
          </p:cNvPr>
          <p:cNvPicPr>
            <a:picLocks noChangeAspect="1"/>
          </p:cNvPicPr>
          <p:nvPr/>
        </p:nvPicPr>
        <p:blipFill>
          <a:blip r:embed="rId4"/>
          <a:srcRect/>
          <a:stretch/>
        </p:blipFill>
        <p:spPr>
          <a:xfrm>
            <a:off x="4234447" y="85047"/>
            <a:ext cx="4843463" cy="3228975"/>
          </a:xfrm>
          <a:prstGeom prst="rect">
            <a:avLst/>
          </a:prstGeom>
        </p:spPr>
      </p:pic>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6" name="Picture 5">
            <a:extLst>
              <a:ext uri="{FF2B5EF4-FFF2-40B4-BE49-F238E27FC236}">
                <a16:creationId xmlns:a16="http://schemas.microsoft.com/office/drawing/2014/main" id="{D1D6758C-B007-4609-AFCB-C32346603003}"/>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DF3385AD-A544-4993-B86C-F25441D58E01}"/>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8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92099" y="1699534"/>
            <a:ext cx="4466745" cy="8171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he a teacher?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83666" y="2369649"/>
            <a:ext cx="320924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Yes, he is.</a:t>
            </a:r>
          </a:p>
        </p:txBody>
      </p:sp>
      <p:pic>
        <p:nvPicPr>
          <p:cNvPr id="2" name="Picture 1">
            <a:extLst>
              <a:ext uri="{FF2B5EF4-FFF2-40B4-BE49-F238E27FC236}">
                <a16:creationId xmlns:a16="http://schemas.microsoft.com/office/drawing/2014/main" id="{9252443C-5528-4278-BEBD-CA1E8CC59B53}"/>
              </a:ext>
            </a:extLst>
          </p:cNvPr>
          <p:cNvPicPr>
            <a:picLocks noChangeAspect="1"/>
          </p:cNvPicPr>
          <p:nvPr/>
        </p:nvPicPr>
        <p:blipFill>
          <a:blip r:embed="rId4"/>
          <a:srcRect/>
          <a:stretch/>
        </p:blipFill>
        <p:spPr>
          <a:xfrm>
            <a:off x="4234447" y="85047"/>
            <a:ext cx="4843463" cy="3228975"/>
          </a:xfrm>
          <a:prstGeom prst="rect">
            <a:avLst/>
          </a:prstGeom>
        </p:spPr>
      </p:pic>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6" name="Picture 5">
            <a:extLst>
              <a:ext uri="{FF2B5EF4-FFF2-40B4-BE49-F238E27FC236}">
                <a16:creationId xmlns:a16="http://schemas.microsoft.com/office/drawing/2014/main" id="{D6370811-1712-4DCA-A9DC-CDA94D3FA89A}"/>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4A130423-CFCD-4D5A-9861-1C8F30939173}"/>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30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8" y="1699535"/>
            <a:ext cx="462531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she a doctor?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224645" y="2580158"/>
            <a:ext cx="320924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Yes, she is.</a:t>
            </a:r>
          </a:p>
        </p:txBody>
      </p:sp>
      <p:sp>
        <p:nvSpPr>
          <p:cNvPr id="7" name="Star: 5 Points 6">
            <a:extLst>
              <a:ext uri="{FF2B5EF4-FFF2-40B4-BE49-F238E27FC236}">
                <a16:creationId xmlns:a16="http://schemas.microsoft.com/office/drawing/2014/main" id="{AC9D2C0F-AF27-47E6-A631-E6828E73EDBE}"/>
              </a:ext>
            </a:extLst>
          </p:cNvPr>
          <p:cNvSpPr/>
          <p:nvPr/>
        </p:nvSpPr>
        <p:spPr>
          <a:xfrm>
            <a:off x="5119383" y="3191065"/>
            <a:ext cx="2786743" cy="186738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+10</a:t>
            </a:r>
          </a:p>
        </p:txBody>
      </p:sp>
      <p:pic>
        <p:nvPicPr>
          <p:cNvPr id="1026" name="Picture 2" descr="What's in a title? When it comes to 'Doctor,' more than you might think">
            <a:extLst>
              <a:ext uri="{FF2B5EF4-FFF2-40B4-BE49-F238E27FC236}">
                <a16:creationId xmlns:a16="http://schemas.microsoft.com/office/drawing/2014/main" id="{69EE2419-0352-48E5-893C-C567F7A22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022" y="208004"/>
            <a:ext cx="2983061" cy="2983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2A78DC-6EA9-4460-83E7-7CFAFB9FB263}"/>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449DE828-8AC6-4560-B25A-1424232BD1E5}"/>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09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8" y="1699535"/>
            <a:ext cx="4376723" cy="7476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she a driver?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433821" y="2535498"/>
            <a:ext cx="3726870" cy="9252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No, she isn’t.</a:t>
            </a:r>
          </a:p>
        </p:txBody>
      </p:sp>
      <p:sp>
        <p:nvSpPr>
          <p:cNvPr id="7" name="Star: 5 Points 6">
            <a:extLst>
              <a:ext uri="{FF2B5EF4-FFF2-40B4-BE49-F238E27FC236}">
                <a16:creationId xmlns:a16="http://schemas.microsoft.com/office/drawing/2014/main" id="{AC9D2C0F-AF27-47E6-A631-E6828E73EDBE}"/>
              </a:ext>
            </a:extLst>
          </p:cNvPr>
          <p:cNvSpPr/>
          <p:nvPr/>
        </p:nvSpPr>
        <p:spPr>
          <a:xfrm>
            <a:off x="5203371" y="3265714"/>
            <a:ext cx="2525486" cy="17927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+15</a:t>
            </a:r>
          </a:p>
        </p:txBody>
      </p:sp>
      <p:pic>
        <p:nvPicPr>
          <p:cNvPr id="3" name="Picture 2">
            <a:extLst>
              <a:ext uri="{FF2B5EF4-FFF2-40B4-BE49-F238E27FC236}">
                <a16:creationId xmlns:a16="http://schemas.microsoft.com/office/drawing/2014/main" id="{2EDD8AD3-72B8-4343-BA05-CC87D9E35397}"/>
              </a:ext>
            </a:extLst>
          </p:cNvPr>
          <p:cNvPicPr>
            <a:picLocks noChangeAspect="1"/>
          </p:cNvPicPr>
          <p:nvPr/>
        </p:nvPicPr>
        <p:blipFill>
          <a:blip r:embed="rId4"/>
          <a:stretch>
            <a:fillRect/>
          </a:stretch>
        </p:blipFill>
        <p:spPr>
          <a:xfrm>
            <a:off x="4343400" y="184010"/>
            <a:ext cx="4366779" cy="2913164"/>
          </a:xfrm>
          <a:prstGeom prst="rect">
            <a:avLst/>
          </a:prstGeom>
        </p:spPr>
      </p:pic>
      <p:pic>
        <p:nvPicPr>
          <p:cNvPr id="6" name="Picture 5">
            <a:extLst>
              <a:ext uri="{FF2B5EF4-FFF2-40B4-BE49-F238E27FC236}">
                <a16:creationId xmlns:a16="http://schemas.microsoft.com/office/drawing/2014/main" id="{46E5A9CB-A503-40DA-86F4-1694F41BD388}"/>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0337C22C-4479-4194-8A68-DD8CEE5C6E4F}"/>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6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8" y="1699535"/>
            <a:ext cx="4409615"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she a singer?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93183" y="2488061"/>
            <a:ext cx="3722405"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No, she isn’t.</a:t>
            </a:r>
          </a:p>
        </p:txBody>
      </p:sp>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2050" name="Picture 2" descr="teacher T-shirts Clothing mayphatdienkyan.com.vn">
            <a:extLst>
              <a:ext uri="{FF2B5EF4-FFF2-40B4-BE49-F238E27FC236}">
                <a16:creationId xmlns:a16="http://schemas.microsoft.com/office/drawing/2014/main" id="{6D3B1D92-BDB2-45BE-B553-82370C500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901" y="85046"/>
            <a:ext cx="4380140" cy="29220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A48897B-E8DB-45DC-A2F6-0BB97E1C563D}"/>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88492404-BCA6-4DB9-B50E-BFB7C78443F7}"/>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31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9" y="1699535"/>
            <a:ext cx="4096982"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he a singer?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63709" y="2502549"/>
            <a:ext cx="320924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Yes, he is.</a:t>
            </a:r>
          </a:p>
        </p:txBody>
      </p:sp>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3074" name="Picture 2" descr="10 Bollywood Singers Who Lost On Reality Shows: Arijit Singh, Neha Kakkar,  Darshan Raval, Armaan Malik &amp; Others">
            <a:extLst>
              <a:ext uri="{FF2B5EF4-FFF2-40B4-BE49-F238E27FC236}">
                <a16:creationId xmlns:a16="http://schemas.microsoft.com/office/drawing/2014/main" id="{8E22CD14-B288-4BC7-80FC-F5A68BDA8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667" y="85046"/>
            <a:ext cx="4402591" cy="32981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21408B2-B445-40E8-9E05-14A1785E4EB1}"/>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59D1571D-4E28-4CA0-B7E9-64298DB80E1B}"/>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60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8" y="1699535"/>
            <a:ext cx="4508291"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she a driver?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63708" y="2569694"/>
            <a:ext cx="320924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Yes, she is.</a:t>
            </a:r>
          </a:p>
        </p:txBody>
      </p:sp>
      <p:sp>
        <p:nvSpPr>
          <p:cNvPr id="7" name="Star: 5 Points 6">
            <a:extLst>
              <a:ext uri="{FF2B5EF4-FFF2-40B4-BE49-F238E27FC236}">
                <a16:creationId xmlns:a16="http://schemas.microsoft.com/office/drawing/2014/main" id="{AC9D2C0F-AF27-47E6-A631-E6828E73EDBE}"/>
              </a:ext>
            </a:extLst>
          </p:cNvPr>
          <p:cNvSpPr/>
          <p:nvPr/>
        </p:nvSpPr>
        <p:spPr>
          <a:xfrm>
            <a:off x="5203370" y="3460781"/>
            <a:ext cx="2634343" cy="159767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+10</a:t>
            </a:r>
          </a:p>
        </p:txBody>
      </p:sp>
      <p:pic>
        <p:nvPicPr>
          <p:cNvPr id="4098" name="Picture 2" descr="Beautiful Female Taxi Driver Sitting In Car Stock Photo, Picture And  Royalty Free Image. Image 96708329.">
            <a:extLst>
              <a:ext uri="{FF2B5EF4-FFF2-40B4-BE49-F238E27FC236}">
                <a16:creationId xmlns:a16="http://schemas.microsoft.com/office/drawing/2014/main" id="{F112EAB9-4515-4091-94C2-88FB7E129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325" y="243570"/>
            <a:ext cx="4417325" cy="2911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A6D2169-B6AC-4E35-99AC-216ACD46964F}"/>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91AA8BDD-6E21-4B2E-8E63-204C6CFD5DDD}"/>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90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9" y="1699535"/>
            <a:ext cx="4096982"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he a driver?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66533" y="2569694"/>
            <a:ext cx="3531631"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No, he isn’t.</a:t>
            </a:r>
          </a:p>
        </p:txBody>
      </p:sp>
      <p:pic>
        <p:nvPicPr>
          <p:cNvPr id="2" name="Picture 1">
            <a:extLst>
              <a:ext uri="{FF2B5EF4-FFF2-40B4-BE49-F238E27FC236}">
                <a16:creationId xmlns:a16="http://schemas.microsoft.com/office/drawing/2014/main" id="{9252443C-5528-4278-BEBD-CA1E8CC59B53}"/>
              </a:ext>
            </a:extLst>
          </p:cNvPr>
          <p:cNvPicPr>
            <a:picLocks noChangeAspect="1"/>
          </p:cNvPicPr>
          <p:nvPr/>
        </p:nvPicPr>
        <p:blipFill>
          <a:blip r:embed="rId4"/>
          <a:stretch>
            <a:fillRect/>
          </a:stretch>
        </p:blipFill>
        <p:spPr>
          <a:xfrm>
            <a:off x="4232066" y="85047"/>
            <a:ext cx="4848225" cy="3228975"/>
          </a:xfrm>
          <a:prstGeom prst="rect">
            <a:avLst/>
          </a:prstGeom>
        </p:spPr>
      </p:pic>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6" name="Picture 5">
            <a:extLst>
              <a:ext uri="{FF2B5EF4-FFF2-40B4-BE49-F238E27FC236}">
                <a16:creationId xmlns:a16="http://schemas.microsoft.com/office/drawing/2014/main" id="{48E0D65B-DC02-4D41-98A3-B9E3DF6B630E}"/>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0F90769D-0BC5-4311-AC1D-8F3482D21223}"/>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53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5"/>
          <p:cNvSpPr txBox="1">
            <a:spLocks noGrp="1"/>
          </p:cNvSpPr>
          <p:nvPr>
            <p:ph type="title"/>
          </p:nvPr>
        </p:nvSpPr>
        <p:spPr>
          <a:xfrm>
            <a:off x="2639549" y="1785000"/>
            <a:ext cx="4361751"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dirty="0"/>
              <a:t>W</a:t>
            </a:r>
            <a:r>
              <a:rPr lang="en" sz="8000" dirty="0"/>
              <a:t>arm-up and review</a:t>
            </a:r>
            <a:endParaRPr sz="8000" dirty="0"/>
          </a:p>
        </p:txBody>
      </p:sp>
      <p:sp>
        <p:nvSpPr>
          <p:cNvPr id="451" name="Google Shape;451;p35"/>
          <p:cNvSpPr txBox="1">
            <a:spLocks noGrp="1"/>
          </p:cNvSpPr>
          <p:nvPr>
            <p:ph type="title" idx="2"/>
          </p:nvPr>
        </p:nvSpPr>
        <p:spPr>
          <a:xfrm>
            <a:off x="3920100" y="596225"/>
            <a:ext cx="1303800"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1</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5"/>
          <p:cNvSpPr txBox="1">
            <a:spLocks noGrp="1"/>
          </p:cNvSpPr>
          <p:nvPr>
            <p:ph type="title"/>
          </p:nvPr>
        </p:nvSpPr>
        <p:spPr>
          <a:xfrm>
            <a:off x="2611453" y="1829520"/>
            <a:ext cx="4280665" cy="110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8000" dirty="0"/>
              <a:t>Let’s play.</a:t>
            </a:r>
            <a:endParaRPr sz="8000" dirty="0"/>
          </a:p>
        </p:txBody>
      </p:sp>
      <p:sp>
        <p:nvSpPr>
          <p:cNvPr id="451" name="Google Shape;451;p35"/>
          <p:cNvSpPr txBox="1">
            <a:spLocks noGrp="1"/>
          </p:cNvSpPr>
          <p:nvPr>
            <p:ph type="title" idx="2"/>
          </p:nvPr>
        </p:nvSpPr>
        <p:spPr>
          <a:xfrm>
            <a:off x="3920100" y="596225"/>
            <a:ext cx="1303800"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4</a:t>
            </a:r>
            <a:endParaRPr dirty="0"/>
          </a:p>
        </p:txBody>
      </p:sp>
    </p:spTree>
    <p:extLst>
      <p:ext uri="{BB962C8B-B14F-4D97-AF65-F5344CB8AC3E}">
        <p14:creationId xmlns:p14="http://schemas.microsoft.com/office/powerpoint/2010/main" val="4180979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26119" y="253053"/>
            <a:ext cx="6810375" cy="4610100"/>
          </a:xfrm>
          <a:prstGeom prst="rect">
            <a:avLst/>
          </a:prstGeom>
        </p:spPr>
      </p:pic>
    </p:spTree>
    <p:extLst>
      <p:ext uri="{BB962C8B-B14F-4D97-AF65-F5344CB8AC3E}">
        <p14:creationId xmlns:p14="http://schemas.microsoft.com/office/powerpoint/2010/main" val="318470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5"/>
          <p:cNvSpPr txBox="1">
            <a:spLocks noGrp="1"/>
          </p:cNvSpPr>
          <p:nvPr>
            <p:ph type="title"/>
          </p:nvPr>
        </p:nvSpPr>
        <p:spPr>
          <a:xfrm>
            <a:off x="2026920" y="1777260"/>
            <a:ext cx="5090160" cy="172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dirty="0"/>
              <a:t>Fun corner and wrap-up</a:t>
            </a:r>
            <a:endParaRPr sz="8000" dirty="0"/>
          </a:p>
        </p:txBody>
      </p:sp>
      <p:sp>
        <p:nvSpPr>
          <p:cNvPr id="451" name="Google Shape;451;p35"/>
          <p:cNvSpPr txBox="1">
            <a:spLocks noGrp="1"/>
          </p:cNvSpPr>
          <p:nvPr>
            <p:ph type="title" idx="2"/>
          </p:nvPr>
        </p:nvSpPr>
        <p:spPr>
          <a:xfrm>
            <a:off x="3920100" y="596225"/>
            <a:ext cx="1303800"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5</a:t>
            </a:r>
            <a:endParaRPr dirty="0"/>
          </a:p>
        </p:txBody>
      </p:sp>
    </p:spTree>
    <p:extLst>
      <p:ext uri="{BB962C8B-B14F-4D97-AF65-F5344CB8AC3E}">
        <p14:creationId xmlns:p14="http://schemas.microsoft.com/office/powerpoint/2010/main" val="4139407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3068352" y="-177938"/>
            <a:ext cx="2886075" cy="865187"/>
          </a:xfrm>
        </p:spPr>
        <p:txBody>
          <a:bodyPr/>
          <a:lstStyle/>
          <a:p>
            <a:pPr marL="139700" indent="0">
              <a:buNone/>
            </a:pPr>
            <a:r>
              <a:rPr lang="en-US" sz="4000" b="1" dirty="0">
                <a:solidFill>
                  <a:srgbClr val="FF0000"/>
                </a:solidFill>
              </a:rPr>
              <a:t>Guessing</a:t>
            </a:r>
            <a:r>
              <a:rPr lang="en-US" sz="4000" b="1" dirty="0"/>
              <a:t> </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659870" y="504768"/>
            <a:ext cx="7210760" cy="4928049"/>
          </a:xfrm>
          <a:prstGeom prst="rect">
            <a:avLst/>
          </a:prstGeom>
        </p:spPr>
      </p:pic>
      <p:sp>
        <p:nvSpPr>
          <p:cNvPr id="5" name="Rectangle 4">
            <a:extLst>
              <a:ext uri="{FF2B5EF4-FFF2-40B4-BE49-F238E27FC236}">
                <a16:creationId xmlns:a16="http://schemas.microsoft.com/office/drawing/2014/main" id="{0C741D30-1806-4AB3-902E-82846CC23AEE}"/>
              </a:ext>
            </a:extLst>
          </p:cNvPr>
          <p:cNvSpPr/>
          <p:nvPr/>
        </p:nvSpPr>
        <p:spPr>
          <a:xfrm>
            <a:off x="5087801" y="1480336"/>
            <a:ext cx="1733253" cy="1592179"/>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rotWithShape="1">
          <a:blip r:embed="rId5"/>
          <a:srcRect l="16230" r="10830"/>
          <a:stretch/>
        </p:blipFill>
        <p:spPr>
          <a:xfrm>
            <a:off x="4883889" y="1164766"/>
            <a:ext cx="1973778" cy="1907749"/>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476993" y="3162362"/>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she a nurse?</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419800" y="383567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No, she isn’t.</a:t>
            </a:r>
          </a:p>
        </p:txBody>
      </p:sp>
      <p:sp>
        <p:nvSpPr>
          <p:cNvPr id="12" name="Subtitle 8">
            <a:extLst>
              <a:ext uri="{FF2B5EF4-FFF2-40B4-BE49-F238E27FC236}">
                <a16:creationId xmlns:a16="http://schemas.microsoft.com/office/drawing/2014/main" id="{8871CC0C-7D51-496C-BA34-C16B0F924B5C}"/>
              </a:ext>
            </a:extLst>
          </p:cNvPr>
          <p:cNvSpPr txBox="1">
            <a:spLocks/>
          </p:cNvSpPr>
          <p:nvPr/>
        </p:nvSpPr>
        <p:spPr>
          <a:xfrm>
            <a:off x="2665939" y="439184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She’s a cook.</a:t>
            </a:r>
          </a:p>
        </p:txBody>
      </p:sp>
      <p:sp>
        <p:nvSpPr>
          <p:cNvPr id="14" name="Ribbon: Tilted Down 13">
            <a:extLst>
              <a:ext uri="{FF2B5EF4-FFF2-40B4-BE49-F238E27FC236}">
                <a16:creationId xmlns:a16="http://schemas.microsoft.com/office/drawing/2014/main" id="{9CFFBFFD-D73B-4DA9-8AC5-E682E1B90296}"/>
              </a:ext>
            </a:extLst>
          </p:cNvPr>
          <p:cNvSpPr/>
          <p:nvPr/>
        </p:nvSpPr>
        <p:spPr>
          <a:xfrm>
            <a:off x="5087801" y="3828824"/>
            <a:ext cx="4024590" cy="920214"/>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Great job!</a:t>
            </a:r>
          </a:p>
        </p:txBody>
      </p:sp>
    </p:spTree>
    <p:extLst>
      <p:ext uri="{BB962C8B-B14F-4D97-AF65-F5344CB8AC3E}">
        <p14:creationId xmlns:p14="http://schemas.microsoft.com/office/powerpoint/2010/main" val="326602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F18CD-10D1-45DE-A5F2-3CD02EB3D647}"/>
              </a:ext>
            </a:extLst>
          </p:cNvPr>
          <p:cNvSpPr>
            <a:spLocks noGrp="1"/>
          </p:cNvSpPr>
          <p:nvPr>
            <p:ph type="title"/>
          </p:nvPr>
        </p:nvSpPr>
        <p:spPr>
          <a:xfrm>
            <a:off x="2640240" y="72175"/>
            <a:ext cx="3250020" cy="720835"/>
          </a:xfrm>
        </p:spPr>
        <p:txBody>
          <a:bodyPr/>
          <a:lstStyle/>
          <a:p>
            <a:r>
              <a:rPr lang="en-US" sz="4000" dirty="0">
                <a:solidFill>
                  <a:srgbClr val="0070C0"/>
                </a:solidFill>
              </a:rPr>
              <a:t>Game time!!!</a:t>
            </a:r>
          </a:p>
        </p:txBody>
      </p:sp>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5890260" y="0"/>
            <a:ext cx="2886075" cy="865187"/>
          </a:xfrm>
        </p:spPr>
        <p:txBody>
          <a:bodyPr/>
          <a:lstStyle/>
          <a:p>
            <a:pPr marL="139700" indent="0">
              <a:buNone/>
            </a:pPr>
            <a:r>
              <a:rPr lang="en-US" sz="4000" b="1" dirty="0">
                <a:solidFill>
                  <a:srgbClr val="FF0000"/>
                </a:solidFill>
              </a:rPr>
              <a:t>Guessing</a:t>
            </a:r>
            <a:r>
              <a:rPr lang="en-US" sz="4000" b="1" dirty="0"/>
              <a:t> </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598715" y="612770"/>
            <a:ext cx="6629399" cy="4530730"/>
          </a:xfrm>
          <a:prstGeom prst="rect">
            <a:avLst/>
          </a:prstGeom>
        </p:spPr>
      </p:pic>
      <p:sp>
        <p:nvSpPr>
          <p:cNvPr id="5" name="Rectangle 4">
            <a:extLst>
              <a:ext uri="{FF2B5EF4-FFF2-40B4-BE49-F238E27FC236}">
                <a16:creationId xmlns:a16="http://schemas.microsoft.com/office/drawing/2014/main" id="{0C741D30-1806-4AB3-902E-82846CC23AEE}"/>
              </a:ext>
            </a:extLst>
          </p:cNvPr>
          <p:cNvSpPr/>
          <p:nvPr/>
        </p:nvSpPr>
        <p:spPr>
          <a:xfrm>
            <a:off x="4572000" y="1424738"/>
            <a:ext cx="1733253" cy="1592179"/>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a:blip r:embed="rId5"/>
          <a:srcRect l="15441" r="15441"/>
          <a:stretch/>
        </p:blipFill>
        <p:spPr>
          <a:xfrm>
            <a:off x="4572000" y="1424738"/>
            <a:ext cx="1733253" cy="1658537"/>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365927" y="3165185"/>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he a driver?</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419800" y="383567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Yes, he is.</a:t>
            </a:r>
          </a:p>
        </p:txBody>
      </p:sp>
      <p:sp>
        <p:nvSpPr>
          <p:cNvPr id="14" name="Ribbon: Tilted Down 13">
            <a:extLst>
              <a:ext uri="{FF2B5EF4-FFF2-40B4-BE49-F238E27FC236}">
                <a16:creationId xmlns:a16="http://schemas.microsoft.com/office/drawing/2014/main" id="{9CFFBFFD-D73B-4DA9-8AC5-E682E1B90296}"/>
              </a:ext>
            </a:extLst>
          </p:cNvPr>
          <p:cNvSpPr/>
          <p:nvPr/>
        </p:nvSpPr>
        <p:spPr>
          <a:xfrm>
            <a:off x="4551849" y="4048883"/>
            <a:ext cx="4024590" cy="920214"/>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Excellent!</a:t>
            </a:r>
          </a:p>
        </p:txBody>
      </p:sp>
    </p:spTree>
    <p:extLst>
      <p:ext uri="{BB962C8B-B14F-4D97-AF65-F5344CB8AC3E}">
        <p14:creationId xmlns:p14="http://schemas.microsoft.com/office/powerpoint/2010/main" val="66366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bbon: Tilted Down 13">
            <a:extLst>
              <a:ext uri="{FF2B5EF4-FFF2-40B4-BE49-F238E27FC236}">
                <a16:creationId xmlns:a16="http://schemas.microsoft.com/office/drawing/2014/main" id="{9CFFBFFD-D73B-4DA9-8AC5-E682E1B90296}"/>
              </a:ext>
            </a:extLst>
          </p:cNvPr>
          <p:cNvSpPr/>
          <p:nvPr/>
        </p:nvSpPr>
        <p:spPr>
          <a:xfrm>
            <a:off x="5954427" y="4181610"/>
            <a:ext cx="3519860" cy="713008"/>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Bravo!</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793756" y="304368"/>
            <a:ext cx="6837623" cy="4673036"/>
          </a:xfrm>
          <a:prstGeom prst="rect">
            <a:avLst/>
          </a:prstGeom>
        </p:spPr>
      </p:pic>
      <p:sp>
        <p:nvSpPr>
          <p:cNvPr id="8" name="Title 7">
            <a:extLst>
              <a:ext uri="{FF2B5EF4-FFF2-40B4-BE49-F238E27FC236}">
                <a16:creationId xmlns:a16="http://schemas.microsoft.com/office/drawing/2014/main" id="{C8AF18CD-10D1-45DE-A5F2-3CD02EB3D647}"/>
              </a:ext>
            </a:extLst>
          </p:cNvPr>
          <p:cNvSpPr>
            <a:spLocks noGrp="1"/>
          </p:cNvSpPr>
          <p:nvPr>
            <p:ph type="title"/>
          </p:nvPr>
        </p:nvSpPr>
        <p:spPr>
          <a:xfrm>
            <a:off x="2640240" y="72175"/>
            <a:ext cx="3250020" cy="720835"/>
          </a:xfrm>
        </p:spPr>
        <p:txBody>
          <a:bodyPr/>
          <a:lstStyle/>
          <a:p>
            <a:r>
              <a:rPr lang="en-US" sz="4000" dirty="0">
                <a:solidFill>
                  <a:srgbClr val="0070C0"/>
                </a:solidFill>
              </a:rPr>
              <a:t>Game time!!!</a:t>
            </a:r>
          </a:p>
        </p:txBody>
      </p:sp>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6110700" y="72175"/>
            <a:ext cx="2886075" cy="865187"/>
          </a:xfrm>
        </p:spPr>
        <p:txBody>
          <a:bodyPr/>
          <a:lstStyle/>
          <a:p>
            <a:pPr marL="139700" indent="0">
              <a:buNone/>
            </a:pPr>
            <a:r>
              <a:rPr lang="en-US" sz="4000" b="1" dirty="0">
                <a:solidFill>
                  <a:srgbClr val="FF0000"/>
                </a:solidFill>
              </a:rPr>
              <a:t>Guessing</a:t>
            </a:r>
            <a:r>
              <a:rPr lang="en-US" sz="4000" b="1" dirty="0"/>
              <a:t> </a:t>
            </a:r>
          </a:p>
        </p:txBody>
      </p:sp>
      <p:sp>
        <p:nvSpPr>
          <p:cNvPr id="5" name="Rectangle 4">
            <a:extLst>
              <a:ext uri="{FF2B5EF4-FFF2-40B4-BE49-F238E27FC236}">
                <a16:creationId xmlns:a16="http://schemas.microsoft.com/office/drawing/2014/main" id="{0C741D30-1806-4AB3-902E-82846CC23AEE}"/>
              </a:ext>
            </a:extLst>
          </p:cNvPr>
          <p:cNvSpPr/>
          <p:nvPr/>
        </p:nvSpPr>
        <p:spPr>
          <a:xfrm rot="21191864">
            <a:off x="4931528" y="1331452"/>
            <a:ext cx="1733253" cy="1629388"/>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a:blip r:embed="rId5"/>
          <a:srcRect l="15513" r="15513"/>
          <a:stretch/>
        </p:blipFill>
        <p:spPr>
          <a:xfrm>
            <a:off x="4811265" y="1316094"/>
            <a:ext cx="1973778" cy="1907749"/>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419800" y="3338436"/>
            <a:ext cx="4149787"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she a teacher?</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419800" y="383567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No, she isn’t.</a:t>
            </a:r>
          </a:p>
        </p:txBody>
      </p:sp>
      <p:sp>
        <p:nvSpPr>
          <p:cNvPr id="12" name="Subtitle 8">
            <a:extLst>
              <a:ext uri="{FF2B5EF4-FFF2-40B4-BE49-F238E27FC236}">
                <a16:creationId xmlns:a16="http://schemas.microsoft.com/office/drawing/2014/main" id="{8871CC0C-7D51-496C-BA34-C16B0F924B5C}"/>
              </a:ext>
            </a:extLst>
          </p:cNvPr>
          <p:cNvSpPr txBox="1">
            <a:spLocks/>
          </p:cNvSpPr>
          <p:nvPr/>
        </p:nvSpPr>
        <p:spPr>
          <a:xfrm>
            <a:off x="2572712" y="4365147"/>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She’s a nurse.</a:t>
            </a:r>
          </a:p>
        </p:txBody>
      </p:sp>
    </p:spTree>
    <p:extLst>
      <p:ext uri="{BB962C8B-B14F-4D97-AF65-F5344CB8AC3E}">
        <p14:creationId xmlns:p14="http://schemas.microsoft.com/office/powerpoint/2010/main" val="28742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F18CD-10D1-45DE-A5F2-3CD02EB3D647}"/>
              </a:ext>
            </a:extLst>
          </p:cNvPr>
          <p:cNvSpPr>
            <a:spLocks noGrp="1"/>
          </p:cNvSpPr>
          <p:nvPr>
            <p:ph type="title"/>
          </p:nvPr>
        </p:nvSpPr>
        <p:spPr>
          <a:xfrm>
            <a:off x="2640240" y="72175"/>
            <a:ext cx="3250020" cy="720835"/>
          </a:xfrm>
        </p:spPr>
        <p:txBody>
          <a:bodyPr/>
          <a:lstStyle/>
          <a:p>
            <a:r>
              <a:rPr lang="en-US" sz="4000" dirty="0">
                <a:solidFill>
                  <a:srgbClr val="0070C0"/>
                </a:solidFill>
              </a:rPr>
              <a:t>Game time!!!</a:t>
            </a:r>
          </a:p>
        </p:txBody>
      </p:sp>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5890260" y="0"/>
            <a:ext cx="2886075" cy="865187"/>
          </a:xfrm>
        </p:spPr>
        <p:txBody>
          <a:bodyPr/>
          <a:lstStyle/>
          <a:p>
            <a:pPr marL="139700" indent="0">
              <a:buNone/>
            </a:pPr>
            <a:r>
              <a:rPr lang="en-US" sz="4000" b="1" dirty="0">
                <a:solidFill>
                  <a:srgbClr val="FF0000"/>
                </a:solidFill>
              </a:rPr>
              <a:t>Guessing</a:t>
            </a:r>
            <a:r>
              <a:rPr lang="en-US" sz="4000" b="1" dirty="0"/>
              <a:t> </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598715" y="359823"/>
            <a:ext cx="6999514" cy="4783677"/>
          </a:xfrm>
          <a:prstGeom prst="rect">
            <a:avLst/>
          </a:prstGeom>
        </p:spPr>
      </p:pic>
      <p:sp>
        <p:nvSpPr>
          <p:cNvPr id="5" name="Rectangle 4">
            <a:extLst>
              <a:ext uri="{FF2B5EF4-FFF2-40B4-BE49-F238E27FC236}">
                <a16:creationId xmlns:a16="http://schemas.microsoft.com/office/drawing/2014/main" id="{0C741D30-1806-4AB3-902E-82846CC23AEE}"/>
              </a:ext>
            </a:extLst>
          </p:cNvPr>
          <p:cNvSpPr/>
          <p:nvPr/>
        </p:nvSpPr>
        <p:spPr>
          <a:xfrm rot="21361144">
            <a:off x="4766034" y="1355346"/>
            <a:ext cx="1733253" cy="1592179"/>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rotWithShape="1">
          <a:blip r:embed="rId5"/>
          <a:srcRect l="15513" r="942"/>
          <a:stretch/>
        </p:blipFill>
        <p:spPr>
          <a:xfrm>
            <a:off x="4519023" y="1301791"/>
            <a:ext cx="2401111" cy="1659476"/>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346969" y="3365593"/>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he a farmer?</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346969" y="383300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No, he isn’t.</a:t>
            </a:r>
          </a:p>
        </p:txBody>
      </p:sp>
      <p:sp>
        <p:nvSpPr>
          <p:cNvPr id="12" name="Subtitle 8">
            <a:extLst>
              <a:ext uri="{FF2B5EF4-FFF2-40B4-BE49-F238E27FC236}">
                <a16:creationId xmlns:a16="http://schemas.microsoft.com/office/drawing/2014/main" id="{8871CC0C-7D51-496C-BA34-C16B0F924B5C}"/>
              </a:ext>
            </a:extLst>
          </p:cNvPr>
          <p:cNvSpPr txBox="1">
            <a:spLocks/>
          </p:cNvSpPr>
          <p:nvPr/>
        </p:nvSpPr>
        <p:spPr>
          <a:xfrm>
            <a:off x="2564306" y="4363054"/>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He’s a teacher.</a:t>
            </a:r>
          </a:p>
        </p:txBody>
      </p:sp>
      <p:sp>
        <p:nvSpPr>
          <p:cNvPr id="14" name="Ribbon: Tilted Down 13">
            <a:extLst>
              <a:ext uri="{FF2B5EF4-FFF2-40B4-BE49-F238E27FC236}">
                <a16:creationId xmlns:a16="http://schemas.microsoft.com/office/drawing/2014/main" id="{9CFFBFFD-D73B-4DA9-8AC5-E682E1B90296}"/>
              </a:ext>
            </a:extLst>
          </p:cNvPr>
          <p:cNvSpPr/>
          <p:nvPr/>
        </p:nvSpPr>
        <p:spPr>
          <a:xfrm>
            <a:off x="5227501" y="4270546"/>
            <a:ext cx="4024590" cy="920214"/>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Great!</a:t>
            </a:r>
          </a:p>
        </p:txBody>
      </p:sp>
    </p:spTree>
    <p:extLst>
      <p:ext uri="{BB962C8B-B14F-4D97-AF65-F5344CB8AC3E}">
        <p14:creationId xmlns:p14="http://schemas.microsoft.com/office/powerpoint/2010/main" val="80658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F18CD-10D1-45DE-A5F2-3CD02EB3D647}"/>
              </a:ext>
            </a:extLst>
          </p:cNvPr>
          <p:cNvSpPr>
            <a:spLocks noGrp="1"/>
          </p:cNvSpPr>
          <p:nvPr>
            <p:ph type="title"/>
          </p:nvPr>
        </p:nvSpPr>
        <p:spPr>
          <a:xfrm>
            <a:off x="2640240" y="72175"/>
            <a:ext cx="3250020" cy="720835"/>
          </a:xfrm>
        </p:spPr>
        <p:txBody>
          <a:bodyPr/>
          <a:lstStyle/>
          <a:p>
            <a:r>
              <a:rPr lang="en-US" sz="4000" dirty="0">
                <a:solidFill>
                  <a:srgbClr val="0070C0"/>
                </a:solidFill>
              </a:rPr>
              <a:t>Game time!!!</a:t>
            </a:r>
          </a:p>
        </p:txBody>
      </p:sp>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5890260" y="0"/>
            <a:ext cx="2886075" cy="865187"/>
          </a:xfrm>
        </p:spPr>
        <p:txBody>
          <a:bodyPr/>
          <a:lstStyle/>
          <a:p>
            <a:pPr marL="139700" indent="0">
              <a:buNone/>
            </a:pPr>
            <a:r>
              <a:rPr lang="en-US" sz="4000" b="1" dirty="0">
                <a:solidFill>
                  <a:srgbClr val="FF0000"/>
                </a:solidFill>
              </a:rPr>
              <a:t>Guessing</a:t>
            </a:r>
            <a:r>
              <a:rPr lang="en-US" sz="4000" b="1" dirty="0"/>
              <a:t> </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598715" y="382142"/>
            <a:ext cx="6966856" cy="4761358"/>
          </a:xfrm>
          <a:prstGeom prst="rect">
            <a:avLst/>
          </a:prstGeom>
        </p:spPr>
      </p:pic>
      <p:sp>
        <p:nvSpPr>
          <p:cNvPr id="5" name="Rectangle 4">
            <a:extLst>
              <a:ext uri="{FF2B5EF4-FFF2-40B4-BE49-F238E27FC236}">
                <a16:creationId xmlns:a16="http://schemas.microsoft.com/office/drawing/2014/main" id="{0C741D30-1806-4AB3-902E-82846CC23AEE}"/>
              </a:ext>
            </a:extLst>
          </p:cNvPr>
          <p:cNvSpPr/>
          <p:nvPr/>
        </p:nvSpPr>
        <p:spPr>
          <a:xfrm rot="21269403">
            <a:off x="4811657" y="1299578"/>
            <a:ext cx="1733253" cy="1592179"/>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a:blip r:embed="rId5"/>
          <a:srcRect l="15513" r="15513"/>
          <a:stretch/>
        </p:blipFill>
        <p:spPr>
          <a:xfrm>
            <a:off x="4739221" y="1275357"/>
            <a:ext cx="1973778" cy="1907749"/>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476993" y="3162362"/>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he a worker?</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419800" y="383567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Yes, he is</a:t>
            </a:r>
          </a:p>
        </p:txBody>
      </p:sp>
      <p:sp>
        <p:nvSpPr>
          <p:cNvPr id="14" name="Ribbon: Tilted Down 13">
            <a:extLst>
              <a:ext uri="{FF2B5EF4-FFF2-40B4-BE49-F238E27FC236}">
                <a16:creationId xmlns:a16="http://schemas.microsoft.com/office/drawing/2014/main" id="{9CFFBFFD-D73B-4DA9-8AC5-E682E1B90296}"/>
              </a:ext>
            </a:extLst>
          </p:cNvPr>
          <p:cNvSpPr/>
          <p:nvPr/>
        </p:nvSpPr>
        <p:spPr>
          <a:xfrm>
            <a:off x="4520695" y="4078076"/>
            <a:ext cx="4255640" cy="920214"/>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Nice job!</a:t>
            </a:r>
          </a:p>
        </p:txBody>
      </p:sp>
    </p:spTree>
    <p:extLst>
      <p:ext uri="{BB962C8B-B14F-4D97-AF65-F5344CB8AC3E}">
        <p14:creationId xmlns:p14="http://schemas.microsoft.com/office/powerpoint/2010/main" val="331459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F18CD-10D1-45DE-A5F2-3CD02EB3D647}"/>
              </a:ext>
            </a:extLst>
          </p:cNvPr>
          <p:cNvSpPr>
            <a:spLocks noGrp="1"/>
          </p:cNvSpPr>
          <p:nvPr>
            <p:ph type="title"/>
          </p:nvPr>
        </p:nvSpPr>
        <p:spPr>
          <a:xfrm>
            <a:off x="2640240" y="72175"/>
            <a:ext cx="3250020" cy="720835"/>
          </a:xfrm>
        </p:spPr>
        <p:txBody>
          <a:bodyPr/>
          <a:lstStyle/>
          <a:p>
            <a:r>
              <a:rPr lang="en-US" sz="4000" dirty="0">
                <a:solidFill>
                  <a:srgbClr val="0070C0"/>
                </a:solidFill>
              </a:rPr>
              <a:t>Game time!!!</a:t>
            </a:r>
          </a:p>
        </p:txBody>
      </p:sp>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5890260" y="0"/>
            <a:ext cx="2886075" cy="865187"/>
          </a:xfrm>
        </p:spPr>
        <p:txBody>
          <a:bodyPr/>
          <a:lstStyle/>
          <a:p>
            <a:pPr marL="139700" indent="0">
              <a:buNone/>
            </a:pPr>
            <a:r>
              <a:rPr lang="en-US" sz="4000" b="1" dirty="0">
                <a:solidFill>
                  <a:srgbClr val="FF0000"/>
                </a:solidFill>
              </a:rPr>
              <a:t>Guessing</a:t>
            </a:r>
            <a:r>
              <a:rPr lang="en-US" sz="4000" b="1" dirty="0"/>
              <a:t> </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598715" y="538374"/>
            <a:ext cx="6738256" cy="4605126"/>
          </a:xfrm>
          <a:prstGeom prst="rect">
            <a:avLst/>
          </a:prstGeom>
        </p:spPr>
      </p:pic>
      <p:sp>
        <p:nvSpPr>
          <p:cNvPr id="5" name="Rectangle 4">
            <a:extLst>
              <a:ext uri="{FF2B5EF4-FFF2-40B4-BE49-F238E27FC236}">
                <a16:creationId xmlns:a16="http://schemas.microsoft.com/office/drawing/2014/main" id="{0C741D30-1806-4AB3-902E-82846CC23AEE}"/>
              </a:ext>
            </a:extLst>
          </p:cNvPr>
          <p:cNvSpPr/>
          <p:nvPr/>
        </p:nvSpPr>
        <p:spPr>
          <a:xfrm rot="21284075">
            <a:off x="4673420" y="1425243"/>
            <a:ext cx="1494473" cy="1647778"/>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a:blip r:embed="rId5">
            <a:extLst>
              <a:ext uri="{837473B0-CC2E-450A-ABE3-18F120FF3D39}">
                <a1611:picAttrSrcUrl xmlns:a1611="http://schemas.microsoft.com/office/drawing/2016/11/main" r:id="rId6"/>
              </a:ext>
            </a:extLst>
          </a:blip>
          <a:srcRect l="15513" r="15513"/>
          <a:stretch/>
        </p:blipFill>
        <p:spPr>
          <a:xfrm rot="21223759">
            <a:off x="4572000" y="1391405"/>
            <a:ext cx="1819675" cy="1758801"/>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476993" y="3162362"/>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he a cook?</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419800" y="383567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No, he isn’t.</a:t>
            </a:r>
          </a:p>
        </p:txBody>
      </p:sp>
      <p:sp>
        <p:nvSpPr>
          <p:cNvPr id="12" name="Subtitle 8">
            <a:extLst>
              <a:ext uri="{FF2B5EF4-FFF2-40B4-BE49-F238E27FC236}">
                <a16:creationId xmlns:a16="http://schemas.microsoft.com/office/drawing/2014/main" id="{8871CC0C-7D51-496C-BA34-C16B0F924B5C}"/>
              </a:ext>
            </a:extLst>
          </p:cNvPr>
          <p:cNvSpPr txBox="1">
            <a:spLocks/>
          </p:cNvSpPr>
          <p:nvPr/>
        </p:nvSpPr>
        <p:spPr>
          <a:xfrm>
            <a:off x="2688331" y="4374050"/>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He’s a farmer.</a:t>
            </a:r>
          </a:p>
        </p:txBody>
      </p:sp>
      <p:sp>
        <p:nvSpPr>
          <p:cNvPr id="14" name="Ribbon: Tilted Down 13">
            <a:extLst>
              <a:ext uri="{FF2B5EF4-FFF2-40B4-BE49-F238E27FC236}">
                <a16:creationId xmlns:a16="http://schemas.microsoft.com/office/drawing/2014/main" id="{9CFFBFFD-D73B-4DA9-8AC5-E682E1B90296}"/>
              </a:ext>
            </a:extLst>
          </p:cNvPr>
          <p:cNvSpPr/>
          <p:nvPr/>
        </p:nvSpPr>
        <p:spPr>
          <a:xfrm>
            <a:off x="5087801" y="3828824"/>
            <a:ext cx="4024590" cy="920214"/>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dirty="0">
                <a:ln w="0"/>
                <a:solidFill>
                  <a:schemeClr val="tx1"/>
                </a:solidFill>
                <a:effectLst>
                  <a:outerShdw blurRad="38100" dist="19050" dir="2700000" algn="tl" rotWithShape="0">
                    <a:schemeClr val="dk1">
                      <a:alpha val="40000"/>
                    </a:schemeClr>
                  </a:outerShdw>
                </a:effectLst>
              </a:rPr>
              <a:t>Well done!</a:t>
            </a:r>
          </a:p>
        </p:txBody>
      </p:sp>
    </p:spTree>
    <p:extLst>
      <p:ext uri="{BB962C8B-B14F-4D97-AF65-F5344CB8AC3E}">
        <p14:creationId xmlns:p14="http://schemas.microsoft.com/office/powerpoint/2010/main" val="19176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050" name="Imagem 14" descr="street2.jpg">
            <a:extLst>
              <a:ext uri="{FF2B5EF4-FFF2-40B4-BE49-F238E27FC236}">
                <a16:creationId xmlns:a16="http://schemas.microsoft.com/office/drawing/2014/main" id="{18225A51-12F4-4476-B511-B63A025B2C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6213"/>
            <a:ext cx="68580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a:extLst>
              <a:ext uri="{FF2B5EF4-FFF2-40B4-BE49-F238E27FC236}">
                <a16:creationId xmlns:a16="http://schemas.microsoft.com/office/drawing/2014/main" id="{5BF2715D-F4D2-4A51-962A-E9BB7E212E5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8113" y="4129088"/>
            <a:ext cx="1026319"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0">
            <a:extLst>
              <a:ext uri="{FF2B5EF4-FFF2-40B4-BE49-F238E27FC236}">
                <a16:creationId xmlns:a16="http://schemas.microsoft.com/office/drawing/2014/main" id="{E0190ECE-E6E0-4121-9C7D-1516735F1CD5}"/>
              </a:ext>
            </a:extLst>
          </p:cNvPr>
          <p:cNvSpPr>
            <a:spLocks noChangeArrowheads="1" noChangeShapeType="1" noTextEdit="1"/>
          </p:cNvSpPr>
          <p:nvPr/>
        </p:nvSpPr>
        <p:spPr bwMode="auto">
          <a:xfrm>
            <a:off x="1785938" y="321469"/>
            <a:ext cx="5572125" cy="803672"/>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dirty="0">
                <a:ln w="25400">
                  <a:solidFill>
                    <a:srgbClr val="000000"/>
                  </a:solidFill>
                  <a:round/>
                  <a:headEnd/>
                  <a:tailEnd/>
                </a:ln>
                <a:gradFill rotWithShape="1">
                  <a:gsLst>
                    <a:gs pos="0">
                      <a:srgbClr val="FF3399"/>
                    </a:gs>
                    <a:gs pos="25000">
                      <a:srgbClr val="FF6633"/>
                    </a:gs>
                    <a:gs pos="50000">
                      <a:srgbClr val="FFFF00"/>
                    </a:gs>
                    <a:gs pos="75000">
                      <a:srgbClr val="01A78F"/>
                    </a:gs>
                    <a:gs pos="100000">
                      <a:srgbClr val="3366FF"/>
                    </a:gs>
                  </a:gsLst>
                  <a:lin ang="5400000" scaled="1"/>
                </a:gradFill>
                <a:latin typeface="Showcard Gothic" panose="04020904020102020604" pitchFamily="82" charset="0"/>
                <a:ea typeface="+mn-ea"/>
                <a:cs typeface="+mn-cs"/>
              </a:rPr>
              <a:t>WHAT Do they do?</a:t>
            </a:r>
          </a:p>
        </p:txBody>
      </p:sp>
      <p:sp>
        <p:nvSpPr>
          <p:cNvPr id="8" name="Rectângulo 7">
            <a:extLst>
              <a:ext uri="{FF2B5EF4-FFF2-40B4-BE49-F238E27FC236}">
                <a16:creationId xmlns:a16="http://schemas.microsoft.com/office/drawing/2014/main" id="{CBB565E6-78AE-4178-B1B2-0C4405B20315}"/>
              </a:ext>
            </a:extLst>
          </p:cNvPr>
          <p:cNvSpPr/>
          <p:nvPr/>
        </p:nvSpPr>
        <p:spPr>
          <a:xfrm>
            <a:off x="1143000" y="0"/>
            <a:ext cx="6858000" cy="21431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9" name="Rectângulo 8">
            <a:extLst>
              <a:ext uri="{FF2B5EF4-FFF2-40B4-BE49-F238E27FC236}">
                <a16:creationId xmlns:a16="http://schemas.microsoft.com/office/drawing/2014/main" id="{7383FE7C-F26A-428A-B11A-1E41E6F6A0C5}"/>
              </a:ext>
            </a:extLst>
          </p:cNvPr>
          <p:cNvSpPr/>
          <p:nvPr/>
        </p:nvSpPr>
        <p:spPr>
          <a:xfrm>
            <a:off x="1143000" y="214312"/>
            <a:ext cx="214313" cy="492918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0" name="Rectângulo 9">
            <a:extLst>
              <a:ext uri="{FF2B5EF4-FFF2-40B4-BE49-F238E27FC236}">
                <a16:creationId xmlns:a16="http://schemas.microsoft.com/office/drawing/2014/main" id="{52399248-BD0A-49F6-9015-C24ED6850964}"/>
              </a:ext>
            </a:extLst>
          </p:cNvPr>
          <p:cNvSpPr/>
          <p:nvPr/>
        </p:nvSpPr>
        <p:spPr>
          <a:xfrm>
            <a:off x="1357312" y="4982766"/>
            <a:ext cx="6643688" cy="16073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34613195-EDEE-4C6B-B913-B6F362540689}"/>
              </a:ext>
            </a:extLst>
          </p:cNvPr>
          <p:cNvSpPr/>
          <p:nvPr/>
        </p:nvSpPr>
        <p:spPr>
          <a:xfrm>
            <a:off x="7840266" y="214312"/>
            <a:ext cx="160734" cy="476845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2000" fill="hold"/>
                                        <p:tgtEl>
                                          <p:spTgt spid="2051"/>
                                        </p:tgtEl>
                                        <p:attrNameLst>
                                          <p:attrName>ppt_x</p:attrName>
                                        </p:attrNameLst>
                                      </p:cBhvr>
                                      <p:tavLst>
                                        <p:tav tm="0">
                                          <p:val>
                                            <p:strVal val="0-#ppt_w/2"/>
                                          </p:val>
                                        </p:tav>
                                        <p:tav tm="100000">
                                          <p:val>
                                            <p:strVal val="#ppt_x"/>
                                          </p:val>
                                        </p:tav>
                                      </p:tavLst>
                                    </p:anim>
                                    <p:anim calcmode="lin" valueType="num">
                                      <p:cBhvr additive="base">
                                        <p:cTn id="8" dur="2000" fill="hold"/>
                                        <p:tgtEl>
                                          <p:spTgt spid="205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000" fill="hold"/>
                                        <p:tgtEl>
                                          <p:spTgt spid="2"/>
                                        </p:tgtEl>
                                        <p:attrNameLst>
                                          <p:attrName>ppt_x</p:attrName>
                                        </p:attrNameLst>
                                      </p:cBhvr>
                                      <p:tavLst>
                                        <p:tav tm="0">
                                          <p:val>
                                            <p:strVal val="#ppt_x"/>
                                          </p:val>
                                        </p:tav>
                                        <p:tav tm="100000">
                                          <p:val>
                                            <p:strVal val="#ppt_x"/>
                                          </p:val>
                                        </p:tav>
                                      </p:tavLst>
                                    </p:anim>
                                    <p:anim calcmode="lin" valueType="num">
                                      <p:cBhvr additive="base">
                                        <p:cTn id="13"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a:extLst>
              <a:ext uri="{FF2B5EF4-FFF2-40B4-BE49-F238E27FC236}">
                <a16:creationId xmlns:a16="http://schemas.microsoft.com/office/drawing/2014/main" id="{287FCF34-ACA5-4810-A7FB-288C4F1C36C4}"/>
              </a:ext>
            </a:extLst>
          </p:cNvPr>
          <p:cNvSpPr>
            <a:spLocks noGrp="1" noChangeArrowheads="1"/>
          </p:cNvSpPr>
          <p:nvPr>
            <p:ph type="title"/>
          </p:nvPr>
        </p:nvSpPr>
        <p:spPr>
          <a:xfrm>
            <a:off x="1357313" y="330641"/>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her job?</a:t>
            </a:r>
          </a:p>
        </p:txBody>
      </p:sp>
      <p:sp>
        <p:nvSpPr>
          <p:cNvPr id="6151" name="AutoShape 7">
            <a:extLst>
              <a:ext uri="{FF2B5EF4-FFF2-40B4-BE49-F238E27FC236}">
                <a16:creationId xmlns:a16="http://schemas.microsoft.com/office/drawing/2014/main" id="{E8A4B2E2-2EDC-41D0-A6EB-C3812DE5314E}"/>
              </a:ext>
            </a:extLst>
          </p:cNvPr>
          <p:cNvSpPr>
            <a:spLocks noChangeArrowheads="1"/>
          </p:cNvSpPr>
          <p:nvPr/>
        </p:nvSpPr>
        <p:spPr bwMode="auto">
          <a:xfrm>
            <a:off x="1357313" y="4179094"/>
            <a:ext cx="2089547"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teacher.</a:t>
            </a:r>
            <a:endParaRPr lang="en-GB" sz="1800" b="1" kern="1200" dirty="0">
              <a:solidFill>
                <a:srgbClr val="666666">
                  <a:lumMod val="50000"/>
                </a:srgbClr>
              </a:solidFill>
              <a:latin typeface="Arial" charset="0"/>
              <a:ea typeface="+mn-ea"/>
              <a:cs typeface="+mn-cs"/>
            </a:endParaRPr>
          </a:p>
        </p:txBody>
      </p:sp>
      <p:sp>
        <p:nvSpPr>
          <p:cNvPr id="6152" name="AutoShape 8">
            <a:extLst>
              <a:ext uri="{FF2B5EF4-FFF2-40B4-BE49-F238E27FC236}">
                <a16:creationId xmlns:a16="http://schemas.microsoft.com/office/drawing/2014/main" id="{7D322604-4A41-425A-864D-D8AC13BBB6DA}"/>
              </a:ext>
            </a:extLst>
          </p:cNvPr>
          <p:cNvSpPr>
            <a:spLocks noChangeArrowheads="1"/>
          </p:cNvSpPr>
          <p:nvPr/>
        </p:nvSpPr>
        <p:spPr bwMode="auto">
          <a:xfrm>
            <a:off x="3554016"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nurse.</a:t>
            </a:r>
            <a:endParaRPr lang="en-GB" sz="1800" b="1" kern="1200" dirty="0">
              <a:solidFill>
                <a:srgbClr val="666666">
                  <a:lumMod val="50000"/>
                </a:srgbClr>
              </a:solidFill>
              <a:latin typeface="Arial" charset="0"/>
              <a:ea typeface="+mn-ea"/>
              <a:cs typeface="+mn-cs"/>
            </a:endParaRPr>
          </a:p>
        </p:txBody>
      </p:sp>
      <p:sp>
        <p:nvSpPr>
          <p:cNvPr id="6153" name="AutoShape 9">
            <a:extLst>
              <a:ext uri="{FF2B5EF4-FFF2-40B4-BE49-F238E27FC236}">
                <a16:creationId xmlns:a16="http://schemas.microsoft.com/office/drawing/2014/main" id="{37990300-A0F6-4D61-B512-27F3EAA7004D}"/>
              </a:ext>
            </a:extLst>
          </p:cNvPr>
          <p:cNvSpPr>
            <a:spLocks noChangeArrowheads="1"/>
          </p:cNvSpPr>
          <p:nvPr/>
        </p:nvSpPr>
        <p:spPr bwMode="auto">
          <a:xfrm>
            <a:off x="5697141" y="4179094"/>
            <a:ext cx="1999059"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doctor.</a:t>
            </a:r>
            <a:endParaRPr lang="en-GB" sz="1800" b="1" kern="1200" dirty="0">
              <a:solidFill>
                <a:srgbClr val="666666">
                  <a:lumMod val="50000"/>
                </a:srgbClr>
              </a:solidFill>
              <a:latin typeface="Arial" charset="0"/>
              <a:ea typeface="+mn-ea"/>
              <a:cs typeface="+mn-cs"/>
            </a:endParaRPr>
          </a:p>
        </p:txBody>
      </p:sp>
      <p:sp>
        <p:nvSpPr>
          <p:cNvPr id="6154" name="WordArt 10">
            <a:extLst>
              <a:ext uri="{FF2B5EF4-FFF2-40B4-BE49-F238E27FC236}">
                <a16:creationId xmlns:a16="http://schemas.microsoft.com/office/drawing/2014/main" id="{4EF3C94C-346A-41A6-B9A6-C90E0001C03A}"/>
              </a:ext>
            </a:extLst>
          </p:cNvPr>
          <p:cNvSpPr>
            <a:spLocks noChangeArrowheads="1" noChangeShapeType="1" noTextEdit="1"/>
          </p:cNvSpPr>
          <p:nvPr/>
        </p:nvSpPr>
        <p:spPr bwMode="auto">
          <a:xfrm>
            <a:off x="5975748" y="627460"/>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6155" name="Picture 11">
            <a:hlinkClick r:id="" action="ppaction://hlinkshowjump?jump=nextslide"/>
            <a:extLst>
              <a:ext uri="{FF2B5EF4-FFF2-40B4-BE49-F238E27FC236}">
                <a16:creationId xmlns:a16="http://schemas.microsoft.com/office/drawing/2014/main" id="{C52E66CB-C2DF-44FC-BC36-A6EB02FC06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93719" y="2082404"/>
            <a:ext cx="622697" cy="59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62CA9FF6-99B2-41F7-AC36-A5BEB1085E8B}"/>
              </a:ext>
            </a:extLst>
          </p:cNvPr>
          <p:cNvSpPr/>
          <p:nvPr/>
        </p:nvSpPr>
        <p:spPr>
          <a:xfrm>
            <a:off x="1143000" y="0"/>
            <a:ext cx="6858000" cy="1607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AECFDAF1-75ED-4EA7-9334-FDFA45BEF402}"/>
              </a:ext>
            </a:extLst>
          </p:cNvPr>
          <p:cNvSpPr/>
          <p:nvPr/>
        </p:nvSpPr>
        <p:spPr>
          <a:xfrm>
            <a:off x="1143000" y="160735"/>
            <a:ext cx="160735"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48E596B8-FB30-4DF4-B9E8-BA540DA56450}"/>
              </a:ext>
            </a:extLst>
          </p:cNvPr>
          <p:cNvSpPr/>
          <p:nvPr/>
        </p:nvSpPr>
        <p:spPr>
          <a:xfrm>
            <a:off x="1303735" y="4982766"/>
            <a:ext cx="6697265" cy="160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BD8253F7-D5D2-4FB5-8BAF-C553C74B9A71}"/>
              </a:ext>
            </a:extLst>
          </p:cNvPr>
          <p:cNvSpPr/>
          <p:nvPr/>
        </p:nvSpPr>
        <p:spPr>
          <a:xfrm>
            <a:off x="7840266" y="160735"/>
            <a:ext cx="160734" cy="48220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2" name="Rectangle 1">
            <a:extLst>
              <a:ext uri="{FF2B5EF4-FFF2-40B4-BE49-F238E27FC236}">
                <a16:creationId xmlns:a16="http://schemas.microsoft.com/office/drawing/2014/main" id="{ECA2E5C5-88E6-4B8C-886B-54A4F7094A68}"/>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Imagem 13">
            <a:extLst>
              <a:ext uri="{FF2B5EF4-FFF2-40B4-BE49-F238E27FC236}">
                <a16:creationId xmlns:a16="http://schemas.microsoft.com/office/drawing/2014/main" id="{8F18871B-38DD-487D-BA76-F6E1F5FE5FDF}"/>
              </a:ext>
            </a:extLst>
          </p:cNvPr>
          <p:cNvPicPr>
            <a:picLocks noChangeAspect="1"/>
          </p:cNvPicPr>
          <p:nvPr/>
        </p:nvPicPr>
        <p:blipFill>
          <a:blip r:embed="rId5"/>
          <a:srcRect/>
          <a:stretch/>
        </p:blipFill>
        <p:spPr bwMode="auto">
          <a:xfrm>
            <a:off x="3113667" y="1544791"/>
            <a:ext cx="2826315" cy="188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p:cTn id="7" dur="2000" fill="hold"/>
                                        <p:tgtEl>
                                          <p:spTgt spid="6149"/>
                                        </p:tgtEl>
                                        <p:attrNameLst>
                                          <p:attrName>ppt_w</p:attrName>
                                        </p:attrNameLst>
                                      </p:cBhvr>
                                      <p:tavLst>
                                        <p:tav tm="0">
                                          <p:val>
                                            <p:fltVal val="0"/>
                                          </p:val>
                                        </p:tav>
                                        <p:tav tm="100000">
                                          <p:val>
                                            <p:strVal val="#ppt_w"/>
                                          </p:val>
                                        </p:tav>
                                      </p:tavLst>
                                    </p:anim>
                                    <p:anim calcmode="lin" valueType="num">
                                      <p:cBhvr>
                                        <p:cTn id="8" dur="2000" fill="hold"/>
                                        <p:tgtEl>
                                          <p:spTgt spid="6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15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6151"/>
                                        </p:tgtEl>
                                      </p:cBhvr>
                                    </p:animEffect>
                                    <p:set>
                                      <p:cBhvr>
                                        <p:cTn id="14" dur="1" fill="hold">
                                          <p:stCondLst>
                                            <p:cond delay="499"/>
                                          </p:stCondLst>
                                        </p:cTn>
                                        <p:tgtEl>
                                          <p:spTgt spid="615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6151"/>
                  </p:tgtEl>
                </p:cond>
              </p:nextCondLst>
            </p:seq>
            <p:seq concurrent="1" nextAc="seek">
              <p:cTn id="15" restart="whenNotActive" fill="hold" evtFilter="cancelBubble" nodeType="interactiveSeq">
                <p:stCondLst>
                  <p:cond evt="onClick" delay="0">
                    <p:tgtEl>
                      <p:spTgt spid="615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6153"/>
                                        </p:tgtEl>
                                      </p:cBhvr>
                                    </p:animEffect>
                                    <p:set>
                                      <p:cBhvr>
                                        <p:cTn id="20" dur="1" fill="hold">
                                          <p:stCondLst>
                                            <p:cond delay="499"/>
                                          </p:stCondLst>
                                        </p:cTn>
                                        <p:tgtEl>
                                          <p:spTgt spid="6153"/>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6153"/>
                  </p:tgtEl>
                </p:cond>
              </p:nextCondLst>
            </p:seq>
            <p:seq concurrent="1" nextAc="seek">
              <p:cTn id="21" restart="whenNotActive" fill="hold" evtFilter="cancelBubble" nodeType="interactiveSeq">
                <p:stCondLst>
                  <p:cond evt="onClick" delay="0">
                    <p:tgtEl>
                      <p:spTgt spid="6152"/>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6154"/>
                                        </p:tgtEl>
                                        <p:attrNameLst>
                                          <p:attrName>style.visibility</p:attrName>
                                        </p:attrNameLst>
                                      </p:cBhvr>
                                      <p:to>
                                        <p:strVal val="visible"/>
                                      </p:to>
                                    </p:set>
                                    <p:animEffect transition="in" filter="slide(fromBottom)">
                                      <p:cBhvr>
                                        <p:cTn id="26" dur="500"/>
                                        <p:tgtEl>
                                          <p:spTgt spid="6154"/>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6155"/>
                                        </p:tgtEl>
                                        <p:attrNameLst>
                                          <p:attrName>style.visibility</p:attrName>
                                        </p:attrNameLst>
                                      </p:cBhvr>
                                      <p:to>
                                        <p:strVal val="visible"/>
                                      </p:to>
                                    </p:set>
                                    <p:animEffect transition="in" filter="slide(fromBottom)">
                                      <p:cBhvr>
                                        <p:cTn id="30" dur="500"/>
                                        <p:tgtEl>
                                          <p:spTgt spid="6155"/>
                                        </p:tgtEl>
                                      </p:cBhvr>
                                    </p:animEffect>
                                  </p:childTnLst>
                                  <p:subTnLst>
                                    <p:audio>
                                      <p:cMediaNode>
                                        <p:cTn display="0" masterRel="sameClick">
                                          <p:stCondLst>
                                            <p:cond evt="begin" delay="0">
                                              <p:tn val="28"/>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6152"/>
                  </p:tgtEl>
                </p:cond>
              </p:nextCondLst>
            </p:seq>
          </p:childTnLst>
        </p:cTn>
      </p:par>
    </p:tnLst>
    <p:bldLst>
      <p:bldP spid="6149" grpId="0"/>
      <p:bldP spid="6151" grpId="0" animBg="1"/>
      <p:bldP spid="61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4B15D40-10ED-424D-90BD-D8F9983E2CCA}"/>
              </a:ext>
            </a:extLst>
          </p:cNvPr>
          <p:cNvSpPr>
            <a:spLocks noGrp="1" noChangeArrowheads="1"/>
          </p:cNvSpPr>
          <p:nvPr>
            <p:ph type="title"/>
          </p:nvPr>
        </p:nvSpPr>
        <p:spPr>
          <a:xfrm>
            <a:off x="1358504" y="280404"/>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his job?</a:t>
            </a:r>
            <a:endParaRPr lang="pt-BR" sz="3600" b="1" dirty="0">
              <a:solidFill>
                <a:schemeClr val="tx2">
                  <a:lumMod val="50000"/>
                </a:schemeClr>
              </a:solidFill>
              <a:latin typeface="Comic Sans MS" pitchFamily="66" charset="0"/>
            </a:endParaRPr>
          </a:p>
        </p:txBody>
      </p:sp>
      <p:sp>
        <p:nvSpPr>
          <p:cNvPr id="52228" name="AutoShape 4">
            <a:extLst>
              <a:ext uri="{FF2B5EF4-FFF2-40B4-BE49-F238E27FC236}">
                <a16:creationId xmlns:a16="http://schemas.microsoft.com/office/drawing/2014/main" id="{C2FB151D-E115-43B4-911B-0C2D80949166}"/>
              </a:ext>
            </a:extLst>
          </p:cNvPr>
          <p:cNvSpPr>
            <a:spLocks noChangeArrowheads="1"/>
          </p:cNvSpPr>
          <p:nvPr/>
        </p:nvSpPr>
        <p:spPr bwMode="auto">
          <a:xfrm>
            <a:off x="3554017" y="4179094"/>
            <a:ext cx="194429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teacher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29" name="AutoShape 5">
            <a:extLst>
              <a:ext uri="{FF2B5EF4-FFF2-40B4-BE49-F238E27FC236}">
                <a16:creationId xmlns:a16="http://schemas.microsoft.com/office/drawing/2014/main" id="{90CD396C-CDF4-4317-B90E-C4BA1ED7DA58}"/>
              </a:ext>
            </a:extLst>
          </p:cNvPr>
          <p:cNvSpPr>
            <a:spLocks noChangeArrowheads="1"/>
          </p:cNvSpPr>
          <p:nvPr/>
        </p:nvSpPr>
        <p:spPr bwMode="auto">
          <a:xfrm>
            <a:off x="1357312"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cook.</a:t>
            </a:r>
            <a:endParaRPr lang="en-GB" sz="1800" b="1" kern="1200" dirty="0">
              <a:solidFill>
                <a:srgbClr val="666666">
                  <a:lumMod val="50000"/>
                </a:srgbClr>
              </a:solidFill>
              <a:latin typeface="Arial" charset="0"/>
              <a:ea typeface="+mn-ea"/>
              <a:cs typeface="+mn-cs"/>
            </a:endParaRPr>
          </a:p>
        </p:txBody>
      </p:sp>
      <p:sp>
        <p:nvSpPr>
          <p:cNvPr id="52230" name="AutoShape 6">
            <a:extLst>
              <a:ext uri="{FF2B5EF4-FFF2-40B4-BE49-F238E27FC236}">
                <a16:creationId xmlns:a16="http://schemas.microsoft.com/office/drawing/2014/main" id="{A209DDDB-39F8-4933-B179-FA2E573BF698}"/>
              </a:ext>
            </a:extLst>
          </p:cNvPr>
          <p:cNvSpPr>
            <a:spLocks noChangeArrowheads="1"/>
          </p:cNvSpPr>
          <p:nvPr/>
        </p:nvSpPr>
        <p:spPr bwMode="auto">
          <a:xfrm>
            <a:off x="564356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farmer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31" name="WordArt 7">
            <a:extLst>
              <a:ext uri="{FF2B5EF4-FFF2-40B4-BE49-F238E27FC236}">
                <a16:creationId xmlns:a16="http://schemas.microsoft.com/office/drawing/2014/main" id="{D3F5FD03-0C31-4345-9D48-ED01051F08F3}"/>
              </a:ext>
            </a:extLst>
          </p:cNvPr>
          <p:cNvSpPr>
            <a:spLocks noChangeArrowheads="1" noChangeShapeType="1" noTextEdit="1"/>
          </p:cNvSpPr>
          <p:nvPr/>
        </p:nvSpPr>
        <p:spPr bwMode="auto">
          <a:xfrm>
            <a:off x="5949714" y="402353"/>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2232" name="Picture 8">
            <a:hlinkClick r:id="" action="ppaction://hlinkshowjump?jump=nextslide"/>
            <a:extLst>
              <a:ext uri="{FF2B5EF4-FFF2-40B4-BE49-F238E27FC236}">
                <a16:creationId xmlns:a16="http://schemas.microsoft.com/office/drawing/2014/main" id="{B15ED55A-DD32-4630-8D66-F01D82E74B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2088356"/>
            <a:ext cx="582216"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1173AF5D-5382-4C6A-BD90-978A9235BE9F}"/>
              </a:ext>
            </a:extLst>
          </p:cNvPr>
          <p:cNvSpPr/>
          <p:nvPr/>
        </p:nvSpPr>
        <p:spPr>
          <a:xfrm>
            <a:off x="1143000" y="0"/>
            <a:ext cx="6858000" cy="1607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B0500BC2-9205-4C06-9FCA-963DD51E4E1E}"/>
              </a:ext>
            </a:extLst>
          </p:cNvPr>
          <p:cNvSpPr/>
          <p:nvPr/>
        </p:nvSpPr>
        <p:spPr>
          <a:xfrm>
            <a:off x="1143000" y="160735"/>
            <a:ext cx="160735"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65995352-4AA9-4A8F-8A70-1E4740190D9E}"/>
              </a:ext>
            </a:extLst>
          </p:cNvPr>
          <p:cNvSpPr/>
          <p:nvPr/>
        </p:nvSpPr>
        <p:spPr>
          <a:xfrm>
            <a:off x="1250157" y="4929187"/>
            <a:ext cx="6750844"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CBAAA927-9812-4F98-995D-CBD0A0EE9E49}"/>
              </a:ext>
            </a:extLst>
          </p:cNvPr>
          <p:cNvSpPr/>
          <p:nvPr/>
        </p:nvSpPr>
        <p:spPr>
          <a:xfrm>
            <a:off x="7840266" y="160735"/>
            <a:ext cx="160734"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E2AB936F-4230-4362-844F-AD1B607F2669}"/>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88A3CD8-7225-4981-89E1-DBE3F2273160}"/>
              </a:ext>
            </a:extLst>
          </p:cNvPr>
          <p:cNvPicPr>
            <a:picLocks noChangeAspect="1"/>
          </p:cNvPicPr>
          <p:nvPr/>
        </p:nvPicPr>
        <p:blipFill>
          <a:blip r:embed="rId5"/>
          <a:stretch>
            <a:fillRect/>
          </a:stretch>
        </p:blipFill>
        <p:spPr>
          <a:xfrm>
            <a:off x="2785146" y="1333927"/>
            <a:ext cx="3573708" cy="238056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2000" fill="hold"/>
                                        <p:tgtEl>
                                          <p:spTgt spid="52226"/>
                                        </p:tgtEl>
                                        <p:attrNameLst>
                                          <p:attrName>ppt_w</p:attrName>
                                        </p:attrNameLst>
                                      </p:cBhvr>
                                      <p:tavLst>
                                        <p:tav tm="0">
                                          <p:val>
                                            <p:fltVal val="0"/>
                                          </p:val>
                                        </p:tav>
                                        <p:tav tm="100000">
                                          <p:val>
                                            <p:strVal val="#ppt_w"/>
                                          </p:val>
                                        </p:tav>
                                      </p:tavLst>
                                    </p:anim>
                                    <p:anim calcmode="lin" valueType="num">
                                      <p:cBhvr>
                                        <p:cTn id="8" dur="2000" fill="hold"/>
                                        <p:tgtEl>
                                          <p:spTgt spid="52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222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2228"/>
                                        </p:tgtEl>
                                      </p:cBhvr>
                                    </p:animEffect>
                                    <p:set>
                                      <p:cBhvr>
                                        <p:cTn id="14" dur="1" fill="hold">
                                          <p:stCondLst>
                                            <p:cond delay="499"/>
                                          </p:stCondLst>
                                        </p:cTn>
                                        <p:tgtEl>
                                          <p:spTgt spid="5222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28"/>
                  </p:tgtEl>
                </p:cond>
              </p:nextCondLst>
            </p:seq>
            <p:seq concurrent="1" nextAc="seek">
              <p:cTn id="15" restart="whenNotActive" fill="hold" evtFilter="cancelBubble" nodeType="interactiveSeq">
                <p:stCondLst>
                  <p:cond evt="onClick" delay="0">
                    <p:tgtEl>
                      <p:spTgt spid="5223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2230"/>
                                        </p:tgtEl>
                                      </p:cBhvr>
                                    </p:animEffect>
                                    <p:set>
                                      <p:cBhvr>
                                        <p:cTn id="20" dur="1" fill="hold">
                                          <p:stCondLst>
                                            <p:cond delay="499"/>
                                          </p:stCondLst>
                                        </p:cTn>
                                        <p:tgtEl>
                                          <p:spTgt spid="5223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30"/>
                  </p:tgtEl>
                </p:cond>
              </p:nextCondLst>
            </p:seq>
            <p:seq concurrent="1" nextAc="seek">
              <p:cTn id="21" restart="whenNotActive" fill="hold" evtFilter="cancelBubble" nodeType="interactiveSeq">
                <p:stCondLst>
                  <p:cond evt="onClick" delay="0">
                    <p:tgtEl>
                      <p:spTgt spid="5222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2231"/>
                                        </p:tgtEl>
                                        <p:attrNameLst>
                                          <p:attrName>style.visibility</p:attrName>
                                        </p:attrNameLst>
                                      </p:cBhvr>
                                      <p:to>
                                        <p:strVal val="visible"/>
                                      </p:to>
                                    </p:set>
                                    <p:animEffect transition="in" filter="slide(fromBottom)">
                                      <p:cBhvr>
                                        <p:cTn id="26" dur="500"/>
                                        <p:tgtEl>
                                          <p:spTgt spid="52231"/>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2232"/>
                                        </p:tgtEl>
                                        <p:attrNameLst>
                                          <p:attrName>style.visibility</p:attrName>
                                        </p:attrNameLst>
                                      </p:cBhvr>
                                      <p:to>
                                        <p:strVal val="visible"/>
                                      </p:to>
                                    </p:set>
                                    <p:animEffect transition="in" filter="slide(fromBottom)">
                                      <p:cBhvr>
                                        <p:cTn id="30" dur="500"/>
                                        <p:tgtEl>
                                          <p:spTgt spid="52232"/>
                                        </p:tgtEl>
                                      </p:cBhvr>
                                    </p:animEffect>
                                  </p:childTnLst>
                                  <p:subTnLst>
                                    <p:audio>
                                      <p:cMediaNode>
                                        <p:cTn display="0" masterRel="sameClick">
                                          <p:stCondLst>
                                            <p:cond evt="begin" delay="0">
                                              <p:tn val="28"/>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52229"/>
                  </p:tgtEl>
                </p:cond>
              </p:nextCondLst>
            </p:seq>
          </p:childTnLst>
        </p:cTn>
      </p:par>
    </p:tnLst>
    <p:bldLst>
      <p:bldP spid="52226" grpId="0"/>
      <p:bldP spid="52228" grpId="0" animBg="1"/>
      <p:bldP spid="522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46B0CF9-AA73-4859-9617-AB6EBA5CCB93}"/>
              </a:ext>
            </a:extLst>
          </p:cNvPr>
          <p:cNvSpPr>
            <a:spLocks noGrp="1" noChangeArrowheads="1"/>
          </p:cNvSpPr>
          <p:nvPr>
            <p:ph type="title"/>
          </p:nvPr>
        </p:nvSpPr>
        <p:spPr>
          <a:xfrm>
            <a:off x="1284418" y="277414"/>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her job?</a:t>
            </a:r>
            <a:endParaRPr lang="pt-BR" sz="3600" b="1" dirty="0">
              <a:solidFill>
                <a:schemeClr val="tx2">
                  <a:lumMod val="50000"/>
                </a:schemeClr>
              </a:solidFill>
              <a:latin typeface="Comic Sans MS" pitchFamily="66" charset="0"/>
            </a:endParaRPr>
          </a:p>
        </p:txBody>
      </p:sp>
      <p:sp>
        <p:nvSpPr>
          <p:cNvPr id="53251" name="AutoShape 3">
            <a:extLst>
              <a:ext uri="{FF2B5EF4-FFF2-40B4-BE49-F238E27FC236}">
                <a16:creationId xmlns:a16="http://schemas.microsoft.com/office/drawing/2014/main" id="{AE165BD5-05CC-4911-A27F-0A1FD9FFCD0F}"/>
              </a:ext>
            </a:extLst>
          </p:cNvPr>
          <p:cNvSpPr>
            <a:spLocks noChangeArrowheads="1"/>
          </p:cNvSpPr>
          <p:nvPr/>
        </p:nvSpPr>
        <p:spPr bwMode="auto">
          <a:xfrm>
            <a:off x="3437335" y="4192191"/>
            <a:ext cx="2052638" cy="701278"/>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nurse</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3252" name="AutoShape 4">
            <a:extLst>
              <a:ext uri="{FF2B5EF4-FFF2-40B4-BE49-F238E27FC236}">
                <a16:creationId xmlns:a16="http://schemas.microsoft.com/office/drawing/2014/main" id="{50F0B3A7-73C4-48F6-9300-65C7782FB5CC}"/>
              </a:ext>
            </a:extLst>
          </p:cNvPr>
          <p:cNvSpPr>
            <a:spLocks noChangeArrowheads="1"/>
          </p:cNvSpPr>
          <p:nvPr/>
        </p:nvSpPr>
        <p:spPr bwMode="auto">
          <a:xfrm>
            <a:off x="5589985"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singer.</a:t>
            </a:r>
            <a:endParaRPr lang="en-GB" sz="1800" b="1" kern="1200" dirty="0">
              <a:solidFill>
                <a:srgbClr val="666666">
                  <a:lumMod val="50000"/>
                </a:srgbClr>
              </a:solidFill>
              <a:latin typeface="Arial" charset="0"/>
              <a:ea typeface="+mn-ea"/>
              <a:cs typeface="+mn-cs"/>
            </a:endParaRPr>
          </a:p>
        </p:txBody>
      </p:sp>
      <p:sp>
        <p:nvSpPr>
          <p:cNvPr id="53253" name="AutoShape 5">
            <a:extLst>
              <a:ext uri="{FF2B5EF4-FFF2-40B4-BE49-F238E27FC236}">
                <a16:creationId xmlns:a16="http://schemas.microsoft.com/office/drawing/2014/main" id="{4BB861CA-8AE9-4B18-A2A0-94FE63A4C8A4}"/>
              </a:ext>
            </a:extLst>
          </p:cNvPr>
          <p:cNvSpPr>
            <a:spLocks noChangeArrowheads="1"/>
          </p:cNvSpPr>
          <p:nvPr/>
        </p:nvSpPr>
        <p:spPr bwMode="auto">
          <a:xfrm>
            <a:off x="135731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doctor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3254" name="WordArt 6">
            <a:extLst>
              <a:ext uri="{FF2B5EF4-FFF2-40B4-BE49-F238E27FC236}">
                <a16:creationId xmlns:a16="http://schemas.microsoft.com/office/drawing/2014/main" id="{A7432372-2666-4913-8B66-B71BEA1B1B8E}"/>
              </a:ext>
            </a:extLst>
          </p:cNvPr>
          <p:cNvSpPr>
            <a:spLocks noChangeArrowheads="1" noChangeShapeType="1" noTextEdit="1"/>
          </p:cNvSpPr>
          <p:nvPr/>
        </p:nvSpPr>
        <p:spPr bwMode="auto">
          <a:xfrm>
            <a:off x="6019538" y="540629"/>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3255" name="Picture 7">
            <a:hlinkClick r:id="" action="ppaction://hlinkshowjump?jump=nextslide"/>
            <a:extLst>
              <a:ext uri="{FF2B5EF4-FFF2-40B4-BE49-F238E27FC236}">
                <a16:creationId xmlns:a16="http://schemas.microsoft.com/office/drawing/2014/main" id="{C5A5E810-78DB-4307-B901-8125788D84F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40141" y="2145506"/>
            <a:ext cx="63222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75E927DA-D7EC-4FD1-8A5C-082547270029}"/>
              </a:ext>
            </a:extLst>
          </p:cNvPr>
          <p:cNvSpPr/>
          <p:nvPr/>
        </p:nvSpPr>
        <p:spPr>
          <a:xfrm>
            <a:off x="1143000" y="0"/>
            <a:ext cx="6858000"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D36D5D67-876C-4201-9517-8D6B9569C800}"/>
              </a:ext>
            </a:extLst>
          </p:cNvPr>
          <p:cNvSpPr/>
          <p:nvPr/>
        </p:nvSpPr>
        <p:spPr>
          <a:xfrm>
            <a:off x="1143000" y="214312"/>
            <a:ext cx="160735"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35D6CB2D-5928-4E19-BE0E-B78CC5329706}"/>
              </a:ext>
            </a:extLst>
          </p:cNvPr>
          <p:cNvSpPr/>
          <p:nvPr/>
        </p:nvSpPr>
        <p:spPr>
          <a:xfrm>
            <a:off x="1303735" y="4982766"/>
            <a:ext cx="6697265" cy="160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94387861-C803-401B-B048-CD67455A4547}"/>
              </a:ext>
            </a:extLst>
          </p:cNvPr>
          <p:cNvSpPr/>
          <p:nvPr/>
        </p:nvSpPr>
        <p:spPr>
          <a:xfrm>
            <a:off x="7840266" y="214312"/>
            <a:ext cx="160734"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8BEA9C69-C18C-4A2F-8A01-6C21A792B982}"/>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0B117F0-6F65-4FA8-B520-4B2E191DC7DD}"/>
              </a:ext>
            </a:extLst>
          </p:cNvPr>
          <p:cNvPicPr>
            <a:picLocks noChangeAspect="1"/>
          </p:cNvPicPr>
          <p:nvPr/>
        </p:nvPicPr>
        <p:blipFill>
          <a:blip r:embed="rId6"/>
          <a:stretch>
            <a:fillRect/>
          </a:stretch>
        </p:blipFill>
        <p:spPr>
          <a:xfrm>
            <a:off x="2643188" y="1344215"/>
            <a:ext cx="3857625" cy="25717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p:cTn id="7" dur="2000" fill="hold"/>
                                        <p:tgtEl>
                                          <p:spTgt spid="53250"/>
                                        </p:tgtEl>
                                        <p:attrNameLst>
                                          <p:attrName>ppt_w</p:attrName>
                                        </p:attrNameLst>
                                      </p:cBhvr>
                                      <p:tavLst>
                                        <p:tav tm="0">
                                          <p:val>
                                            <p:fltVal val="0"/>
                                          </p:val>
                                        </p:tav>
                                        <p:tav tm="100000">
                                          <p:val>
                                            <p:strVal val="#ppt_w"/>
                                          </p:val>
                                        </p:tav>
                                      </p:tavLst>
                                    </p:anim>
                                    <p:anim calcmode="lin" valueType="num">
                                      <p:cBhvr>
                                        <p:cTn id="8" dur="2000" fill="hold"/>
                                        <p:tgtEl>
                                          <p:spTgt spid="532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325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3251"/>
                                        </p:tgtEl>
                                      </p:cBhvr>
                                    </p:animEffect>
                                    <p:set>
                                      <p:cBhvr>
                                        <p:cTn id="14" dur="1" fill="hold">
                                          <p:stCondLst>
                                            <p:cond delay="499"/>
                                          </p:stCondLst>
                                        </p:cTn>
                                        <p:tgtEl>
                                          <p:spTgt spid="5325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3251"/>
                  </p:tgtEl>
                </p:cond>
              </p:nextCondLst>
            </p:seq>
            <p:seq concurrent="1" nextAc="seek">
              <p:cTn id="15" restart="whenNotActive" fill="hold" evtFilter="cancelBubble" nodeType="interactiveSeq">
                <p:stCondLst>
                  <p:cond evt="onClick" delay="0">
                    <p:tgtEl>
                      <p:spTgt spid="5325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3253"/>
                                        </p:tgtEl>
                                      </p:cBhvr>
                                    </p:animEffect>
                                    <p:set>
                                      <p:cBhvr>
                                        <p:cTn id="20" dur="1" fill="hold">
                                          <p:stCondLst>
                                            <p:cond delay="499"/>
                                          </p:stCondLst>
                                        </p:cTn>
                                        <p:tgtEl>
                                          <p:spTgt spid="53253"/>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3253"/>
                  </p:tgtEl>
                </p:cond>
              </p:nextCondLst>
            </p:seq>
            <p:seq concurrent="1" nextAc="seek">
              <p:cTn id="21" restart="whenNotActive" fill="hold" evtFilter="cancelBubble" nodeType="interactiveSeq">
                <p:stCondLst>
                  <p:cond evt="onClick" delay="0">
                    <p:tgtEl>
                      <p:spTgt spid="53252"/>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3254"/>
                                        </p:tgtEl>
                                        <p:attrNameLst>
                                          <p:attrName>style.visibility</p:attrName>
                                        </p:attrNameLst>
                                      </p:cBhvr>
                                      <p:to>
                                        <p:strVal val="visible"/>
                                      </p:to>
                                    </p:set>
                                    <p:animEffect transition="in" filter="slide(fromBottom)">
                                      <p:cBhvr>
                                        <p:cTn id="26" dur="500"/>
                                        <p:tgtEl>
                                          <p:spTgt spid="53254"/>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3255"/>
                                        </p:tgtEl>
                                        <p:attrNameLst>
                                          <p:attrName>style.visibility</p:attrName>
                                        </p:attrNameLst>
                                      </p:cBhvr>
                                      <p:to>
                                        <p:strVal val="visible"/>
                                      </p:to>
                                    </p:set>
                                    <p:animEffect transition="in" filter="slide(fromBottom)">
                                      <p:cBhvr>
                                        <p:cTn id="30" dur="500"/>
                                        <p:tgtEl>
                                          <p:spTgt spid="53255"/>
                                        </p:tgtEl>
                                      </p:cBhvr>
                                    </p:animEffect>
                                  </p:childTnLst>
                                  <p:subTnLst>
                                    <p:audio>
                                      <p:cMediaNode>
                                        <p:cTn display="0" masterRel="sameClick">
                                          <p:stCondLst>
                                            <p:cond evt="begin" delay="0">
                                              <p:tn val="28"/>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53252"/>
                  </p:tgtEl>
                </p:cond>
              </p:nextCondLst>
            </p:seq>
          </p:childTnLst>
        </p:cTn>
      </p:par>
    </p:tnLst>
    <p:bldLst>
      <p:bldP spid="53250" grpId="0"/>
      <p:bldP spid="53251" grpId="0" animBg="1"/>
      <p:bldP spid="532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46B0CF9-AA73-4859-9617-AB6EBA5CCB93}"/>
              </a:ext>
            </a:extLst>
          </p:cNvPr>
          <p:cNvSpPr>
            <a:spLocks noGrp="1" noChangeArrowheads="1"/>
          </p:cNvSpPr>
          <p:nvPr>
            <p:ph type="title"/>
          </p:nvPr>
        </p:nvSpPr>
        <p:spPr>
          <a:xfrm>
            <a:off x="1300163" y="330781"/>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his job?</a:t>
            </a:r>
            <a:endParaRPr lang="pt-BR" sz="3600" b="1" dirty="0">
              <a:solidFill>
                <a:schemeClr val="tx2">
                  <a:lumMod val="50000"/>
                </a:schemeClr>
              </a:solidFill>
              <a:latin typeface="Comic Sans MS" pitchFamily="66" charset="0"/>
            </a:endParaRPr>
          </a:p>
        </p:txBody>
      </p:sp>
      <p:sp>
        <p:nvSpPr>
          <p:cNvPr id="53251" name="AutoShape 3">
            <a:extLst>
              <a:ext uri="{FF2B5EF4-FFF2-40B4-BE49-F238E27FC236}">
                <a16:creationId xmlns:a16="http://schemas.microsoft.com/office/drawing/2014/main" id="{AE165BD5-05CC-4911-A27F-0A1FD9FFCD0F}"/>
              </a:ext>
            </a:extLst>
          </p:cNvPr>
          <p:cNvSpPr>
            <a:spLocks noChangeArrowheads="1"/>
          </p:cNvSpPr>
          <p:nvPr/>
        </p:nvSpPr>
        <p:spPr bwMode="auto">
          <a:xfrm>
            <a:off x="3437335" y="4192191"/>
            <a:ext cx="2052638" cy="701278"/>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cook</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3252" name="AutoShape 4">
            <a:extLst>
              <a:ext uri="{FF2B5EF4-FFF2-40B4-BE49-F238E27FC236}">
                <a16:creationId xmlns:a16="http://schemas.microsoft.com/office/drawing/2014/main" id="{50F0B3A7-73C4-48F6-9300-65C7782FB5CC}"/>
              </a:ext>
            </a:extLst>
          </p:cNvPr>
          <p:cNvSpPr>
            <a:spLocks noChangeArrowheads="1"/>
          </p:cNvSpPr>
          <p:nvPr/>
        </p:nvSpPr>
        <p:spPr bwMode="auto">
          <a:xfrm>
            <a:off x="5589985"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worker.</a:t>
            </a:r>
            <a:endParaRPr lang="en-GB" sz="1800" b="1" kern="1200" dirty="0">
              <a:solidFill>
                <a:srgbClr val="666666">
                  <a:lumMod val="50000"/>
                </a:srgbClr>
              </a:solidFill>
              <a:latin typeface="Arial" charset="0"/>
              <a:ea typeface="+mn-ea"/>
              <a:cs typeface="+mn-cs"/>
            </a:endParaRPr>
          </a:p>
        </p:txBody>
      </p:sp>
      <p:sp>
        <p:nvSpPr>
          <p:cNvPr id="53253" name="AutoShape 5">
            <a:extLst>
              <a:ext uri="{FF2B5EF4-FFF2-40B4-BE49-F238E27FC236}">
                <a16:creationId xmlns:a16="http://schemas.microsoft.com/office/drawing/2014/main" id="{4BB861CA-8AE9-4B18-A2A0-94FE63A4C8A4}"/>
              </a:ext>
            </a:extLst>
          </p:cNvPr>
          <p:cNvSpPr>
            <a:spLocks noChangeArrowheads="1"/>
          </p:cNvSpPr>
          <p:nvPr/>
        </p:nvSpPr>
        <p:spPr bwMode="auto">
          <a:xfrm>
            <a:off x="135731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doctor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3254" name="WordArt 6">
            <a:extLst>
              <a:ext uri="{FF2B5EF4-FFF2-40B4-BE49-F238E27FC236}">
                <a16:creationId xmlns:a16="http://schemas.microsoft.com/office/drawing/2014/main" id="{A7432372-2666-4913-8B66-B71BEA1B1B8E}"/>
              </a:ext>
            </a:extLst>
          </p:cNvPr>
          <p:cNvSpPr>
            <a:spLocks noChangeArrowheads="1" noChangeShapeType="1" noTextEdit="1"/>
          </p:cNvSpPr>
          <p:nvPr/>
        </p:nvSpPr>
        <p:spPr bwMode="auto">
          <a:xfrm>
            <a:off x="6019538" y="540629"/>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3255" name="Picture 7">
            <a:hlinkClick r:id="" action="ppaction://hlinkshowjump?jump=nextslide"/>
            <a:extLst>
              <a:ext uri="{FF2B5EF4-FFF2-40B4-BE49-F238E27FC236}">
                <a16:creationId xmlns:a16="http://schemas.microsoft.com/office/drawing/2014/main" id="{C5A5E810-78DB-4307-B901-8125788D84F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40141" y="2145506"/>
            <a:ext cx="63222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75E927DA-D7EC-4FD1-8A5C-082547270029}"/>
              </a:ext>
            </a:extLst>
          </p:cNvPr>
          <p:cNvSpPr/>
          <p:nvPr/>
        </p:nvSpPr>
        <p:spPr>
          <a:xfrm>
            <a:off x="1143000" y="0"/>
            <a:ext cx="6858000"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D36D5D67-876C-4201-9517-8D6B9569C800}"/>
              </a:ext>
            </a:extLst>
          </p:cNvPr>
          <p:cNvSpPr/>
          <p:nvPr/>
        </p:nvSpPr>
        <p:spPr>
          <a:xfrm>
            <a:off x="1143000" y="214312"/>
            <a:ext cx="160735"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35D6CB2D-5928-4E19-BE0E-B78CC5329706}"/>
              </a:ext>
            </a:extLst>
          </p:cNvPr>
          <p:cNvSpPr/>
          <p:nvPr/>
        </p:nvSpPr>
        <p:spPr>
          <a:xfrm>
            <a:off x="1303735" y="4982766"/>
            <a:ext cx="6697265" cy="160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94387861-C803-401B-B048-CD67455A4547}"/>
              </a:ext>
            </a:extLst>
          </p:cNvPr>
          <p:cNvSpPr/>
          <p:nvPr/>
        </p:nvSpPr>
        <p:spPr>
          <a:xfrm>
            <a:off x="7840266" y="214312"/>
            <a:ext cx="160734"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8BEA9C69-C18C-4A2F-8A01-6C21A792B982}"/>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CDDBCAD-E5DF-41A2-A17C-A306246ED438}"/>
              </a:ext>
            </a:extLst>
          </p:cNvPr>
          <p:cNvPicPr>
            <a:picLocks noChangeAspect="1"/>
          </p:cNvPicPr>
          <p:nvPr/>
        </p:nvPicPr>
        <p:blipFill>
          <a:blip r:embed="rId6"/>
          <a:stretch>
            <a:fillRect/>
          </a:stretch>
        </p:blipFill>
        <p:spPr>
          <a:xfrm>
            <a:off x="2748055" y="1370520"/>
            <a:ext cx="3831818" cy="2554545"/>
          </a:xfrm>
          <a:prstGeom prst="rect">
            <a:avLst/>
          </a:prstGeom>
        </p:spPr>
      </p:pic>
    </p:spTree>
    <p:extLst>
      <p:ext uri="{BB962C8B-B14F-4D97-AF65-F5344CB8AC3E}">
        <p14:creationId xmlns:p14="http://schemas.microsoft.com/office/powerpoint/2010/main" val="38563880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p:cTn id="7" dur="2000" fill="hold"/>
                                        <p:tgtEl>
                                          <p:spTgt spid="53250"/>
                                        </p:tgtEl>
                                        <p:attrNameLst>
                                          <p:attrName>ppt_w</p:attrName>
                                        </p:attrNameLst>
                                      </p:cBhvr>
                                      <p:tavLst>
                                        <p:tav tm="0">
                                          <p:val>
                                            <p:fltVal val="0"/>
                                          </p:val>
                                        </p:tav>
                                        <p:tav tm="100000">
                                          <p:val>
                                            <p:strVal val="#ppt_w"/>
                                          </p:val>
                                        </p:tav>
                                      </p:tavLst>
                                    </p:anim>
                                    <p:anim calcmode="lin" valueType="num">
                                      <p:cBhvr>
                                        <p:cTn id="8" dur="2000" fill="hold"/>
                                        <p:tgtEl>
                                          <p:spTgt spid="532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325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3251"/>
                                        </p:tgtEl>
                                      </p:cBhvr>
                                    </p:animEffect>
                                    <p:set>
                                      <p:cBhvr>
                                        <p:cTn id="14" dur="1" fill="hold">
                                          <p:stCondLst>
                                            <p:cond delay="499"/>
                                          </p:stCondLst>
                                        </p:cTn>
                                        <p:tgtEl>
                                          <p:spTgt spid="5325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3251"/>
                  </p:tgtEl>
                </p:cond>
              </p:nextCondLst>
            </p:seq>
            <p:seq concurrent="1" nextAc="seek">
              <p:cTn id="15" restart="whenNotActive" fill="hold" evtFilter="cancelBubble" nodeType="interactiveSeq">
                <p:stCondLst>
                  <p:cond evt="onClick" delay="0">
                    <p:tgtEl>
                      <p:spTgt spid="5325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3253"/>
                                        </p:tgtEl>
                                      </p:cBhvr>
                                    </p:animEffect>
                                    <p:set>
                                      <p:cBhvr>
                                        <p:cTn id="20" dur="1" fill="hold">
                                          <p:stCondLst>
                                            <p:cond delay="499"/>
                                          </p:stCondLst>
                                        </p:cTn>
                                        <p:tgtEl>
                                          <p:spTgt spid="53253"/>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3253"/>
                  </p:tgtEl>
                </p:cond>
              </p:nextCondLst>
            </p:seq>
            <p:seq concurrent="1" nextAc="seek">
              <p:cTn id="21" restart="whenNotActive" fill="hold" evtFilter="cancelBubble" nodeType="interactiveSeq">
                <p:stCondLst>
                  <p:cond evt="onClick" delay="0">
                    <p:tgtEl>
                      <p:spTgt spid="53252"/>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3254"/>
                                        </p:tgtEl>
                                        <p:attrNameLst>
                                          <p:attrName>style.visibility</p:attrName>
                                        </p:attrNameLst>
                                      </p:cBhvr>
                                      <p:to>
                                        <p:strVal val="visible"/>
                                      </p:to>
                                    </p:set>
                                    <p:animEffect transition="in" filter="slide(fromBottom)">
                                      <p:cBhvr>
                                        <p:cTn id="26" dur="500"/>
                                        <p:tgtEl>
                                          <p:spTgt spid="53254"/>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3255"/>
                                        </p:tgtEl>
                                        <p:attrNameLst>
                                          <p:attrName>style.visibility</p:attrName>
                                        </p:attrNameLst>
                                      </p:cBhvr>
                                      <p:to>
                                        <p:strVal val="visible"/>
                                      </p:to>
                                    </p:set>
                                    <p:animEffect transition="in" filter="slide(fromBottom)">
                                      <p:cBhvr>
                                        <p:cTn id="30" dur="500"/>
                                        <p:tgtEl>
                                          <p:spTgt spid="53255"/>
                                        </p:tgtEl>
                                      </p:cBhvr>
                                    </p:animEffect>
                                  </p:childTnLst>
                                  <p:subTnLst>
                                    <p:audio>
                                      <p:cMediaNode>
                                        <p:cTn display="0" masterRel="sameClick">
                                          <p:stCondLst>
                                            <p:cond evt="begin" delay="0">
                                              <p:tn val="28"/>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53252"/>
                  </p:tgtEl>
                </p:cond>
              </p:nextCondLst>
            </p:seq>
          </p:childTnLst>
        </p:cTn>
      </p:par>
    </p:tnLst>
    <p:bldLst>
      <p:bldP spid="53250" grpId="0"/>
      <p:bldP spid="53251" grpId="0" animBg="1"/>
      <p:bldP spid="532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638A729-6D42-4AC7-8383-5F0CF59F32F3}"/>
              </a:ext>
            </a:extLst>
          </p:cNvPr>
          <p:cNvSpPr>
            <a:spLocks noGrp="1" noChangeArrowheads="1"/>
          </p:cNvSpPr>
          <p:nvPr>
            <p:ph type="title"/>
          </p:nvPr>
        </p:nvSpPr>
        <p:spPr>
          <a:xfrm>
            <a:off x="1223367" y="278607"/>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his job?</a:t>
            </a:r>
            <a:endParaRPr lang="pt-BR" sz="3600" b="1" dirty="0">
              <a:solidFill>
                <a:schemeClr val="tx2">
                  <a:lumMod val="50000"/>
                </a:schemeClr>
              </a:solidFill>
              <a:latin typeface="Comic Sans MS" pitchFamily="66" charset="0"/>
            </a:endParaRPr>
          </a:p>
        </p:txBody>
      </p:sp>
      <p:sp>
        <p:nvSpPr>
          <p:cNvPr id="55299" name="AutoShape 3">
            <a:extLst>
              <a:ext uri="{FF2B5EF4-FFF2-40B4-BE49-F238E27FC236}">
                <a16:creationId xmlns:a16="http://schemas.microsoft.com/office/drawing/2014/main" id="{ED9A257F-6912-47BE-8101-0FCB9B108B5C}"/>
              </a:ext>
            </a:extLst>
          </p:cNvPr>
          <p:cNvSpPr>
            <a:spLocks noChangeArrowheads="1"/>
          </p:cNvSpPr>
          <p:nvPr/>
        </p:nvSpPr>
        <p:spPr bwMode="auto">
          <a:xfrm>
            <a:off x="5750719" y="4137423"/>
            <a:ext cx="2062163" cy="701278"/>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doctor.</a:t>
            </a:r>
            <a:endParaRPr lang="en-GB" sz="1800" b="1" kern="1200" dirty="0">
              <a:solidFill>
                <a:srgbClr val="666666">
                  <a:lumMod val="50000"/>
                </a:srgbClr>
              </a:solidFill>
              <a:latin typeface="Arial" charset="0"/>
              <a:ea typeface="+mn-ea"/>
              <a:cs typeface="+mn-cs"/>
            </a:endParaRPr>
          </a:p>
        </p:txBody>
      </p:sp>
      <p:sp>
        <p:nvSpPr>
          <p:cNvPr id="55300" name="AutoShape 4">
            <a:extLst>
              <a:ext uri="{FF2B5EF4-FFF2-40B4-BE49-F238E27FC236}">
                <a16:creationId xmlns:a16="http://schemas.microsoft.com/office/drawing/2014/main" id="{9072AA4D-9B52-410A-B2B1-D729DC9AE2A1}"/>
              </a:ext>
            </a:extLst>
          </p:cNvPr>
          <p:cNvSpPr>
            <a:spLocks noChangeArrowheads="1"/>
          </p:cNvSpPr>
          <p:nvPr/>
        </p:nvSpPr>
        <p:spPr bwMode="auto">
          <a:xfrm>
            <a:off x="3500438" y="4179094"/>
            <a:ext cx="2143125"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farmer.</a:t>
            </a:r>
            <a:endParaRPr lang="en-GB" sz="1800" b="1" kern="1200" dirty="0">
              <a:solidFill>
                <a:srgbClr val="666666">
                  <a:lumMod val="50000"/>
                </a:srgbClr>
              </a:solidFill>
              <a:latin typeface="Arial" charset="0"/>
              <a:ea typeface="+mn-ea"/>
              <a:cs typeface="+mn-cs"/>
            </a:endParaRPr>
          </a:p>
        </p:txBody>
      </p:sp>
      <p:sp>
        <p:nvSpPr>
          <p:cNvPr id="55301" name="AutoShape 5">
            <a:extLst>
              <a:ext uri="{FF2B5EF4-FFF2-40B4-BE49-F238E27FC236}">
                <a16:creationId xmlns:a16="http://schemas.microsoft.com/office/drawing/2014/main" id="{0288F8F1-334C-4B48-9483-CED336456EA4}"/>
              </a:ext>
            </a:extLst>
          </p:cNvPr>
          <p:cNvSpPr>
            <a:spLocks noChangeArrowheads="1"/>
          </p:cNvSpPr>
          <p:nvPr/>
        </p:nvSpPr>
        <p:spPr bwMode="auto">
          <a:xfrm>
            <a:off x="135731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teacher.</a:t>
            </a:r>
            <a:endParaRPr lang="en-GB" sz="1800" b="1" kern="1200" dirty="0">
              <a:solidFill>
                <a:srgbClr val="666666">
                  <a:lumMod val="50000"/>
                </a:srgbClr>
              </a:solidFill>
              <a:latin typeface="Arial" charset="0"/>
              <a:ea typeface="+mn-ea"/>
              <a:cs typeface="+mn-cs"/>
            </a:endParaRPr>
          </a:p>
        </p:txBody>
      </p:sp>
      <p:sp>
        <p:nvSpPr>
          <p:cNvPr id="55302" name="WordArt 6">
            <a:extLst>
              <a:ext uri="{FF2B5EF4-FFF2-40B4-BE49-F238E27FC236}">
                <a16:creationId xmlns:a16="http://schemas.microsoft.com/office/drawing/2014/main" id="{8E6D59B0-5B56-4309-8F3D-2EF312C6B4A7}"/>
              </a:ext>
            </a:extLst>
          </p:cNvPr>
          <p:cNvSpPr>
            <a:spLocks noChangeArrowheads="1" noChangeShapeType="1" noTextEdit="1"/>
          </p:cNvSpPr>
          <p:nvPr/>
        </p:nvSpPr>
        <p:spPr bwMode="auto">
          <a:xfrm>
            <a:off x="5975748" y="627460"/>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5303" name="Picture 7">
            <a:hlinkClick r:id="" action="ppaction://hlinkshowjump?jump=nextslide"/>
            <a:extLst>
              <a:ext uri="{FF2B5EF4-FFF2-40B4-BE49-F238E27FC236}">
                <a16:creationId xmlns:a16="http://schemas.microsoft.com/office/drawing/2014/main" id="{EAF6DC0E-840B-4FD0-BE2B-D2570D0D8AA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93719" y="2076450"/>
            <a:ext cx="625079" cy="59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E7E6CDB3-C096-4869-ADB6-548D2127E107}"/>
              </a:ext>
            </a:extLst>
          </p:cNvPr>
          <p:cNvSpPr/>
          <p:nvPr/>
        </p:nvSpPr>
        <p:spPr>
          <a:xfrm>
            <a:off x="1143000" y="0"/>
            <a:ext cx="6858000"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301F5047-9594-4FC5-9C7C-7730E3CABA38}"/>
              </a:ext>
            </a:extLst>
          </p:cNvPr>
          <p:cNvSpPr/>
          <p:nvPr/>
        </p:nvSpPr>
        <p:spPr>
          <a:xfrm>
            <a:off x="1143000" y="214312"/>
            <a:ext cx="160735"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AEE31EEE-2D3C-4CAB-997F-FE25183257C1}"/>
              </a:ext>
            </a:extLst>
          </p:cNvPr>
          <p:cNvSpPr/>
          <p:nvPr/>
        </p:nvSpPr>
        <p:spPr>
          <a:xfrm>
            <a:off x="1303735" y="4982766"/>
            <a:ext cx="6697265" cy="160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ADE3200E-B813-4039-B089-72B1932B958C}"/>
              </a:ext>
            </a:extLst>
          </p:cNvPr>
          <p:cNvSpPr/>
          <p:nvPr/>
        </p:nvSpPr>
        <p:spPr>
          <a:xfrm>
            <a:off x="7840266" y="214312"/>
            <a:ext cx="160734"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C73618AE-CAA4-419E-AB52-B894050739B2}"/>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07B9397-3E1D-4B9D-A80F-4DEEF8610870}"/>
              </a:ext>
            </a:extLst>
          </p:cNvPr>
          <p:cNvPicPr>
            <a:picLocks noChangeAspect="1"/>
          </p:cNvPicPr>
          <p:nvPr/>
        </p:nvPicPr>
        <p:blipFill>
          <a:blip r:embed="rId6"/>
          <a:stretch>
            <a:fillRect/>
          </a:stretch>
        </p:blipFill>
        <p:spPr>
          <a:xfrm>
            <a:off x="2839194" y="1493835"/>
            <a:ext cx="3465612" cy="23104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p:cTn id="7" dur="2000" fill="hold"/>
                                        <p:tgtEl>
                                          <p:spTgt spid="55298"/>
                                        </p:tgtEl>
                                        <p:attrNameLst>
                                          <p:attrName>ppt_w</p:attrName>
                                        </p:attrNameLst>
                                      </p:cBhvr>
                                      <p:tavLst>
                                        <p:tav tm="0">
                                          <p:val>
                                            <p:fltVal val="0"/>
                                          </p:val>
                                        </p:tav>
                                        <p:tav tm="100000">
                                          <p:val>
                                            <p:strVal val="#ppt_w"/>
                                          </p:val>
                                        </p:tav>
                                      </p:tavLst>
                                    </p:anim>
                                    <p:anim calcmode="lin" valueType="num">
                                      <p:cBhvr>
                                        <p:cTn id="8" dur="2000" fill="hold"/>
                                        <p:tgtEl>
                                          <p:spTgt spid="552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5299"/>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5299"/>
                                        </p:tgtEl>
                                      </p:cBhvr>
                                    </p:animEffect>
                                    <p:set>
                                      <p:cBhvr>
                                        <p:cTn id="14" dur="1" fill="hold">
                                          <p:stCondLst>
                                            <p:cond delay="499"/>
                                          </p:stCondLst>
                                        </p:cTn>
                                        <p:tgtEl>
                                          <p:spTgt spid="5529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5299"/>
                  </p:tgtEl>
                </p:cond>
              </p:nextCondLst>
            </p:seq>
            <p:seq concurrent="1" nextAc="seek">
              <p:cTn id="15" restart="whenNotActive" fill="hold" evtFilter="cancelBubble" nodeType="interactiveSeq">
                <p:stCondLst>
                  <p:cond evt="onClick" delay="0">
                    <p:tgtEl>
                      <p:spTgt spid="5530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5301"/>
                                        </p:tgtEl>
                                      </p:cBhvr>
                                    </p:animEffect>
                                    <p:set>
                                      <p:cBhvr>
                                        <p:cTn id="20" dur="1" fill="hold">
                                          <p:stCondLst>
                                            <p:cond delay="499"/>
                                          </p:stCondLst>
                                        </p:cTn>
                                        <p:tgtEl>
                                          <p:spTgt spid="5530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5301"/>
                  </p:tgtEl>
                </p:cond>
              </p:nextCondLst>
            </p:seq>
            <p:seq concurrent="1" nextAc="seek">
              <p:cTn id="21" restart="whenNotActive" fill="hold" evtFilter="cancelBubble" nodeType="interactiveSeq">
                <p:stCondLst>
                  <p:cond evt="onClick" delay="0">
                    <p:tgtEl>
                      <p:spTgt spid="55300"/>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5302"/>
                                        </p:tgtEl>
                                        <p:attrNameLst>
                                          <p:attrName>style.visibility</p:attrName>
                                        </p:attrNameLst>
                                      </p:cBhvr>
                                      <p:to>
                                        <p:strVal val="visible"/>
                                      </p:to>
                                    </p:set>
                                    <p:animEffect transition="in" filter="slide(fromBottom)">
                                      <p:cBhvr>
                                        <p:cTn id="26" dur="500"/>
                                        <p:tgtEl>
                                          <p:spTgt spid="55302"/>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5303"/>
                                        </p:tgtEl>
                                        <p:attrNameLst>
                                          <p:attrName>style.visibility</p:attrName>
                                        </p:attrNameLst>
                                      </p:cBhvr>
                                      <p:to>
                                        <p:strVal val="visible"/>
                                      </p:to>
                                    </p:set>
                                    <p:animEffect transition="in" filter="slide(fromBottom)">
                                      <p:cBhvr>
                                        <p:cTn id="30" dur="500"/>
                                        <p:tgtEl>
                                          <p:spTgt spid="55303"/>
                                        </p:tgtEl>
                                      </p:cBhvr>
                                    </p:animEffect>
                                  </p:childTnLst>
                                  <p:subTnLst>
                                    <p:audio>
                                      <p:cMediaNode>
                                        <p:cTn display="0" masterRel="sameClick">
                                          <p:stCondLst>
                                            <p:cond evt="begin" delay="0">
                                              <p:tn val="28"/>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55300"/>
                  </p:tgtEl>
                </p:cond>
              </p:nextCondLst>
            </p:seq>
          </p:childTnLst>
        </p:cTn>
      </p:par>
    </p:tnLst>
    <p:bldLst>
      <p:bldP spid="55298" grpId="0"/>
      <p:bldP spid="55299" grpId="0" animBg="1"/>
      <p:bldP spid="55301" grpId="0" animBg="1"/>
    </p:bldLst>
  </p:timing>
</p:sld>
</file>

<file path=ppt/theme/theme1.xml><?xml version="1.0" encoding="utf-8"?>
<a:theme xmlns:a="http://schemas.openxmlformats.org/drawingml/2006/main" name="Adventure Seeker Workshop by Slidesgo">
  <a:themeElements>
    <a:clrScheme name="Simple Light">
      <a:dk1>
        <a:srgbClr val="50334D"/>
      </a:dk1>
      <a:lt1>
        <a:srgbClr val="FFFFFF"/>
      </a:lt1>
      <a:dk2>
        <a:srgbClr val="FCE6E0"/>
      </a:dk2>
      <a:lt2>
        <a:srgbClr val="FEAAA8"/>
      </a:lt2>
      <a:accent1>
        <a:srgbClr val="7051B2"/>
      </a:accent1>
      <a:accent2>
        <a:srgbClr val="FFA532"/>
      </a:accent2>
      <a:accent3>
        <a:srgbClr val="FFD080"/>
      </a:accent3>
      <a:accent4>
        <a:srgbClr val="FF6064"/>
      </a:accent4>
      <a:accent5>
        <a:srgbClr val="FFFFFF"/>
      </a:accent5>
      <a:accent6>
        <a:srgbClr val="FFFFFF"/>
      </a:accent6>
      <a:hlink>
        <a:srgbClr val="5033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Personalizado 4">
      <a:dk1>
        <a:sysClr val="windowText" lastClr="000000"/>
      </a:dk1>
      <a:lt1>
        <a:srgbClr val="FFD7E8"/>
      </a:lt1>
      <a:dk2>
        <a:srgbClr val="666666"/>
      </a:dk2>
      <a:lt2>
        <a:srgbClr val="FFFFFF"/>
      </a:lt2>
      <a:accent1>
        <a:srgbClr val="FF388C"/>
      </a:accent1>
      <a:accent2>
        <a:srgbClr val="E40059"/>
      </a:accent2>
      <a:accent3>
        <a:srgbClr val="9C007F"/>
      </a:accent3>
      <a:accent4>
        <a:srgbClr val="68007F"/>
      </a:accent4>
      <a:accent5>
        <a:srgbClr val="005BD3"/>
      </a:accent5>
      <a:accent6>
        <a:srgbClr val="00349E"/>
      </a:accent6>
      <a:hlink>
        <a:srgbClr val="FFFF00"/>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TotalTime>
  <Words>806</Words>
  <Application>Microsoft Office PowerPoint</Application>
  <PresentationFormat>On-screen Show (16:9)</PresentationFormat>
  <Paragraphs>167</Paragraphs>
  <Slides>38</Slides>
  <Notes>33</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.VnTime</vt:lpstr>
      <vt:lpstr>Darker Grotesque SemiBold</vt:lpstr>
      <vt:lpstr>Forte</vt:lpstr>
      <vt:lpstr>Arial</vt:lpstr>
      <vt:lpstr>Calibri</vt:lpstr>
      <vt:lpstr>Showcard Gothic</vt:lpstr>
      <vt:lpstr>Sport Day</vt:lpstr>
      <vt:lpstr>Passion One</vt:lpstr>
      <vt:lpstr>Times New Roman</vt:lpstr>
      <vt:lpstr>Comic Sans MS</vt:lpstr>
      <vt:lpstr>Comfortaa Medium</vt:lpstr>
      <vt:lpstr>Adventure Seeker Workshop by Slidesgo</vt:lpstr>
      <vt:lpstr>Tema do Office</vt:lpstr>
      <vt:lpstr>PowerPoint Presentation</vt:lpstr>
      <vt:lpstr>Contents </vt:lpstr>
      <vt:lpstr>Warm-up and review</vt:lpstr>
      <vt:lpstr>PowerPoint Presentation</vt:lpstr>
      <vt:lpstr>What’s her job?</vt:lpstr>
      <vt:lpstr>What’s his job?</vt:lpstr>
      <vt:lpstr>What’s her job?</vt:lpstr>
      <vt:lpstr>What’s his job?</vt:lpstr>
      <vt:lpstr>What’s his job?</vt:lpstr>
      <vt:lpstr>What’s her job?</vt:lpstr>
      <vt:lpstr>What’s his job?</vt:lpstr>
      <vt:lpstr>What’s her job?</vt:lpstr>
      <vt:lpstr>Listen and number.</vt:lpstr>
      <vt:lpstr>PowerPoint Presentation</vt:lpstr>
      <vt:lpstr>1</vt:lpstr>
      <vt:lpstr>Look, complete and read.</vt:lpstr>
      <vt:lpstr>PowerPoint Presentation</vt:lpstr>
      <vt:lpstr>PowerPoint Presentation</vt:lpstr>
      <vt:lpstr>Game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play.</vt:lpstr>
      <vt:lpstr>PowerPoint Presentation</vt:lpstr>
      <vt:lpstr>Fun corner and wrap-up</vt:lpstr>
      <vt:lpstr>PowerPoint Presentation</vt:lpstr>
      <vt:lpstr>Game time!!!</vt:lpstr>
      <vt:lpstr>Game time!!!</vt:lpstr>
      <vt:lpstr>Game time!!!</vt:lpstr>
      <vt:lpstr>Game time!!!</vt:lpstr>
      <vt:lpstr>Game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Adventure Seeker Workshop</dc:title>
  <cp:lastModifiedBy>Administrator</cp:lastModifiedBy>
  <cp:revision>29</cp:revision>
  <dcterms:modified xsi:type="dcterms:W3CDTF">2025-02-17T02:36:09Z</dcterms:modified>
</cp:coreProperties>
</file>