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705" r:id="rId2"/>
  </p:sldMasterIdLst>
  <p:notesMasterIdLst>
    <p:notesMasterId r:id="rId41"/>
  </p:notesMasterIdLst>
  <p:sldIdLst>
    <p:sldId id="388" r:id="rId3"/>
    <p:sldId id="258" r:id="rId4"/>
    <p:sldId id="259" r:id="rId5"/>
    <p:sldId id="256" r:id="rId6"/>
    <p:sldId id="351" r:id="rId7"/>
    <p:sldId id="352" r:id="rId8"/>
    <p:sldId id="353" r:id="rId9"/>
    <p:sldId id="354" r:id="rId10"/>
    <p:sldId id="360" r:id="rId11"/>
    <p:sldId id="361" r:id="rId12"/>
    <p:sldId id="363" r:id="rId13"/>
    <p:sldId id="362" r:id="rId14"/>
    <p:sldId id="305" r:id="rId15"/>
    <p:sldId id="300" r:id="rId16"/>
    <p:sldId id="379" r:id="rId17"/>
    <p:sldId id="366" r:id="rId18"/>
    <p:sldId id="380" r:id="rId19"/>
    <p:sldId id="381" r:id="rId20"/>
    <p:sldId id="382" r:id="rId21"/>
    <p:sldId id="306" r:id="rId22"/>
    <p:sldId id="301" r:id="rId23"/>
    <p:sldId id="383" r:id="rId24"/>
    <p:sldId id="347" r:id="rId25"/>
    <p:sldId id="357" r:id="rId26"/>
    <p:sldId id="372" r:id="rId27"/>
    <p:sldId id="378" r:id="rId28"/>
    <p:sldId id="375" r:id="rId29"/>
    <p:sldId id="377" r:id="rId30"/>
    <p:sldId id="376" r:id="rId31"/>
    <p:sldId id="374" r:id="rId32"/>
    <p:sldId id="373" r:id="rId33"/>
    <p:sldId id="303" r:id="rId34"/>
    <p:sldId id="358" r:id="rId35"/>
    <p:sldId id="348" r:id="rId36"/>
    <p:sldId id="304" r:id="rId37"/>
    <p:sldId id="350" r:id="rId38"/>
    <p:sldId id="359" r:id="rId39"/>
    <p:sldId id="272" r:id="rId40"/>
  </p:sldIdLst>
  <p:sldSz cx="9144000" cy="5143500" type="screen16x9"/>
  <p:notesSz cx="6858000" cy="9144000"/>
  <p:embeddedFontLst>
    <p:embeddedFont>
      <p:font typeface="Comfortaa Medium" panose="020B0604020202020204" charset="0"/>
      <p:regular r:id="rId42"/>
      <p:bold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Passion One" panose="020B0604020202020204" charset="0"/>
      <p:regular r:id="rId48"/>
      <p:bold r:id="rId49"/>
    </p:embeddedFont>
    <p:embeddedFont>
      <p:font typeface="Sport Day" panose="020B0604020202020204" charset="0"/>
      <p:regular r:id="rId50"/>
      <p:bold r:id="rId51"/>
      <p:italic r:id="rId52"/>
      <p:boldItalic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F41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B175E4-5982-476F-B47A-971F886EA17D}">
  <a:tblStyle styleId="{75B175E4-5982-476F-B47A-971F886EA1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19" autoAdjust="0"/>
  </p:normalViewPr>
  <p:slideViewPr>
    <p:cSldViewPr snapToGrid="0">
      <p:cViewPr varScale="1">
        <p:scale>
          <a:sx n="81" d="100"/>
          <a:sy n="81" d="100"/>
        </p:scale>
        <p:origin x="10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7995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400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25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06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Game: Listen and choose.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 eaLnBrk="0" hangingPunct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groups. Let the pupils listen to the recording, then choose the correct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41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301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53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12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four teams.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5 pupils from each team to line up. The first pupil gets a card/ listens to the teacher’s whisper. Pupils whisper sentences to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next friends in their lines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The last pupils say the sentence aloud.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teams.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30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073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90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Set rules: invite one pupil from each team to stand up and say 1 sentence aloud, the next one continues. Then take turns reading the chant. Who can make it correctly will get points for the team.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161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906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739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Look at the cards (1-8), there are pictures behind them. Let pupils guess the jobs in the pictures.  (Spin the lucky wheel to get points.)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take part in the game and practice speaking English.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85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2037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marL="158750" indent="0" rtl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one pupil from each team to the front, listen to the recording and choose the right answer. </a:t>
            </a:r>
          </a:p>
          <a:p>
            <a:pPr marL="158750" indent="0" rtl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24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17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92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15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9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61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98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4F798EF-A2CD-4387-B655-E3C633242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2CCB5-B0B5-4149-BC08-CC6F30072836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BE356E-82D2-4C2D-ABBC-890CA542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0AF20CB-67C7-4C46-A60D-85CCA131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C95BC-94E0-4320-91D2-6F93070D730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21266634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DAE4A4C-6BF9-49E2-A089-95BB42C5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6C44E-7B3A-4810-861A-605EAD9E3ED8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F8323B5-F3EC-4064-BAC7-C72D5A73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11E6504-1447-4F4E-AE62-E03B8762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6962A-8B67-4072-A044-B18592491E3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44872659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A8643E9-2E87-4019-ADEB-9134A786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0FBB4-93D7-49CB-9A11-ACCAF29BA6B5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126BD1B-9886-4B35-929C-3FE0D5C9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FE6F640-C109-4461-99D3-00D8AEC9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6AFEE-021D-429B-BEC0-56F3D156960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9804063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52A049A-6A77-40C8-8F0C-205CB91D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D872-BC9A-428C-B688-5B753FBEA52F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AD47E9B-6065-4B4C-B9E5-9472910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B3D737E-9007-4ACB-9902-A550C637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2D5B4-3A86-4764-970A-7C9D77B206B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91058092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1A72B828-3E7D-461A-9F20-1C5CFCE3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E79F-2BBB-4427-BBB2-4DCA38B5AC98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9A0A4EB6-4DA4-48C0-BA6D-95465236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2E95508-4995-4C63-8957-C8E8E176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4B263-C090-4835-9636-30E37340BB2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08923820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A9B95C0D-1FCA-4866-9223-F40F1D2DB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9D997-64F1-453E-AAA9-3626A2BF9815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F1E58952-7EB9-4894-B450-2DE3BBEA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8E2FCA8D-0902-4CC5-AAF0-B6406499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45D66-F636-4215-90A9-C708BB85490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2708745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0A3A2D5D-0A6D-45A0-A43C-0B9AB1E3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F732D-3329-4428-AECC-C11D9E89370F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38E3C71F-2661-458C-B288-5A249297B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775CA68B-40CC-4D10-B9CE-4EC407B5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4298-3D9D-4C89-A9FE-60794F5879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79560330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4F32C26-7349-4630-9733-450DEC9A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1DBDD-45A7-40B1-86FF-3D619812E835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8F1F708-0DA1-41CE-A589-EC4A9EA9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6D2A73D-8AA4-49D6-98A4-7D12C2B0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48D51-1B11-497D-8D4B-1A4742F781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9342039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8196868-5DB4-40AC-A7C9-CB89773A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AA334-3D68-465D-83EE-C6AAA343B714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F45F425-27A5-49FB-A9C1-0737F8AD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066DA96-D142-44AE-9338-EF12B363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967FF-608A-4C8E-B154-72D33B30F4A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550735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CFA4AA0-4D90-4693-9722-8DF30ACD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F73D-25BB-4B2C-BE3C-F64373966E2E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0983B91-CF9C-406B-A467-24427F3E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CF0E3E6-3ED5-4CD9-8110-56974332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2665C-3549-43D3-B74C-3835F6BBAB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09546173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9D35703-F5EA-4159-A3DB-8C570C62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9907-8A16-4CA7-BF5E-4FF24AB4A3CF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AD0B5D7-620B-4338-AAEB-B5EA8E7D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4130573-3B3F-465A-BD91-343B6B7F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104A1-D88F-4E49-8705-96D7FAC59E2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98983002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3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-671575" y="4685493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-176975" y="-3093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15"/>
          <p:cNvGrpSpPr/>
          <p:nvPr/>
        </p:nvGrpSpPr>
        <p:grpSpPr>
          <a:xfrm rot="-5400000">
            <a:off x="8188565" y="3128705"/>
            <a:ext cx="1789990" cy="2640135"/>
            <a:chOff x="2874425" y="502000"/>
            <a:chExt cx="614125" cy="905800"/>
          </a:xfrm>
        </p:grpSpPr>
        <p:sp>
          <p:nvSpPr>
            <p:cNvPr id="123" name="Google Shape;123;p15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02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9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61" r:id="rId4"/>
    <p:sldLayoutId id="2147483672" r:id="rId5"/>
    <p:sldLayoutId id="2147483673" r:id="rId6"/>
    <p:sldLayoutId id="2147483674" r:id="rId7"/>
    <p:sldLayoutId id="2147483717" r:id="rId8"/>
    <p:sldLayoutId id="214748371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FE03DF6D-03EC-4C1B-9E90-23D432D08E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E073A6B3-4D96-4BC0-8A93-1E831D5C07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044244A-0049-40BC-9E4F-37564706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2CA645-D63E-4FE9-BC3E-231109D23E0A}" type="datetimeFigureOut">
              <a:rPr lang="es-ES"/>
              <a:pPr>
                <a:defRPr/>
              </a:pPr>
              <a:t>17/02/2025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529A663-DC77-4556-8F77-046401E88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51093A0-AE7B-4B25-BEEC-D1244B709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5FAF52F2-645F-4398-80E2-506FA4E0D49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6320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24.jpe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26.jpe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12" Type="http://schemas.openxmlformats.org/officeDocument/2006/relationships/slide" Target="slide3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20.png"/><Relationship Id="rId5" Type="http://schemas.openxmlformats.org/officeDocument/2006/relationships/image" Target="../media/image41.jpg"/><Relationship Id="rId10" Type="http://schemas.openxmlformats.org/officeDocument/2006/relationships/image" Target="../media/image44.jpg"/><Relationship Id="rId4" Type="http://schemas.openxmlformats.org/officeDocument/2006/relationships/image" Target="../media/image40.png"/><Relationship Id="rId9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slide" Target="slide36.xml"/><Relationship Id="rId3" Type="http://schemas.openxmlformats.org/officeDocument/2006/relationships/control" Target="../activeX/activeX3.xml"/><Relationship Id="rId7" Type="http://schemas.openxmlformats.org/officeDocument/2006/relationships/image" Target="../media/image45.png"/><Relationship Id="rId12" Type="http://schemas.openxmlformats.org/officeDocument/2006/relationships/slide" Target="slide13.xml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50.wmf"/><Relationship Id="rId10" Type="http://schemas.openxmlformats.org/officeDocument/2006/relationships/image" Target="../media/image48.gif"/><Relationship Id="rId4" Type="http://schemas.openxmlformats.org/officeDocument/2006/relationships/control" Target="../activeX/activeX4.xml"/><Relationship Id="rId9" Type="http://schemas.openxmlformats.org/officeDocument/2006/relationships/image" Target="../media/image47.gif"/><Relationship Id="rId1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21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22.jp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3 – Period 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340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6DC91FB4-16DB-490E-B0DB-85A27212C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0664C31A-5166-4D6C-BFD1-50A689156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52FD40CA-6AA2-419C-AD42-1A3171A47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AF5BDBC2-546B-46D8-A1D4-C152657F9951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0049700-39A0-4D6F-8D3F-FE72097FD2D0}"/>
              </a:ext>
            </a:extLst>
          </p:cNvPr>
          <p:cNvSpPr/>
          <p:nvPr/>
        </p:nvSpPr>
        <p:spPr>
          <a:xfrm>
            <a:off x="5703249" y="754833"/>
            <a:ext cx="2343506" cy="178069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1DBCA0-1409-4B1C-B8EC-2E62D8EF2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4C46C6F-34D5-4EF1-A091-BE09F1FC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394579" y="3092317"/>
            <a:ext cx="1550194" cy="17680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6676AED-BB54-4B53-BDA5-14C1F9BA5CB9}"/>
              </a:ext>
            </a:extLst>
          </p:cNvPr>
          <p:cNvSpPr/>
          <p:nvPr/>
        </p:nvSpPr>
        <p:spPr>
          <a:xfrm rot="20973777">
            <a:off x="1128581" y="1531700"/>
            <a:ext cx="1088411" cy="468517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1500" b="1" kern="1200" dirty="0">
                <a:solidFill>
                  <a:prstClr val="white"/>
                </a:solidFill>
                <a:latin typeface="Calibri"/>
              </a:rPr>
              <a:t>doctor</a:t>
            </a: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682CC8D0-8AF4-4A18-AF15-078030FEE2E1}"/>
              </a:ext>
            </a:extLst>
          </p:cNvPr>
          <p:cNvSpPr/>
          <p:nvPr/>
        </p:nvSpPr>
        <p:spPr>
          <a:xfrm rot="20973777">
            <a:off x="2265006" y="1391730"/>
            <a:ext cx="1198565" cy="58745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id="{1555E108-B92D-4102-9BD0-D023F2D5589B}"/>
              </a:ext>
            </a:extLst>
          </p:cNvPr>
          <p:cNvSpPr/>
          <p:nvPr/>
        </p:nvSpPr>
        <p:spPr>
          <a:xfrm>
            <a:off x="4238713" y="2486618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DDA8E3D2-D864-451F-BEDE-968D15B5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142272" y="3396994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id="{233B4413-9096-4770-807B-B2DB1D2CE7AF}"/>
              </a:ext>
            </a:extLst>
          </p:cNvPr>
          <p:cNvSpPr/>
          <p:nvPr/>
        </p:nvSpPr>
        <p:spPr>
          <a:xfrm rot="530392">
            <a:off x="4477231" y="1728687"/>
            <a:ext cx="1000530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18 Rectángulo">
            <a:extLst>
              <a:ext uri="{FF2B5EF4-FFF2-40B4-BE49-F238E27FC236}">
                <a16:creationId xmlns:a16="http://schemas.microsoft.com/office/drawing/2014/main" id="{3D359ED5-A76B-4756-A14C-D9DC97F6DF62}"/>
              </a:ext>
            </a:extLst>
          </p:cNvPr>
          <p:cNvSpPr/>
          <p:nvPr/>
        </p:nvSpPr>
        <p:spPr>
          <a:xfrm rot="21154714">
            <a:off x="5311671" y="2825974"/>
            <a:ext cx="1251697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 err="1">
                <a:solidFill>
                  <a:prstClr val="black"/>
                </a:solidFill>
                <a:latin typeface="Calibri"/>
              </a:rPr>
              <a:t>singer</a:t>
            </a:r>
            <a:endParaRPr lang="es-ES" sz="30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3 Marco">
            <a:extLst>
              <a:ext uri="{FF2B5EF4-FFF2-40B4-BE49-F238E27FC236}">
                <a16:creationId xmlns:a16="http://schemas.microsoft.com/office/drawing/2014/main" id="{5D714B77-6325-4D3D-A78B-907611B164F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Actions and health problems | Baamboozle">
            <a:extLst>
              <a:ext uri="{FF2B5EF4-FFF2-40B4-BE49-F238E27FC236}">
                <a16:creationId xmlns:a16="http://schemas.microsoft.com/office/drawing/2014/main" id="{5848EDE5-5D41-4FC8-904B-31351F2D4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6169676" y="906363"/>
            <a:ext cx="1477801" cy="13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22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00365 0.430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1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-0.09236 0.0169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0CC75B00-12C2-4185-86F6-E5A6BE8BE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5A17E33D-9516-406C-B15F-7D766B25D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>
            <a:extLst>
              <a:ext uri="{FF2B5EF4-FFF2-40B4-BE49-F238E27FC236}">
                <a16:creationId xmlns:a16="http://schemas.microsoft.com/office/drawing/2014/main" id="{29AE9AD7-1CA0-4B48-822D-7C274C42D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9D6C5483-579C-4930-9879-C88A34F62BBF}"/>
              </a:ext>
            </a:extLst>
          </p:cNvPr>
          <p:cNvSpPr/>
          <p:nvPr/>
        </p:nvSpPr>
        <p:spPr>
          <a:xfrm>
            <a:off x="5750839" y="376328"/>
            <a:ext cx="2908234" cy="242602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Wave 22">
            <a:extLst>
              <a:ext uri="{FF2B5EF4-FFF2-40B4-BE49-F238E27FC236}">
                <a16:creationId xmlns:a16="http://schemas.microsoft.com/office/drawing/2014/main" id="{DE337030-6CB8-4696-94C8-AE8FA6F5FA59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1A1021-4987-4B25-B93A-7DD770681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1BEF07E-C42C-455C-85C7-ACEDEDDC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20" y="3425341"/>
            <a:ext cx="1985963" cy="14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52CA139-5B65-4B41-9F57-3514DC1A47E8}"/>
              </a:ext>
            </a:extLst>
          </p:cNvPr>
          <p:cNvSpPr/>
          <p:nvPr/>
        </p:nvSpPr>
        <p:spPr>
          <a:xfrm rot="20973777">
            <a:off x="2320785" y="1741576"/>
            <a:ext cx="1280277" cy="45664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cook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16 Elipse">
            <a:extLst>
              <a:ext uri="{FF2B5EF4-FFF2-40B4-BE49-F238E27FC236}">
                <a16:creationId xmlns:a16="http://schemas.microsoft.com/office/drawing/2014/main" id="{1961E68F-F9F6-46FB-9492-94976708A9F3}"/>
              </a:ext>
            </a:extLst>
          </p:cNvPr>
          <p:cNvSpPr/>
          <p:nvPr/>
        </p:nvSpPr>
        <p:spPr>
          <a:xfrm rot="1220466">
            <a:off x="4588476" y="1739896"/>
            <a:ext cx="1131252" cy="518040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ABC1B55-52A5-443E-9134-EFF107179A78}"/>
              </a:ext>
            </a:extLst>
          </p:cNvPr>
          <p:cNvSpPr/>
          <p:nvPr/>
        </p:nvSpPr>
        <p:spPr>
          <a:xfrm>
            <a:off x="4562843" y="2516964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CDC54723-D9CD-4154-A4FD-ACDF8DBCB371}"/>
              </a:ext>
            </a:extLst>
          </p:cNvPr>
          <p:cNvSpPr/>
          <p:nvPr/>
        </p:nvSpPr>
        <p:spPr>
          <a:xfrm rot="20973777">
            <a:off x="946275" y="1628480"/>
            <a:ext cx="1316154" cy="522765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83DF0495-269C-4C4B-8A9F-0612647047B2}"/>
              </a:ext>
            </a:extLst>
          </p:cNvPr>
          <p:cNvSpPr/>
          <p:nvPr/>
        </p:nvSpPr>
        <p:spPr>
          <a:xfrm rot="21224815">
            <a:off x="5467895" y="2962819"/>
            <a:ext cx="1172317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worker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3 Marco">
            <a:extLst>
              <a:ext uri="{FF2B5EF4-FFF2-40B4-BE49-F238E27FC236}">
                <a16:creationId xmlns:a16="http://schemas.microsoft.com/office/drawing/2014/main" id="{2E703C11-2A5F-4F6A-8712-5B14FB7501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A44F7-5777-4E97-90FA-B1D8AB0C71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194"/>
          <a:stretch/>
        </p:blipFill>
        <p:spPr>
          <a:xfrm>
            <a:off x="6431911" y="609307"/>
            <a:ext cx="1537967" cy="1887809"/>
          </a:xfrm>
          <a:prstGeom prst="rect">
            <a:avLst/>
          </a:prstGeom>
        </p:spPr>
      </p:pic>
      <p:sp>
        <p:nvSpPr>
          <p:cNvPr id="22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EF8ADF6-860D-465F-B337-5AE5E51B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513094" y="3320277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3188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95062E-6 L -0.00538 0.396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19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40069 -0.025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5" y="-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3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638921" y="95685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96382" y="585384"/>
            <a:ext cx="2630102" cy="43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02D0CAB-F7D7-4752-A563-35B200D13F9C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5932449" y="525066"/>
            <a:ext cx="2685252" cy="219808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B0605F1-F575-4387-922F-42DB35D1E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36857" r="29812"/>
          <a:stretch/>
        </p:blipFill>
        <p:spPr bwMode="auto">
          <a:xfrm>
            <a:off x="6162676" y="2912269"/>
            <a:ext cx="975122" cy="20157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331684" y="1418972"/>
            <a:ext cx="106223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268231" y="1689250"/>
            <a:ext cx="1230538" cy="691652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 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CEAE9265-ABBF-4E8D-BF53-48E33158BBE1}"/>
              </a:ext>
            </a:extLst>
          </p:cNvPr>
          <p:cNvSpPr/>
          <p:nvPr/>
        </p:nvSpPr>
        <p:spPr>
          <a:xfrm>
            <a:off x="4813260" y="2527855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BCF1844A-B9B1-486C-BEF6-C707961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408" y="3372179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004323" y="2790826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doctor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Marco">
            <a:extLst>
              <a:ext uri="{FF2B5EF4-FFF2-40B4-BE49-F238E27FC236}">
                <a16:creationId xmlns:a16="http://schemas.microsoft.com/office/drawing/2014/main" id="{600A81D0-B5C2-44CB-97BD-FE720D00A0E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739280" y="1396922"/>
            <a:ext cx="1144396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8" name="Picture 2" descr="Premium Vector | Cartoon male doctor holding a clipboard">
            <a:extLst>
              <a:ext uri="{FF2B5EF4-FFF2-40B4-BE49-F238E27FC236}">
                <a16:creationId xmlns:a16="http://schemas.microsoft.com/office/drawing/2014/main" id="{2B530A00-BF24-4EA8-ABE9-30493C1A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17" y="733854"/>
            <a:ext cx="1356610" cy="173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25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08642E-6 L 0.00313 0.483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95062E-6 L -0.26163 -0.0194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0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808774" y="2058360"/>
            <a:ext cx="7763726" cy="15611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/>
              <a:t>Listen and repeat. </a:t>
            </a:r>
            <a:endParaRPr sz="88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2980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72EB9C-2014-4121-8344-1855D2F4B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999" r="4583" b="19309"/>
          <a:stretch/>
        </p:blipFill>
        <p:spPr>
          <a:xfrm>
            <a:off x="0" y="1717469"/>
            <a:ext cx="9144000" cy="21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93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72EB9C-2014-4121-8344-1855D2F4B3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999" r="4583" b="19309"/>
          <a:stretch/>
        </p:blipFill>
        <p:spPr>
          <a:xfrm>
            <a:off x="0" y="1717469"/>
            <a:ext cx="9144000" cy="2193511"/>
          </a:xfrm>
          <a:prstGeom prst="rect">
            <a:avLst/>
          </a:prstGeom>
        </p:spPr>
      </p:pic>
      <p:pic>
        <p:nvPicPr>
          <p:cNvPr id="9" name="Track 19">
            <a:hlinkClick r:id="" action="ppaction://media"/>
            <a:extLst>
              <a:ext uri="{FF2B5EF4-FFF2-40B4-BE49-F238E27FC236}">
                <a16:creationId xmlns:a16="http://schemas.microsoft.com/office/drawing/2014/main" id="{3D068DBA-54F9-4A46-9578-293AF77EE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51790"/>
            <a:ext cx="1092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948353" y="2370238"/>
            <a:ext cx="1225174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861034" y="3748809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er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5560940" y="3748809"/>
            <a:ext cx="2252309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1220423" y="2183080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29" end="6114.2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21" y="128323"/>
            <a:ext cx="852868" cy="852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3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1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232137" y="3727057"/>
            <a:ext cx="2261339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187729" y="3701721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 err="1">
                <a:solidFill>
                  <a:srgbClr val="020202"/>
                </a:solidFill>
              </a:rPr>
              <a:t>ch</a:t>
            </a:r>
            <a:endParaRPr lang="en-US" sz="4000" dirty="0">
              <a:solidFill>
                <a:srgbClr val="020202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079147" y="1917475"/>
            <a:ext cx="1225175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847061" y="2259943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47" end="8104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49" y="92191"/>
            <a:ext cx="853664" cy="853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100753" y="1956080"/>
            <a:ext cx="1225174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767602" y="1956080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 err="1">
                <a:solidFill>
                  <a:srgbClr val="020202"/>
                </a:solidFill>
              </a:rPr>
              <a:t>th</a:t>
            </a:r>
            <a:endParaRPr lang="en-US" sz="4000" dirty="0">
              <a:solidFill>
                <a:srgbClr val="020202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1607087" y="3526163"/>
            <a:ext cx="2252309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440661" y="3503587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11" end="14011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77" y="92191"/>
            <a:ext cx="883671" cy="8836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8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216876" y="3631350"/>
            <a:ext cx="2261339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392586" y="1917475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m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079147" y="1917475"/>
            <a:ext cx="1225175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er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296076" y="3585147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5" end="16367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3" y="92191"/>
            <a:ext cx="942564" cy="9425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1371450" y="116532"/>
            <a:ext cx="640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70C0"/>
                </a:solidFill>
              </a:rPr>
              <a:t>C</a:t>
            </a:r>
            <a:r>
              <a:rPr lang="en" sz="4400" dirty="0">
                <a:solidFill>
                  <a:srgbClr val="0070C0"/>
                </a:solidFill>
              </a:rPr>
              <a:t>ontents 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267797" y="1579489"/>
            <a:ext cx="2574242" cy="764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W</a:t>
            </a:r>
            <a:r>
              <a:rPr lang="en" sz="4400" dirty="0">
                <a:solidFill>
                  <a:schemeClr val="accent4"/>
                </a:solidFill>
              </a:rPr>
              <a:t>arm-up and review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 idx="2"/>
          </p:nvPr>
        </p:nvSpPr>
        <p:spPr>
          <a:xfrm>
            <a:off x="3346314" y="1649387"/>
            <a:ext cx="2477400" cy="11970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isten and repeat. 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7" name="Google Shape;437;p34"/>
          <p:cNvSpPr txBox="1">
            <a:spLocks noGrp="1"/>
          </p:cNvSpPr>
          <p:nvPr>
            <p:ph type="title" idx="4"/>
          </p:nvPr>
        </p:nvSpPr>
        <p:spPr>
          <a:xfrm>
            <a:off x="5571575" y="1698988"/>
            <a:ext cx="3450897" cy="13720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isten and circle. 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9" name="Google Shape;439;p34"/>
          <p:cNvSpPr txBox="1">
            <a:spLocks noGrp="1"/>
          </p:cNvSpPr>
          <p:nvPr>
            <p:ph type="title" idx="6"/>
          </p:nvPr>
        </p:nvSpPr>
        <p:spPr>
          <a:xfrm>
            <a:off x="1431894" y="3690096"/>
            <a:ext cx="278197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et’s chant.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19" name="Google Shape;534;p48">
            <a:extLst>
              <a:ext uri="{FF2B5EF4-FFF2-40B4-BE49-F238E27FC236}">
                <a16:creationId xmlns:a16="http://schemas.microsoft.com/office/drawing/2014/main" id="{2A299D5A-7E24-46A1-A7FE-10FEF7AC89A1}"/>
              </a:ext>
            </a:extLst>
          </p:cNvPr>
          <p:cNvSpPr/>
          <p:nvPr/>
        </p:nvSpPr>
        <p:spPr>
          <a:xfrm>
            <a:off x="873166" y="908692"/>
            <a:ext cx="907727" cy="777239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536;p48">
            <a:extLst>
              <a:ext uri="{FF2B5EF4-FFF2-40B4-BE49-F238E27FC236}">
                <a16:creationId xmlns:a16="http://schemas.microsoft.com/office/drawing/2014/main" id="{4D2112C5-6B83-414C-BE07-6F67256868F8}"/>
              </a:ext>
            </a:extLst>
          </p:cNvPr>
          <p:cNvSpPr txBox="1">
            <a:spLocks/>
          </p:cNvSpPr>
          <p:nvPr/>
        </p:nvSpPr>
        <p:spPr>
          <a:xfrm>
            <a:off x="942099" y="1084369"/>
            <a:ext cx="76986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1</a:t>
            </a:r>
          </a:p>
        </p:txBody>
      </p:sp>
      <p:sp>
        <p:nvSpPr>
          <p:cNvPr id="21" name="Google Shape;534;p48">
            <a:extLst>
              <a:ext uri="{FF2B5EF4-FFF2-40B4-BE49-F238E27FC236}">
                <a16:creationId xmlns:a16="http://schemas.microsoft.com/office/drawing/2014/main" id="{01CFB514-EA7A-48A7-A34D-86EDCA495B78}"/>
              </a:ext>
            </a:extLst>
          </p:cNvPr>
          <p:cNvSpPr/>
          <p:nvPr/>
        </p:nvSpPr>
        <p:spPr>
          <a:xfrm>
            <a:off x="4086329" y="971589"/>
            <a:ext cx="971342" cy="802081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36;p48">
            <a:extLst>
              <a:ext uri="{FF2B5EF4-FFF2-40B4-BE49-F238E27FC236}">
                <a16:creationId xmlns:a16="http://schemas.microsoft.com/office/drawing/2014/main" id="{593C5BFE-028B-4BB0-BB51-6D6DB0C6A728}"/>
              </a:ext>
            </a:extLst>
          </p:cNvPr>
          <p:cNvSpPr txBox="1">
            <a:spLocks/>
          </p:cNvSpPr>
          <p:nvPr/>
        </p:nvSpPr>
        <p:spPr>
          <a:xfrm>
            <a:off x="4213865" y="1184979"/>
            <a:ext cx="71627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2</a:t>
            </a:r>
          </a:p>
        </p:txBody>
      </p:sp>
      <p:sp>
        <p:nvSpPr>
          <p:cNvPr id="23" name="Google Shape;534;p48">
            <a:extLst>
              <a:ext uri="{FF2B5EF4-FFF2-40B4-BE49-F238E27FC236}">
                <a16:creationId xmlns:a16="http://schemas.microsoft.com/office/drawing/2014/main" id="{E969B9E3-8C8A-4EDC-BD7B-FBF7CC2A71BD}"/>
              </a:ext>
            </a:extLst>
          </p:cNvPr>
          <p:cNvSpPr/>
          <p:nvPr/>
        </p:nvSpPr>
        <p:spPr>
          <a:xfrm>
            <a:off x="6864823" y="917336"/>
            <a:ext cx="907727" cy="800798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536;p48">
            <a:extLst>
              <a:ext uri="{FF2B5EF4-FFF2-40B4-BE49-F238E27FC236}">
                <a16:creationId xmlns:a16="http://schemas.microsoft.com/office/drawing/2014/main" id="{D071B552-457E-4422-AA49-3FB21DA7B8DF}"/>
              </a:ext>
            </a:extLst>
          </p:cNvPr>
          <p:cNvSpPr txBox="1">
            <a:spLocks/>
          </p:cNvSpPr>
          <p:nvPr/>
        </p:nvSpPr>
        <p:spPr>
          <a:xfrm>
            <a:off x="6704958" y="1140829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3</a:t>
            </a:r>
          </a:p>
        </p:txBody>
      </p:sp>
      <p:sp>
        <p:nvSpPr>
          <p:cNvPr id="25" name="Google Shape;534;p48">
            <a:extLst>
              <a:ext uri="{FF2B5EF4-FFF2-40B4-BE49-F238E27FC236}">
                <a16:creationId xmlns:a16="http://schemas.microsoft.com/office/drawing/2014/main" id="{3DD1520F-7C13-4731-A022-26A5E9C29D28}"/>
              </a:ext>
            </a:extLst>
          </p:cNvPr>
          <p:cNvSpPr/>
          <p:nvPr/>
        </p:nvSpPr>
        <p:spPr>
          <a:xfrm>
            <a:off x="2227724" y="3071035"/>
            <a:ext cx="947403" cy="802081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536;p48">
            <a:extLst>
              <a:ext uri="{FF2B5EF4-FFF2-40B4-BE49-F238E27FC236}">
                <a16:creationId xmlns:a16="http://schemas.microsoft.com/office/drawing/2014/main" id="{F5950B74-7E23-457C-9B73-B02C556623DD}"/>
              </a:ext>
            </a:extLst>
          </p:cNvPr>
          <p:cNvSpPr txBox="1">
            <a:spLocks/>
          </p:cNvSpPr>
          <p:nvPr/>
        </p:nvSpPr>
        <p:spPr>
          <a:xfrm>
            <a:off x="2089930" y="3284425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4</a:t>
            </a:r>
          </a:p>
        </p:txBody>
      </p:sp>
      <p:sp>
        <p:nvSpPr>
          <p:cNvPr id="27" name="Google Shape;534;p48">
            <a:extLst>
              <a:ext uri="{FF2B5EF4-FFF2-40B4-BE49-F238E27FC236}">
                <a16:creationId xmlns:a16="http://schemas.microsoft.com/office/drawing/2014/main" id="{F824980F-AB3F-491E-A506-D2ED112E7F81}"/>
              </a:ext>
            </a:extLst>
          </p:cNvPr>
          <p:cNvSpPr/>
          <p:nvPr/>
        </p:nvSpPr>
        <p:spPr>
          <a:xfrm>
            <a:off x="5418212" y="3071035"/>
            <a:ext cx="969049" cy="767084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536;p48">
            <a:extLst>
              <a:ext uri="{FF2B5EF4-FFF2-40B4-BE49-F238E27FC236}">
                <a16:creationId xmlns:a16="http://schemas.microsoft.com/office/drawing/2014/main" id="{C0AE387A-43D5-4D70-91A6-A90DD95A9F73}"/>
              </a:ext>
            </a:extLst>
          </p:cNvPr>
          <p:cNvSpPr txBox="1">
            <a:spLocks/>
          </p:cNvSpPr>
          <p:nvPr/>
        </p:nvSpPr>
        <p:spPr>
          <a:xfrm>
            <a:off x="5315541" y="3311755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5</a:t>
            </a:r>
          </a:p>
        </p:txBody>
      </p:sp>
      <p:sp>
        <p:nvSpPr>
          <p:cNvPr id="45" name="Google Shape;439;p34">
            <a:extLst>
              <a:ext uri="{FF2B5EF4-FFF2-40B4-BE49-F238E27FC236}">
                <a16:creationId xmlns:a16="http://schemas.microsoft.com/office/drawing/2014/main" id="{946A5C7A-0318-4833-9830-BE169620128F}"/>
              </a:ext>
            </a:extLst>
          </p:cNvPr>
          <p:cNvSpPr txBox="1">
            <a:spLocks/>
          </p:cNvSpPr>
          <p:nvPr/>
        </p:nvSpPr>
        <p:spPr>
          <a:xfrm>
            <a:off x="4238623" y="3643602"/>
            <a:ext cx="3282441" cy="143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400" dirty="0">
                <a:solidFill>
                  <a:schemeClr val="accent4"/>
                </a:solidFill>
              </a:rPr>
              <a:t>Fun corner and wrap-up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017270" y="2205991"/>
            <a:ext cx="7109460" cy="1175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Listen and circle. 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5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269E04-BF27-40D9-8032-0BDFE2582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08" r="6000" b="31694"/>
          <a:stretch/>
        </p:blipFill>
        <p:spPr>
          <a:xfrm>
            <a:off x="0" y="1121977"/>
            <a:ext cx="9144000" cy="268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8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269E04-BF27-40D9-8032-0BDFE25825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08" r="6000" b="31694"/>
          <a:stretch/>
        </p:blipFill>
        <p:spPr>
          <a:xfrm>
            <a:off x="0" y="1121977"/>
            <a:ext cx="9144000" cy="2681038"/>
          </a:xfrm>
          <a:prstGeom prst="rect">
            <a:avLst/>
          </a:prstGeom>
        </p:spPr>
      </p:pic>
      <p:pic>
        <p:nvPicPr>
          <p:cNvPr id="10" name="Track 20">
            <a:hlinkClick r:id="" action="ppaction://media"/>
            <a:extLst>
              <a:ext uri="{FF2B5EF4-FFF2-40B4-BE49-F238E27FC236}">
                <a16:creationId xmlns:a16="http://schemas.microsoft.com/office/drawing/2014/main" id="{0B8ADC95-027D-4602-9212-FC3D5BCF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040" y="1393190"/>
            <a:ext cx="406400" cy="4064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61EC6D-FC5F-4751-A2E2-21D33349B377}"/>
              </a:ext>
            </a:extLst>
          </p:cNvPr>
          <p:cNvSpPr/>
          <p:nvPr/>
        </p:nvSpPr>
        <p:spPr>
          <a:xfrm>
            <a:off x="4841240" y="2923540"/>
            <a:ext cx="533400" cy="518160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22D785-659B-4BC1-831E-B8DD76F31F21}"/>
              </a:ext>
            </a:extLst>
          </p:cNvPr>
          <p:cNvSpPr/>
          <p:nvPr/>
        </p:nvSpPr>
        <p:spPr>
          <a:xfrm flipV="1">
            <a:off x="4841240" y="2219960"/>
            <a:ext cx="533400" cy="596582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5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37DAE-5503-43C6-B166-80EAB6F4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00" y="225218"/>
            <a:ext cx="7704000" cy="572700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Chinese whisper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A974E-B46E-4FFE-AE55-835B4AA72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" b="89474" l="4390" r="94390">
                        <a14:foregroundMark x1="15000" y1="45356" x2="13780" y2="80186"/>
                        <a14:foregroundMark x1="7927" y1="77245" x2="4756" y2="85604"/>
                        <a14:foregroundMark x1="4756" y1="85604" x2="4756" y2="85604"/>
                        <a14:foregroundMark x1="17805" y1="56656" x2="19634" y2="65944"/>
                        <a14:foregroundMark x1="62927" y1="42415" x2="63902" y2="74768"/>
                        <a14:foregroundMark x1="63902" y1="74768" x2="58049" y2="83127"/>
                        <a14:foregroundMark x1="80610" y1="41641" x2="87317" y2="76935"/>
                        <a14:foregroundMark x1="87317" y1="76935" x2="87683" y2="83127"/>
                        <a14:foregroundMark x1="92927" y1="47368" x2="94634" y2="63003"/>
                        <a14:foregroundMark x1="89268" y1="69505" x2="90244" y2="83746"/>
                        <a14:foregroundMark x1="76951" y1="16718" x2="79146" y2="23684"/>
                        <a14:foregroundMark x1="75366" y1="15015" x2="76098" y2="36378"/>
                        <a14:foregroundMark x1="76098" y1="36378" x2="75366" y2="35139"/>
                        <a14:foregroundMark x1="81585" y1="16718" x2="70488" y2="21517"/>
                        <a14:foregroundMark x1="70488" y1="21517" x2="69756" y2="22136"/>
                        <a14:foregroundMark x1="23293" y1="27864" x2="36829" y2="25542"/>
                        <a14:foregroundMark x1="36829" y1="25542" x2="36829" y2="25542"/>
                        <a14:foregroundMark x1="43293" y1="21672" x2="56707" y2="23684"/>
                        <a14:foregroundMark x1="64756" y1="21207" x2="75000" y2="37307"/>
                        <a14:foregroundMark x1="75000" y1="37307" x2="77073" y2="33746"/>
                        <a14:foregroundMark x1="77805" y1="32663" x2="85732" y2="31734"/>
                        <a14:foregroundMark x1="85732" y1="31734" x2="91220" y2="20743"/>
                        <a14:foregroundMark x1="91220" y1="20743" x2="87195" y2="12229"/>
                        <a14:foregroundMark x1="87195" y1="12229" x2="80610" y2="7430"/>
                        <a14:foregroundMark x1="80610" y1="7430" x2="71707" y2="8514"/>
                        <a14:foregroundMark x1="71707" y1="8514" x2="65610" y2="17337"/>
                        <a14:foregroundMark x1="65610" y1="17337" x2="65122" y2="27245"/>
                        <a14:foregroundMark x1="65122" y1="27245" x2="70366" y2="30186"/>
                        <a14:foregroundMark x1="82683" y1="17647" x2="74146" y2="24303"/>
                        <a14:foregroundMark x1="74146" y1="24303" x2="73780" y2="13777"/>
                        <a14:foregroundMark x1="73780" y1="13777" x2="73537" y2="14241"/>
                        <a14:foregroundMark x1="85610" y1="19969" x2="76341" y2="21053"/>
                        <a14:foregroundMark x1="76341" y1="21053" x2="77561" y2="17183"/>
                        <a14:foregroundMark x1="79268" y1="12229" x2="70366" y2="15789"/>
                        <a14:foregroundMark x1="70366" y1="15789" x2="73780" y2="23994"/>
                        <a14:foregroundMark x1="73780" y1="23994" x2="74146" y2="23529"/>
                        <a14:foregroundMark x1="71463" y1="13622" x2="86829" y2="15480"/>
                        <a14:foregroundMark x1="86829" y1="15480" x2="81341" y2="27399"/>
                        <a14:foregroundMark x1="81341" y1="27399" x2="76951" y2="27864"/>
                        <a14:foregroundMark x1="59024" y1="16409" x2="50244" y2="15015"/>
                        <a14:foregroundMark x1="50244" y1="15015" x2="41220" y2="19195"/>
                        <a14:foregroundMark x1="41220" y1="19195" x2="53415" y2="24458"/>
                        <a14:foregroundMark x1="53415" y1="24458" x2="55854" y2="19969"/>
                        <a14:foregroundMark x1="54878" y1="15635" x2="52561" y2="32198"/>
                        <a14:foregroundMark x1="52561" y1="32198" x2="49268" y2="36223"/>
                        <a14:foregroundMark x1="47927" y1="18421" x2="45976" y2="32353"/>
                        <a14:foregroundMark x1="45976" y1="32353" x2="46829" y2="32043"/>
                        <a14:foregroundMark x1="55732" y1="17183" x2="59390" y2="29257"/>
                        <a14:foregroundMark x1="59390" y1="29257" x2="51829" y2="30805"/>
                        <a14:foregroundMark x1="51829" y1="30805" x2="51220" y2="30650"/>
                        <a14:foregroundMark x1="58659" y1="15170" x2="60854" y2="24613"/>
                        <a14:foregroundMark x1="60854" y1="24613" x2="60122" y2="27709"/>
                        <a14:foregroundMark x1="43659" y1="17337" x2="42927" y2="29567"/>
                        <a14:foregroundMark x1="42927" y1="29567" x2="48780" y2="33746"/>
                        <a14:foregroundMark x1="15610" y1="65635" x2="10122" y2="82508"/>
                        <a14:foregroundMark x1="63049" y1="60681" x2="61951" y2="82353"/>
                        <a14:foregroundMark x1="61951" y1="82353" x2="60854" y2="85294"/>
                        <a14:foregroundMark x1="26829" y1="19969" x2="25610" y2="31424"/>
                        <a14:foregroundMark x1="25976" y1="22910" x2="31341" y2="28638"/>
                        <a14:foregroundMark x1="31829" y1="23065" x2="22683" y2="23839"/>
                        <a14:foregroundMark x1="22683" y1="23839" x2="33293" y2="31115"/>
                        <a14:foregroundMark x1="33293" y1="31115" x2="35488" y2="23065"/>
                        <a14:foregroundMark x1="35000" y1="21207" x2="24024" y2="20898"/>
                        <a14:foregroundMark x1="24024" y1="20898" x2="19634" y2="32198"/>
                        <a14:foregroundMark x1="19634" y1="32198" x2="29512" y2="35294"/>
                        <a14:foregroundMark x1="29512" y1="35294" x2="30366" y2="32972"/>
                        <a14:foregroundMark x1="79512" y1="6656" x2="86463" y2="11920"/>
                        <a14:foregroundMark x1="86463" y1="11920" x2="90122" y2="16563"/>
                        <a14:foregroundMark x1="61951" y1="18576" x2="61220" y2="29721"/>
                        <a14:foregroundMark x1="61220" y1="29721" x2="53171" y2="34056"/>
                        <a14:foregroundMark x1="53171" y1="34056" x2="52195" y2="33901"/>
                        <a14:foregroundMark x1="41951" y1="17337" x2="40244" y2="27399"/>
                        <a14:foregroundMark x1="40244" y1="27399" x2="43049" y2="31269"/>
                        <a14:foregroundMark x1="41463" y1="16254" x2="48902" y2="12693"/>
                        <a14:foregroundMark x1="48902" y1="12693" x2="58415" y2="15015"/>
                        <a14:foregroundMark x1="58415" y1="15015" x2="61707" y2="18111"/>
                        <a14:foregroundMark x1="61829" y1="18111" x2="53171" y2="12539"/>
                        <a14:foregroundMark x1="53171" y1="12539" x2="44268" y2="14396"/>
                        <a14:foregroundMark x1="44268" y1="14396" x2="43780" y2="15170"/>
                        <a14:foregroundMark x1="47927" y1="12384" x2="55366" y2="12229"/>
                        <a14:foregroundMark x1="55366" y1="12229" x2="61341" y2="16563"/>
                        <a14:foregroundMark x1="28659" y1="15170" x2="35244" y2="21053"/>
                        <a14:foregroundMark x1="35244" y1="21053" x2="37195" y2="30495"/>
                        <a14:foregroundMark x1="37195" y1="30495" x2="25854" y2="38545"/>
                        <a14:foregroundMark x1="19756" y1="33437" x2="19512" y2="22291"/>
                        <a14:foregroundMark x1="19512" y1="22291" x2="25976" y2="18111"/>
                        <a14:foregroundMark x1="25976" y1="18111" x2="34268" y2="19505"/>
                        <a14:foregroundMark x1="34268" y1="19505" x2="38171" y2="28483"/>
                        <a14:foregroundMark x1="38171" y1="28483" x2="38171" y2="29412"/>
                        <a14:foregroundMark x1="38171" y1="28173" x2="34024" y2="19505"/>
                        <a14:foregroundMark x1="34024" y1="19505" x2="26341" y2="16563"/>
                        <a14:foregroundMark x1="26341" y1="16563" x2="18537" y2="23065"/>
                        <a14:foregroundMark x1="18537" y1="23065" x2="18293" y2="32972"/>
                        <a14:foregroundMark x1="60854" y1="68885" x2="59390" y2="82817"/>
                        <a14:foregroundMark x1="59390" y1="82817" x2="68537" y2="73375"/>
                        <a14:foregroundMark x1="68537" y1="73375" x2="68537" y2="63622"/>
                        <a14:foregroundMark x1="68537" y1="63622" x2="68171" y2="62229"/>
                        <a14:foregroundMark x1="30122" y1="15944" x2="36707" y2="23065"/>
                        <a14:foregroundMark x1="36707" y1="23065" x2="37439" y2="28483"/>
                        <a14:foregroundMark x1="13537" y1="42105" x2="21829" y2="41641"/>
                        <a14:foregroundMark x1="21829" y1="41641" x2="24268" y2="445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8975" y="797918"/>
            <a:ext cx="5906051" cy="46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31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mother is a teacher.</a:t>
            </a:r>
          </a:p>
        </p:txBody>
      </p:sp>
    </p:spTree>
    <p:extLst>
      <p:ext uri="{BB962C8B-B14F-4D97-AF65-F5344CB8AC3E}">
        <p14:creationId xmlns:p14="http://schemas.microsoft.com/office/powerpoint/2010/main" val="28568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56149" y="455749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father is a singer.</a:t>
            </a:r>
          </a:p>
        </p:txBody>
      </p:sp>
    </p:spTree>
    <p:extLst>
      <p:ext uri="{BB962C8B-B14F-4D97-AF65-F5344CB8AC3E}">
        <p14:creationId xmlns:p14="http://schemas.microsoft.com/office/powerpoint/2010/main" val="12076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aunt is a doctor.</a:t>
            </a:r>
          </a:p>
        </p:txBody>
      </p:sp>
    </p:spTree>
    <p:extLst>
      <p:ext uri="{BB962C8B-B14F-4D97-AF65-F5344CB8AC3E}">
        <p14:creationId xmlns:p14="http://schemas.microsoft.com/office/powerpoint/2010/main" val="12476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304968" y="431491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grandma is a farmer.</a:t>
            </a:r>
          </a:p>
        </p:txBody>
      </p:sp>
    </p:spTree>
    <p:extLst>
      <p:ext uri="{BB962C8B-B14F-4D97-AF65-F5344CB8AC3E}">
        <p14:creationId xmlns:p14="http://schemas.microsoft.com/office/powerpoint/2010/main" val="29255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uncle is a cook.</a:t>
            </a:r>
          </a:p>
        </p:txBody>
      </p:sp>
    </p:spTree>
    <p:extLst>
      <p:ext uri="{BB962C8B-B14F-4D97-AF65-F5344CB8AC3E}">
        <p14:creationId xmlns:p14="http://schemas.microsoft.com/office/powerpoint/2010/main" val="315964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cousin is a driver.</a:t>
            </a:r>
          </a:p>
        </p:txBody>
      </p:sp>
    </p:spTree>
    <p:extLst>
      <p:ext uri="{BB962C8B-B14F-4D97-AF65-F5344CB8AC3E}">
        <p14:creationId xmlns:p14="http://schemas.microsoft.com/office/powerpoint/2010/main" val="20900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445605" y="1378307"/>
            <a:ext cx="4764550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W</a:t>
            </a:r>
            <a:r>
              <a:rPr lang="en" sz="8500" dirty="0"/>
              <a:t>arm-up and review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82093" y="24391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grandpa is a teacher.</a:t>
            </a:r>
          </a:p>
        </p:txBody>
      </p:sp>
    </p:spTree>
    <p:extLst>
      <p:ext uri="{BB962C8B-B14F-4D97-AF65-F5344CB8AC3E}">
        <p14:creationId xmlns:p14="http://schemas.microsoft.com/office/powerpoint/2010/main" val="144717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brother is a nurse.</a:t>
            </a:r>
          </a:p>
        </p:txBody>
      </p:sp>
    </p:spTree>
    <p:extLst>
      <p:ext uri="{BB962C8B-B14F-4D97-AF65-F5344CB8AC3E}">
        <p14:creationId xmlns:p14="http://schemas.microsoft.com/office/powerpoint/2010/main" val="901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272868" y="1785000"/>
            <a:ext cx="4915332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Let’s chant.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481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id="{F45FCAD8-48F7-4234-AA22-6AA130FAB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" y="360862"/>
            <a:ext cx="891540" cy="891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450" y="-123725"/>
            <a:ext cx="6229350" cy="52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1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FE8F091D-3369-4B6A-A38C-3C57FA9D0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434" y="13073"/>
            <a:ext cx="4151100" cy="790685"/>
          </a:xfrm>
        </p:spPr>
        <p:txBody>
          <a:bodyPr/>
          <a:lstStyle/>
          <a:p>
            <a:pPr algn="l"/>
            <a:r>
              <a:rPr lang="en-US" sz="4400" dirty="0">
                <a:solidFill>
                  <a:srgbClr val="0070C0"/>
                </a:solidFill>
              </a:rPr>
              <a:t>Game time</a:t>
            </a:r>
          </a:p>
        </p:txBody>
      </p:sp>
      <p:pic>
        <p:nvPicPr>
          <p:cNvPr id="6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FDD385E-3353-4BDF-8229-AF784540F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799"/>
            <a:ext cx="9160030" cy="298962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D5A455A-43DD-48DE-9436-5635F49919DF}"/>
              </a:ext>
            </a:extLst>
          </p:cNvPr>
          <p:cNvSpPr/>
          <p:nvPr/>
        </p:nvSpPr>
        <p:spPr>
          <a:xfrm>
            <a:off x="7448024" y="1533256"/>
            <a:ext cx="1670158" cy="647948"/>
          </a:xfrm>
          <a:prstGeom prst="wedgeRoundRectCallout">
            <a:avLst>
              <a:gd name="adj1" fmla="val -29724"/>
              <a:gd name="adj2" fmla="val 9453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Farmer, farmer.</a:t>
            </a:r>
          </a:p>
          <a:p>
            <a:pPr algn="ctr"/>
            <a:r>
              <a:rPr lang="en-US" dirty="0"/>
              <a:t>My father is a farmer.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46B58E8-F6D2-4054-9882-04C7F6BD528E}"/>
              </a:ext>
            </a:extLst>
          </p:cNvPr>
          <p:cNvSpPr/>
          <p:nvPr/>
        </p:nvSpPr>
        <p:spPr>
          <a:xfrm>
            <a:off x="5541892" y="1355446"/>
            <a:ext cx="1906132" cy="647948"/>
          </a:xfrm>
          <a:prstGeom prst="wedgeRoundRectCallout">
            <a:avLst>
              <a:gd name="adj1" fmla="val -28176"/>
              <a:gd name="adj2" fmla="val 9908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Father, father.</a:t>
            </a:r>
          </a:p>
          <a:p>
            <a:pPr algn="ctr"/>
            <a:r>
              <a:rPr lang="en-US" dirty="0"/>
              <a:t>That’s my father.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3548FAE-94E6-494A-9A8F-2A0F07E65533}"/>
              </a:ext>
            </a:extLst>
          </p:cNvPr>
          <p:cNvSpPr/>
          <p:nvPr/>
        </p:nvSpPr>
        <p:spPr>
          <a:xfrm>
            <a:off x="3385988" y="1370897"/>
            <a:ext cx="2062873" cy="647948"/>
          </a:xfrm>
          <a:prstGeom prst="wedgeRoundRectCallout">
            <a:avLst>
              <a:gd name="adj1" fmla="val -4191"/>
              <a:gd name="adj2" fmla="val 8315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Doctor, doctor.</a:t>
            </a:r>
          </a:p>
          <a:p>
            <a:pPr algn="ctr"/>
            <a:r>
              <a:rPr lang="en-US" dirty="0"/>
              <a:t>My mother is a doctor.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6AECC18-B4F9-42A9-8C96-3E54FB1AD35A}"/>
              </a:ext>
            </a:extLst>
          </p:cNvPr>
          <p:cNvSpPr/>
          <p:nvPr/>
        </p:nvSpPr>
        <p:spPr>
          <a:xfrm>
            <a:off x="1386825" y="1573660"/>
            <a:ext cx="1906132" cy="647948"/>
          </a:xfrm>
          <a:prstGeom prst="wedgeRoundRectCallout">
            <a:avLst>
              <a:gd name="adj1" fmla="val 41670"/>
              <a:gd name="adj2" fmla="val 9005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Mother, mother.</a:t>
            </a:r>
          </a:p>
          <a:p>
            <a:pPr algn="ctr"/>
            <a:r>
              <a:rPr lang="en-US" dirty="0"/>
              <a:t>That’s my mother.</a:t>
            </a:r>
          </a:p>
        </p:txBody>
      </p:sp>
    </p:spTree>
    <p:extLst>
      <p:ext uri="{BB962C8B-B14F-4D97-AF65-F5344CB8AC3E}">
        <p14:creationId xmlns:p14="http://schemas.microsoft.com/office/powerpoint/2010/main" val="31445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830908" y="1785000"/>
            <a:ext cx="548218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Fun corner and wrap-up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9499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b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578" y="2593053"/>
            <a:ext cx="1044434" cy="1044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1b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20979" y="2601509"/>
            <a:ext cx="922329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a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03595" y="959521"/>
            <a:ext cx="1269988" cy="1157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1a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1719" l="10000" r="90000">
                        <a14:foregroundMark x1="32667" y1="48281" x2="25667" y2="75938"/>
                        <a14:foregroundMark x1="61556" y1="62031" x2="76333" y2="91719"/>
                        <a14:foregroundMark x1="57333" y1="11563" x2="57333" y2="11563"/>
                        <a14:foregroundMark x1="55222" y1="6719" x2="60778" y2="6719"/>
                        <a14:foregroundMark x1="21444" y1="77969" x2="42556" y2="83906"/>
                        <a14:foregroundMark x1="34111" y1="46250" x2="27000" y2="52188"/>
                        <a14:foregroundMark x1="32667" y1="50156" x2="42556" y2="64063"/>
                        <a14:foregroundMark x1="26333" y1="55156" x2="35444" y2="45313"/>
                        <a14:foregroundMark x1="29111" y1="87813" x2="39667" y2="87813"/>
                        <a14:foregroundMark x1="58667" y1="8594" x2="67889" y2="8594"/>
                        <a14:foregroundMark x1="72111" y1="5625" x2="62889" y2="6719"/>
                        <a14:foregroundMark x1="28444" y1="48281" x2="33333" y2="83906"/>
                        <a14:foregroundMark x1="36222" y1="47188" x2="43889" y2="63125"/>
                        <a14:foregroundMark x1="32667" y1="41250" x2="42333" y2="88125"/>
                        <a14:foregroundMark x1="42333" y1="88125" x2="38333" y2="90781"/>
                        <a14:foregroundMark x1="37556" y1="39375" x2="45333" y2="88750"/>
                        <a14:foregroundMark x1="67111" y1="6719" x2="57333" y2="765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3639" y="1089987"/>
            <a:ext cx="1443646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4b"/>
          <p:cNvPicPr>
            <a:picLocks noChangeAspect="1"/>
          </p:cNvPicPr>
          <p:nvPr/>
        </p:nvPicPr>
        <p:blipFill rotWithShape="1">
          <a:blip r:embed="rId8"/>
          <a:srcRect b="13144"/>
          <a:stretch/>
        </p:blipFill>
        <p:spPr>
          <a:xfrm>
            <a:off x="2660896" y="2621937"/>
            <a:ext cx="1542056" cy="1126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3b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87550" y="2594539"/>
            <a:ext cx="534969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Nen4a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618717" y="1105958"/>
            <a:ext cx="1207346" cy="1077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Nen2a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60896" y="1072302"/>
            <a:ext cx="1542056" cy="1076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Hinh1a">
            <a:hlinkClick r:id="" action="ppaction://macro?name=Click"/>
          </p:cNvPr>
          <p:cNvSpPr/>
          <p:nvPr/>
        </p:nvSpPr>
        <p:spPr>
          <a:xfrm>
            <a:off x="237823" y="899650"/>
            <a:ext cx="1806619" cy="126831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1" name="Hinh1a">
            <a:hlinkClick r:id="" action="ppaction://macro?name=Click"/>
          </p:cNvPr>
          <p:cNvSpPr/>
          <p:nvPr/>
        </p:nvSpPr>
        <p:spPr>
          <a:xfrm>
            <a:off x="217059" y="2418518"/>
            <a:ext cx="1806619" cy="134830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" name="Hinh1a">
            <a:hlinkClick r:id="" action="ppaction://macro?name=Click"/>
          </p:cNvPr>
          <p:cNvSpPr/>
          <p:nvPr/>
        </p:nvSpPr>
        <p:spPr>
          <a:xfrm>
            <a:off x="2577322" y="2418518"/>
            <a:ext cx="1806619" cy="134830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3" name="Hinh1a">
            <a:hlinkClick r:id="" action="ppaction://macro?name=Click"/>
          </p:cNvPr>
          <p:cNvSpPr/>
          <p:nvPr/>
        </p:nvSpPr>
        <p:spPr>
          <a:xfrm>
            <a:off x="2586551" y="899650"/>
            <a:ext cx="1806619" cy="13125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" name="Hinh1a">
            <a:hlinkClick r:id="" action="ppaction://macro?name=Click"/>
          </p:cNvPr>
          <p:cNvSpPr/>
          <p:nvPr/>
        </p:nvSpPr>
        <p:spPr>
          <a:xfrm>
            <a:off x="4935279" y="855406"/>
            <a:ext cx="1806619" cy="134088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5" name="Hinh1a">
            <a:hlinkClick r:id="" action="ppaction://macro?name=Click"/>
          </p:cNvPr>
          <p:cNvSpPr/>
          <p:nvPr/>
        </p:nvSpPr>
        <p:spPr>
          <a:xfrm>
            <a:off x="7284007" y="908270"/>
            <a:ext cx="1806619" cy="131256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6" name="Hinh1a">
            <a:hlinkClick r:id="" action="ppaction://macro?name=Click"/>
          </p:cNvPr>
          <p:cNvSpPr/>
          <p:nvPr/>
        </p:nvSpPr>
        <p:spPr>
          <a:xfrm>
            <a:off x="4878833" y="2418518"/>
            <a:ext cx="1806619" cy="13010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7" name="Hinh1a">
            <a:hlinkClick r:id="" action="ppaction://macro?name=Click"/>
          </p:cNvPr>
          <p:cNvSpPr/>
          <p:nvPr/>
        </p:nvSpPr>
        <p:spPr>
          <a:xfrm>
            <a:off x="7127598" y="2418518"/>
            <a:ext cx="1806619" cy="129807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1506A2B3-9C55-4263-9C4F-A32CAB6E7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65" y="21177"/>
            <a:ext cx="7984670" cy="1215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</a:rPr>
              <a:t>Game time: Guessing</a:t>
            </a:r>
          </a:p>
        </p:txBody>
      </p:sp>
      <p:sp>
        <p:nvSpPr>
          <p:cNvPr id="21" name="Arrow: Right 20">
            <a:hlinkClick r:id="rId12" action="ppaction://hlinksldjump"/>
            <a:extLst>
              <a:ext uri="{FF2B5EF4-FFF2-40B4-BE49-F238E27FC236}">
                <a16:creationId xmlns:a16="http://schemas.microsoft.com/office/drawing/2014/main" id="{E116FCB8-F3F5-4F7C-AB70-A0CF42B0514B}"/>
              </a:ext>
            </a:extLst>
          </p:cNvPr>
          <p:cNvSpPr/>
          <p:nvPr/>
        </p:nvSpPr>
        <p:spPr>
          <a:xfrm>
            <a:off x="7813737" y="4397009"/>
            <a:ext cx="990053" cy="63681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9934402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grpSp>
        <p:nvGrpSpPr>
          <p:cNvPr id="159" name="Google Shape;159;p1"/>
          <p:cNvGrpSpPr/>
          <p:nvPr/>
        </p:nvGrpSpPr>
        <p:grpSpPr>
          <a:xfrm>
            <a:off x="4349894" y="346958"/>
            <a:ext cx="3781594" cy="3777641"/>
            <a:chOff x="5425622" y="292790"/>
            <a:chExt cx="5834378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14949661">
              <a:off x="6674685" y="126930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12232592">
              <a:off x="5742638" y="2184896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15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17590276">
              <a:off x="8020995" y="1266384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20155085">
              <a:off x="8917980" y="2189500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2" y="352468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7" y="449301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5" y="450025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8" y="3556198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15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69" name="Google Shape;16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301820" y="71332"/>
            <a:ext cx="3841436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LUCKY WHEEL</a:t>
            </a:r>
            <a:endParaRPr sz="1050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3605" y="63414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22304" y="905604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9363" y="51020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33873" y="358881"/>
            <a:ext cx="535781" cy="89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34645" y="1798009"/>
            <a:ext cx="1015661" cy="8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85614" y="-5203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">
            <a:hlinkClick r:id="rId12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7905" y="74844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36604" y="1019904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03663" y="62450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4;p1">
            <a:extLst>
              <a:ext uri="{FF2B5EF4-FFF2-40B4-BE49-F238E27FC236}">
                <a16:creationId xmlns:a16="http://schemas.microsoft.com/office/drawing/2014/main" id="{7713CFFF-E4FE-4D10-9201-C3030AA0566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73" y="473181"/>
            <a:ext cx="535781" cy="8929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9FB46B56-CA1F-4F14-98B5-43619AA8544C}"/>
              </a:ext>
            </a:extLst>
          </p:cNvPr>
          <p:cNvSpPr/>
          <p:nvPr/>
        </p:nvSpPr>
        <p:spPr>
          <a:xfrm>
            <a:off x="7883447" y="4073565"/>
            <a:ext cx="990053" cy="63681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Pictures</a:t>
            </a:r>
          </a:p>
        </p:txBody>
      </p:sp>
      <p:sp>
        <p:nvSpPr>
          <p:cNvPr id="170" name="Google Shape;170;p1"/>
          <p:cNvSpPr/>
          <p:nvPr/>
        </p:nvSpPr>
        <p:spPr>
          <a:xfrm>
            <a:off x="8362114" y="1951930"/>
            <a:ext cx="781886" cy="57892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ysClr val="windowText" lastClr="000000"/>
                </a:solidFill>
                <a:latin typeface="Tahoma"/>
                <a:ea typeface="Tahoma"/>
                <a:cs typeface="Tahoma"/>
                <a:sym typeface="Tahoma"/>
              </a:rPr>
              <a:t>SPIN</a:t>
            </a:r>
            <a:endParaRPr sz="1800" b="1" dirty="0">
              <a:solidFill>
                <a:sysClr val="windowText" lastClr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" name="Rounded Rectangle 46">
            <a:extLst>
              <a:ext uri="{FF2B5EF4-FFF2-40B4-BE49-F238E27FC236}">
                <a16:creationId xmlns:a16="http://schemas.microsoft.com/office/drawing/2014/main" id="{7E7000C9-3BF5-46A0-861A-F891C52DB9C5}"/>
              </a:ext>
            </a:extLst>
          </p:cNvPr>
          <p:cNvSpPr/>
          <p:nvPr/>
        </p:nvSpPr>
        <p:spPr>
          <a:xfrm>
            <a:off x="193082" y="1727820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</a:p>
        </p:txBody>
      </p:sp>
      <p:sp>
        <p:nvSpPr>
          <p:cNvPr id="61" name="Rounded Rectangle 46">
            <a:extLst>
              <a:ext uri="{FF2B5EF4-FFF2-40B4-BE49-F238E27FC236}">
                <a16:creationId xmlns:a16="http://schemas.microsoft.com/office/drawing/2014/main" id="{531385BA-DE21-484A-8733-72D9BC2FB829}"/>
              </a:ext>
            </a:extLst>
          </p:cNvPr>
          <p:cNvSpPr/>
          <p:nvPr/>
        </p:nvSpPr>
        <p:spPr>
          <a:xfrm>
            <a:off x="189134" y="2237837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</a:t>
            </a:r>
          </a:p>
        </p:txBody>
      </p:sp>
      <p:sp>
        <p:nvSpPr>
          <p:cNvPr id="63" name="Rounded Rectangle 46">
            <a:extLst>
              <a:ext uri="{FF2B5EF4-FFF2-40B4-BE49-F238E27FC236}">
                <a16:creationId xmlns:a16="http://schemas.microsoft.com/office/drawing/2014/main" id="{4A89EDE1-6B5D-4728-AEB5-E34EE1D181B9}"/>
              </a:ext>
            </a:extLst>
          </p:cNvPr>
          <p:cNvSpPr/>
          <p:nvPr/>
        </p:nvSpPr>
        <p:spPr>
          <a:xfrm>
            <a:off x="206334" y="2781305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3</a:t>
            </a:r>
          </a:p>
        </p:txBody>
      </p:sp>
      <p:sp>
        <p:nvSpPr>
          <p:cNvPr id="65" name="Rounded Rectangle 46">
            <a:extLst>
              <a:ext uri="{FF2B5EF4-FFF2-40B4-BE49-F238E27FC236}">
                <a16:creationId xmlns:a16="http://schemas.microsoft.com/office/drawing/2014/main" id="{ADB592C9-A3E2-4E86-9CA2-C0A4ED0F9F1C}"/>
              </a:ext>
            </a:extLst>
          </p:cNvPr>
          <p:cNvSpPr/>
          <p:nvPr/>
        </p:nvSpPr>
        <p:spPr>
          <a:xfrm>
            <a:off x="206334" y="3299114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4</a:t>
            </a:r>
          </a:p>
        </p:txBody>
      </p:sp>
      <p:sp>
        <p:nvSpPr>
          <p:cNvPr id="67" name="Arrow: Right 66">
            <a:hlinkClick r:id="rId14" action="ppaction://hlinksldjump"/>
            <a:extLst>
              <a:ext uri="{FF2B5EF4-FFF2-40B4-BE49-F238E27FC236}">
                <a16:creationId xmlns:a16="http://schemas.microsoft.com/office/drawing/2014/main" id="{4D5EEB56-BC14-48F7-8007-62794D9C299C}"/>
              </a:ext>
            </a:extLst>
          </p:cNvPr>
          <p:cNvSpPr/>
          <p:nvPr/>
        </p:nvSpPr>
        <p:spPr>
          <a:xfrm>
            <a:off x="7862519" y="4597780"/>
            <a:ext cx="990053" cy="636814"/>
          </a:xfrm>
          <a:prstGeom prst="rightArrow">
            <a:avLst/>
          </a:prstGeom>
          <a:solidFill>
            <a:srgbClr val="0202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Next activity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ComboBox1" r:id="rId1" imgW="1114560" imgH="380880"/>
        </mc:Choice>
        <mc:Fallback>
          <p:control name="ComboBox1" r:id="rId1" imgW="1114560" imgH="380880">
            <p:pic>
              <p:nvPicPr>
                <p:cNvPr id="59" name="ComboBox1">
                  <a:extLst>
                    <a:ext uri="{FF2B5EF4-FFF2-40B4-BE49-F238E27FC236}">
                      <a16:creationId xmlns:a16="http://schemas.microsoft.com/office/drawing/2014/main" id="{967A82B6-DE2E-48A5-8BEE-EB3953A373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03539" y="1706736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ComboBox2" r:id="rId2" imgW="1114560" imgH="380880"/>
        </mc:Choice>
        <mc:Fallback>
          <p:control name="ComboBox2" r:id="rId2" imgW="1114560" imgH="380880">
            <p:pic>
              <p:nvPicPr>
                <p:cNvPr id="62" name="ComboBox2">
                  <a:extLst>
                    <a:ext uri="{FF2B5EF4-FFF2-40B4-BE49-F238E27FC236}">
                      <a16:creationId xmlns:a16="http://schemas.microsoft.com/office/drawing/2014/main" id="{4BB57468-B599-4080-9F48-99837D2814F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99591" y="2216753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ComboBox3" r:id="rId3" imgW="1114560" imgH="380880"/>
        </mc:Choice>
        <mc:Fallback>
          <p:control name="ComboBox3" r:id="rId3" imgW="1114560" imgH="380880">
            <p:pic>
              <p:nvPicPr>
                <p:cNvPr id="64" name="ComboBox3">
                  <a:extLst>
                    <a:ext uri="{FF2B5EF4-FFF2-40B4-BE49-F238E27FC236}">
                      <a16:creationId xmlns:a16="http://schemas.microsoft.com/office/drawing/2014/main" id="{F81C4009-D18B-420D-ACB5-D411093F1C6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16791" y="2760221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ComboBox4" r:id="rId4" imgW="1114560" imgH="380880"/>
        </mc:Choice>
        <mc:Fallback>
          <p:control name="ComboBox4" r:id="rId4" imgW="1114560" imgH="380880">
            <p:pic>
              <p:nvPicPr>
                <p:cNvPr id="66" name="ComboBox4">
                  <a:extLst>
                    <a:ext uri="{FF2B5EF4-FFF2-40B4-BE49-F238E27FC236}">
                      <a16:creationId xmlns:a16="http://schemas.microsoft.com/office/drawing/2014/main" id="{368C52BB-75FC-4424-A972-74A2E7C6AA5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16791" y="3278030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6"/>
            <a:ext cx="9116800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55964" y="4393460"/>
            <a:ext cx="6088025" cy="64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ave 9">
            <a:extLst>
              <a:ext uri="{FF2B5EF4-FFF2-40B4-BE49-F238E27FC236}">
                <a16:creationId xmlns:a16="http://schemas.microsoft.com/office/drawing/2014/main" id="{0C23C9E7-1328-40E7-94C3-BC0B7C381B55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3 Marco">
            <a:extLst>
              <a:ext uri="{FF2B5EF4-FFF2-40B4-BE49-F238E27FC236}">
                <a16:creationId xmlns:a16="http://schemas.microsoft.com/office/drawing/2014/main" id="{1E7A347E-E191-42FD-B214-C73F1F87DEB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28F315-6A32-42E7-8F36-0B9940B1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56" y="4135041"/>
            <a:ext cx="1047750" cy="522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954152E-A7A6-42ED-B812-27875161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9813" r="36858"/>
          <a:stretch>
            <a:fillRect/>
          </a:stretch>
        </p:blipFill>
        <p:spPr bwMode="auto">
          <a:xfrm>
            <a:off x="2296716" y="2792016"/>
            <a:ext cx="959644" cy="2015728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F6040E7-C097-42D6-86A2-6D5BEC8B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39652" y="3251882"/>
            <a:ext cx="1316184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E2B7C4-4F2B-4405-AC6D-BFCA42CBEEAF}"/>
              </a:ext>
            </a:extLst>
          </p:cNvPr>
          <p:cNvSpPr/>
          <p:nvPr/>
        </p:nvSpPr>
        <p:spPr>
          <a:xfrm>
            <a:off x="1397583" y="282524"/>
            <a:ext cx="31217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41489"/>
                </a:solidFill>
              </a:rPr>
              <a:t>Picking coconut</a:t>
            </a:r>
          </a:p>
        </p:txBody>
      </p:sp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638921" y="95685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96382" y="585384"/>
            <a:ext cx="2630102" cy="43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02D0CAB-F7D7-4752-A563-35B200D13F9C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5838677" y="574614"/>
            <a:ext cx="2115258" cy="17315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B0605F1-F575-4387-922F-42DB35D1E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36857" r="29812"/>
          <a:stretch/>
        </p:blipFill>
        <p:spPr bwMode="auto">
          <a:xfrm>
            <a:off x="5165381" y="3016561"/>
            <a:ext cx="975122" cy="20157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331684" y="1418972"/>
            <a:ext cx="106223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268231" y="1689250"/>
            <a:ext cx="1230538" cy="691652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CEAE9265-ABBF-4E8D-BF53-48E33158BBE1}"/>
              </a:ext>
            </a:extLst>
          </p:cNvPr>
          <p:cNvSpPr/>
          <p:nvPr/>
        </p:nvSpPr>
        <p:spPr>
          <a:xfrm>
            <a:off x="3638941" y="269359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BCF1844A-B9B1-486C-BEF6-C707961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4357" y="3388838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5133645" y="2646912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driver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1">
            <a:extLst>
              <a:ext uri="{FF2B5EF4-FFF2-40B4-BE49-F238E27FC236}">
                <a16:creationId xmlns:a16="http://schemas.microsoft.com/office/drawing/2014/main" id="{A51EBB54-2FE0-4BD9-ABA4-E3DFD8A6FE2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 bwMode="auto">
          <a:xfrm>
            <a:off x="6101828" y="858228"/>
            <a:ext cx="1637257" cy="11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Marco">
            <a:extLst>
              <a:ext uri="{FF2B5EF4-FFF2-40B4-BE49-F238E27FC236}">
                <a16:creationId xmlns:a16="http://schemas.microsoft.com/office/drawing/2014/main" id="{600A81D0-B5C2-44CB-97BD-FE720D00A0E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888276" y="1383314"/>
            <a:ext cx="99415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69136E-6 L -0.00486 0.501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9.87654E-7 L -0.19635 -0.0274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26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0CC75B00-12C2-4185-86F6-E5A6BE8BE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5A17E33D-9516-406C-B15F-7D766B25D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>
            <a:extLst>
              <a:ext uri="{FF2B5EF4-FFF2-40B4-BE49-F238E27FC236}">
                <a16:creationId xmlns:a16="http://schemas.microsoft.com/office/drawing/2014/main" id="{29AE9AD7-1CA0-4B48-822D-7C274C42D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9D6C5483-579C-4930-9879-C88A34F62BBF}"/>
              </a:ext>
            </a:extLst>
          </p:cNvPr>
          <p:cNvSpPr/>
          <p:nvPr/>
        </p:nvSpPr>
        <p:spPr>
          <a:xfrm>
            <a:off x="6493669" y="516731"/>
            <a:ext cx="2216266" cy="164970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EF8ADF6-860D-465F-B337-5AE5E51B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030516" y="2968229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Wave 22">
            <a:extLst>
              <a:ext uri="{FF2B5EF4-FFF2-40B4-BE49-F238E27FC236}">
                <a16:creationId xmlns:a16="http://schemas.microsoft.com/office/drawing/2014/main" id="{DE337030-6CB8-4696-94C8-AE8FA6F5FA59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1A1021-4987-4B25-B93A-7DD7706811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1BEF07E-C42C-455C-85C7-ACEDEDDC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06" y="3240882"/>
            <a:ext cx="1985963" cy="14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52CA139-5B65-4B41-9F57-3514DC1A47E8}"/>
              </a:ext>
            </a:extLst>
          </p:cNvPr>
          <p:cNvSpPr/>
          <p:nvPr/>
        </p:nvSpPr>
        <p:spPr>
          <a:xfrm rot="20973777">
            <a:off x="2320785" y="1741576"/>
            <a:ext cx="1280277" cy="45664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16 Elipse">
            <a:extLst>
              <a:ext uri="{FF2B5EF4-FFF2-40B4-BE49-F238E27FC236}">
                <a16:creationId xmlns:a16="http://schemas.microsoft.com/office/drawing/2014/main" id="{1961E68F-F9F6-46FB-9492-94976708A9F3}"/>
              </a:ext>
            </a:extLst>
          </p:cNvPr>
          <p:cNvSpPr/>
          <p:nvPr/>
        </p:nvSpPr>
        <p:spPr>
          <a:xfrm rot="1220466">
            <a:off x="4588476" y="1739896"/>
            <a:ext cx="1131252" cy="518040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ABC1B55-52A5-443E-9134-EFF107179A78}"/>
              </a:ext>
            </a:extLst>
          </p:cNvPr>
          <p:cNvSpPr/>
          <p:nvPr/>
        </p:nvSpPr>
        <p:spPr>
          <a:xfrm>
            <a:off x="4639270" y="2523152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CDC54723-D9CD-4154-A4FD-ACDF8DBCB371}"/>
              </a:ext>
            </a:extLst>
          </p:cNvPr>
          <p:cNvSpPr/>
          <p:nvPr/>
        </p:nvSpPr>
        <p:spPr>
          <a:xfrm rot="20973777">
            <a:off x="1360472" y="1416483"/>
            <a:ext cx="1059456" cy="522765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nurse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83DF0495-269C-4C4B-8A9F-0612647047B2}"/>
              </a:ext>
            </a:extLst>
          </p:cNvPr>
          <p:cNvSpPr/>
          <p:nvPr/>
        </p:nvSpPr>
        <p:spPr>
          <a:xfrm rot="21224815">
            <a:off x="5888831" y="2744391"/>
            <a:ext cx="1082279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nurse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21" name="Picture 1">
            <a:extLst>
              <a:ext uri="{FF2B5EF4-FFF2-40B4-BE49-F238E27FC236}">
                <a16:creationId xmlns:a16="http://schemas.microsoft.com/office/drawing/2014/main" id="{D5AC95F0-A4F6-4706-B054-9A7023CFE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 bwMode="auto">
          <a:xfrm>
            <a:off x="6905184" y="267574"/>
            <a:ext cx="1223209" cy="203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3 Marco">
            <a:extLst>
              <a:ext uri="{FF2B5EF4-FFF2-40B4-BE49-F238E27FC236}">
                <a16:creationId xmlns:a16="http://schemas.microsoft.com/office/drawing/2014/main" id="{2E703C11-2A5F-4F6A-8712-5B14FB7501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5679E-6 L 0.01024 0.481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20988E-6 L -0.4007 -0.025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5" y="-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2" animBg="1"/>
      <p:bldP spid="30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6DC91FB4-16DB-490E-B0DB-85A27212C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0664C31A-5166-4D6C-BFD1-50A689156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52FD40CA-6AA2-419C-AD42-1A3171A47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AF5BDBC2-546B-46D8-A1D4-C152657F9951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0049700-39A0-4D6F-8D3F-FE72097FD2D0}"/>
              </a:ext>
            </a:extLst>
          </p:cNvPr>
          <p:cNvSpPr/>
          <p:nvPr/>
        </p:nvSpPr>
        <p:spPr>
          <a:xfrm>
            <a:off x="5474544" y="472713"/>
            <a:ext cx="2914601" cy="20037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1DBCA0-1409-4B1C-B8EC-2E62D8EF2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4C46C6F-34D5-4EF1-A091-BE09F1FC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87439" y="3127279"/>
            <a:ext cx="1550194" cy="17680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6676AED-BB54-4B53-BDA5-14C1F9BA5CB9}"/>
              </a:ext>
            </a:extLst>
          </p:cNvPr>
          <p:cNvSpPr/>
          <p:nvPr/>
        </p:nvSpPr>
        <p:spPr>
          <a:xfrm rot="20973777">
            <a:off x="1128581" y="1531700"/>
            <a:ext cx="1088411" cy="468517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1500" b="1" kern="1200" dirty="0">
                <a:solidFill>
                  <a:prstClr val="white"/>
                </a:solidFill>
                <a:latin typeface="Calibri"/>
              </a:rPr>
              <a:t>doctor</a:t>
            </a: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682CC8D0-8AF4-4A18-AF15-078030FEE2E1}"/>
              </a:ext>
            </a:extLst>
          </p:cNvPr>
          <p:cNvSpPr/>
          <p:nvPr/>
        </p:nvSpPr>
        <p:spPr>
          <a:xfrm rot="20973777">
            <a:off x="2265006" y="1391730"/>
            <a:ext cx="1198565" cy="58745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id="{1555E108-B92D-4102-9BD0-D023F2D5589B}"/>
              </a:ext>
            </a:extLst>
          </p:cNvPr>
          <p:cNvSpPr/>
          <p:nvPr/>
        </p:nvSpPr>
        <p:spPr>
          <a:xfrm>
            <a:off x="4506781" y="2478286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DDA8E3D2-D864-451F-BEDE-968D15B5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300206" y="3309446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id="{233B4413-9096-4770-807B-B2DB1D2CE7AF}"/>
              </a:ext>
            </a:extLst>
          </p:cNvPr>
          <p:cNvSpPr/>
          <p:nvPr/>
        </p:nvSpPr>
        <p:spPr>
          <a:xfrm rot="2119103">
            <a:off x="4444583" y="1825218"/>
            <a:ext cx="82849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cook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18 Rectángulo">
            <a:extLst>
              <a:ext uri="{FF2B5EF4-FFF2-40B4-BE49-F238E27FC236}">
                <a16:creationId xmlns:a16="http://schemas.microsoft.com/office/drawing/2014/main" id="{3D359ED5-A76B-4756-A14C-D9DC97F6DF62}"/>
              </a:ext>
            </a:extLst>
          </p:cNvPr>
          <p:cNvSpPr/>
          <p:nvPr/>
        </p:nvSpPr>
        <p:spPr>
          <a:xfrm rot="21154714">
            <a:off x="5731027" y="2731200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 err="1">
                <a:solidFill>
                  <a:prstClr val="black"/>
                </a:solidFill>
                <a:latin typeface="Calibri"/>
              </a:rPr>
              <a:t>cook</a:t>
            </a:r>
            <a:endParaRPr lang="es-ES" sz="30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3 Marco">
            <a:extLst>
              <a:ext uri="{FF2B5EF4-FFF2-40B4-BE49-F238E27FC236}">
                <a16:creationId xmlns:a16="http://schemas.microsoft.com/office/drawing/2014/main" id="{5D714B77-6325-4D3D-A78B-907611B164F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5" y="544430"/>
            <a:ext cx="1865376" cy="1865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0.00226 0.440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20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0.08333 -0.000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432368" y="608779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E3AA2C27-FAB4-43D0-A02C-496C11F39519}"/>
              </a:ext>
            </a:extLst>
          </p:cNvPr>
          <p:cNvSpPr/>
          <p:nvPr/>
        </p:nvSpPr>
        <p:spPr>
          <a:xfrm>
            <a:off x="-201097" y="3975497"/>
            <a:ext cx="9546194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5990344" y="570130"/>
            <a:ext cx="2952677" cy="209949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CE31107-54A7-480D-A7D1-4DAE62E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71579" y="3403981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386135E-E2E8-4ADA-B38E-E87400A4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205291" y="3414357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026876" y="1558794"/>
            <a:ext cx="1086078" cy="64560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4452991" y="1901066"/>
            <a:ext cx="1256327" cy="379509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CEEA139-3164-4399-834B-11960BB27957}"/>
              </a:ext>
            </a:extLst>
          </p:cNvPr>
          <p:cNvSpPr/>
          <p:nvPr/>
        </p:nvSpPr>
        <p:spPr>
          <a:xfrm>
            <a:off x="4402414" y="2527828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2333206" y="1684176"/>
            <a:ext cx="1352918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5414696" y="2988216"/>
            <a:ext cx="1293123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teacher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69" name="Picture 1">
            <a:extLst>
              <a:ext uri="{FF2B5EF4-FFF2-40B4-BE49-F238E27FC236}">
                <a16:creationId xmlns:a16="http://schemas.microsoft.com/office/drawing/2014/main" id="{DCB6AD55-9E78-4AC7-B174-AD935466143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t="1" r="17593" b="20109"/>
          <a:stretch/>
        </p:blipFill>
        <p:spPr bwMode="auto">
          <a:xfrm>
            <a:off x="6797089" y="807602"/>
            <a:ext cx="1362229" cy="155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3 Marco">
            <a:extLst>
              <a:ext uri="{FF2B5EF4-FFF2-40B4-BE49-F238E27FC236}">
                <a16:creationId xmlns:a16="http://schemas.microsoft.com/office/drawing/2014/main" id="{E498AACE-B813-4322-9694-BECCC7B553B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347 0.4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2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71605E-6 L -0.28559 0.0052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481065" y="623771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E3AA2C27-FAB4-43D0-A02C-496C11F39519}"/>
              </a:ext>
            </a:extLst>
          </p:cNvPr>
          <p:cNvSpPr/>
          <p:nvPr/>
        </p:nvSpPr>
        <p:spPr>
          <a:xfrm>
            <a:off x="-201097" y="3975497"/>
            <a:ext cx="9546194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5908724" y="530603"/>
            <a:ext cx="2508610" cy="181332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CE31107-54A7-480D-A7D1-4DAE62E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563197" y="3311380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386135E-E2E8-4ADA-B38E-E87400A4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320722" y="3466493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026876" y="1558794"/>
            <a:ext cx="1086078" cy="64560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nurse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4427165" y="1907659"/>
            <a:ext cx="1316502" cy="507459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CEEA139-3164-4399-834B-11960BB27957}"/>
              </a:ext>
            </a:extLst>
          </p:cNvPr>
          <p:cNvSpPr/>
          <p:nvPr/>
        </p:nvSpPr>
        <p:spPr>
          <a:xfrm>
            <a:off x="4107349" y="2556577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2333206" y="1684176"/>
            <a:ext cx="1352918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5410831" y="2898338"/>
            <a:ext cx="1293123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farmer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3 Marco">
            <a:extLst>
              <a:ext uri="{FF2B5EF4-FFF2-40B4-BE49-F238E27FC236}">
                <a16:creationId xmlns:a16="http://schemas.microsoft.com/office/drawing/2014/main" id="{E498AACE-B813-4322-9694-BECCC7B553B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Cartoon Farmer PNG Image and PSD File For Free Download - Lovepik |  401410171">
            <a:extLst>
              <a:ext uri="{FF2B5EF4-FFF2-40B4-BE49-F238E27FC236}">
                <a16:creationId xmlns:a16="http://schemas.microsoft.com/office/drawing/2014/main" id="{006EF1F2-BBB9-4357-9B99-71FB3783B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17" y="790424"/>
            <a:ext cx="1350672" cy="13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670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573 0.4672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09877E-6 L -0.24583 0.0052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35" grpId="0" animBg="1"/>
    </p:bldLst>
  </p:timing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847</Words>
  <Application>Microsoft Office PowerPoint</Application>
  <PresentationFormat>On-screen Show (16:9)</PresentationFormat>
  <Paragraphs>188</Paragraphs>
  <Slides>38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Comfortaa Medium</vt:lpstr>
      <vt:lpstr>Darker Grotesque SemiBold</vt:lpstr>
      <vt:lpstr>Arial</vt:lpstr>
      <vt:lpstr>Calibri</vt:lpstr>
      <vt:lpstr>Sport Day</vt:lpstr>
      <vt:lpstr>Passion One</vt:lpstr>
      <vt:lpstr>Times New Roman</vt:lpstr>
      <vt:lpstr>Comic Sans MS</vt:lpstr>
      <vt:lpstr>Tahoma</vt:lpstr>
      <vt:lpstr>Adventure Seeker Workshop by Slidesgo</vt:lpstr>
      <vt:lpstr>Tema de Office</vt:lpstr>
      <vt:lpstr>PowerPoint Presentation</vt:lpstr>
      <vt:lpstr>Contents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circle. </vt:lpstr>
      <vt:lpstr>PowerPoint Presentation</vt:lpstr>
      <vt:lpstr>PowerPoint Presentation</vt:lpstr>
      <vt:lpstr>Chinese whisper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chant.</vt:lpstr>
      <vt:lpstr>PowerPoint Presentation</vt:lpstr>
      <vt:lpstr>PowerPoint Presentation</vt:lpstr>
      <vt:lpstr>Fun corner and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37</cp:revision>
  <dcterms:modified xsi:type="dcterms:W3CDTF">2025-02-17T02:39:40Z</dcterms:modified>
</cp:coreProperties>
</file>