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audio7.wav" ContentType="audio/x-wav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717" r:id="rId2"/>
  </p:sldMasterIdLst>
  <p:notesMasterIdLst>
    <p:notesMasterId r:id="rId46"/>
  </p:notesMasterIdLst>
  <p:sldIdLst>
    <p:sldId id="427" r:id="rId3"/>
    <p:sldId id="402" r:id="rId4"/>
    <p:sldId id="329" r:id="rId5"/>
    <p:sldId id="256" r:id="rId6"/>
    <p:sldId id="354" r:id="rId7"/>
    <p:sldId id="355" r:id="rId8"/>
    <p:sldId id="376" r:id="rId9"/>
    <p:sldId id="363" r:id="rId10"/>
    <p:sldId id="369" r:id="rId11"/>
    <p:sldId id="403" r:id="rId12"/>
    <p:sldId id="404" r:id="rId13"/>
    <p:sldId id="405" r:id="rId14"/>
    <p:sldId id="406" r:id="rId15"/>
    <p:sldId id="375" r:id="rId16"/>
    <p:sldId id="379" r:id="rId17"/>
    <p:sldId id="336" r:id="rId18"/>
    <p:sldId id="389" r:id="rId19"/>
    <p:sldId id="407" r:id="rId20"/>
    <p:sldId id="337" r:id="rId21"/>
    <p:sldId id="390" r:id="rId22"/>
    <p:sldId id="353" r:id="rId23"/>
    <p:sldId id="347" r:id="rId24"/>
    <p:sldId id="408" r:id="rId25"/>
    <p:sldId id="352" r:id="rId26"/>
    <p:sldId id="348" r:id="rId27"/>
    <p:sldId id="391" r:id="rId28"/>
    <p:sldId id="422" r:id="rId29"/>
    <p:sldId id="413" r:id="rId30"/>
    <p:sldId id="410" r:id="rId31"/>
    <p:sldId id="412" r:id="rId32"/>
    <p:sldId id="411" r:id="rId33"/>
    <p:sldId id="351" r:id="rId34"/>
    <p:sldId id="349" r:id="rId35"/>
    <p:sldId id="350" r:id="rId36"/>
    <p:sldId id="409" r:id="rId37"/>
    <p:sldId id="414" r:id="rId38"/>
    <p:sldId id="421" r:id="rId39"/>
    <p:sldId id="420" r:id="rId40"/>
    <p:sldId id="419" r:id="rId41"/>
    <p:sldId id="418" r:id="rId42"/>
    <p:sldId id="417" r:id="rId43"/>
    <p:sldId id="416" r:id="rId44"/>
    <p:sldId id="272" r:id="rId45"/>
  </p:sldIdLst>
  <p:sldSz cx="9144000" cy="5143500" type="screen16x9"/>
  <p:notesSz cx="6858000" cy="9144000"/>
  <p:embeddedFontLst>
    <p:embeddedFont>
      <p:font typeface="Comfortaa Medium" panose="020B0604020202020204" charset="0"/>
      <p:regular r:id="rId47"/>
      <p:bold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Passion One" panose="020B0604020202020204" charset="0"/>
      <p:regular r:id="rId53"/>
      <p:bold r:id="rId54"/>
    </p:embeddedFont>
    <p:embeddedFont>
      <p:font typeface="Sport Day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4926EE-4E70-4227-BCEF-307D146AD1EE}">
  <a:tblStyle styleId="{324926EE-4E70-4227-BCEF-307D146AD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80" autoAdjust="0"/>
  </p:normalViewPr>
  <p:slideViewPr>
    <p:cSldViewPr snapToGrid="0">
      <p:cViewPr varScale="1">
        <p:scale>
          <a:sx n="86" d="100"/>
          <a:sy n="86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161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49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096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four teams. </a:t>
            </a:r>
            <a:endParaRPr lang="en-GB" b="0" dirty="0">
              <a:effectLst/>
            </a:endParaRPr>
          </a:p>
          <a:p>
            <a:pPr rt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each pupil from each team to go to the board then talk about their parents’ jobs.</a:t>
            </a:r>
            <a:endParaRPr lang="en-GB" b="0" dirty="0">
              <a:effectLst/>
            </a:endParaRPr>
          </a:p>
          <a:p>
            <a:pPr rt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take part in the game.</a:t>
            </a:r>
            <a:endParaRPr lang="en-GB" b="0" dirty="0">
              <a:effectLst/>
            </a:endParaRPr>
          </a:p>
          <a:p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65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267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411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75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54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564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7462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30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58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Game: Guessing game</a:t>
            </a:r>
            <a:endParaRPr lang="en-US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Invite 1 pupil from each team to come to the board and do action about a job.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Pupils from other teams will guess what the job is.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the teams.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61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450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62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807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35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103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007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350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rtl="0">
              <a:buNone/>
            </a:pPr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Game: Guessing</a:t>
            </a:r>
            <a:endParaRPr lang="en-GB" b="0" dirty="0">
              <a:effectLst/>
            </a:endParaRPr>
          </a:p>
          <a:p>
            <a:pPr rt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GB" b="0" dirty="0">
              <a:effectLst/>
            </a:endParaRPr>
          </a:p>
          <a:p>
            <a:pPr rt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Look at the cards (1-8), there are pictures behind them. Let pupils guess the jobs in the pictures. (Spin the lucky wheel to get points.)</a:t>
            </a:r>
            <a:endParaRPr lang="en-GB" b="0" dirty="0">
              <a:effectLst/>
            </a:endParaRPr>
          </a:p>
          <a:p>
            <a:pPr rt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take part in the game and practise speaking English.</a:t>
            </a:r>
            <a:endParaRPr lang="en-GB" b="0" dirty="0">
              <a:effectLst/>
            </a:endParaRPr>
          </a:p>
          <a:p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58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50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62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800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283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61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5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13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042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617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579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324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146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F88A9-195D-4DE5-983F-7CC24637C43C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6AF1A-E164-4C27-94B7-EB57EAADF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01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DC5A4-3982-43D7-B6D4-9A6C82C1DAB8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AAE51-3E0C-4A70-ABF2-5CC2EDC82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43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3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545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9" r:id="rId3"/>
    <p:sldLayoutId id="2147483672" r:id="rId4"/>
    <p:sldLayoutId id="2147483673" r:id="rId5"/>
    <p:sldLayoutId id="2147483674" r:id="rId6"/>
    <p:sldLayoutId id="214748372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C356B5-4E95-41B6-8731-96B6EE5906D2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9F29AA-11F8-4C1B-AF79-B171FC201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8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slide" Target="slide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slide" Target="slide18.xml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5" Type="http://schemas.openxmlformats.org/officeDocument/2006/relationships/slide" Target="slide5.xml"/><Relationship Id="rId4" Type="http://schemas.openxmlformats.org/officeDocument/2006/relationships/slide" Target="slide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5" Type="http://schemas.openxmlformats.org/officeDocument/2006/relationships/slide" Target="slide5.xml"/><Relationship Id="rId4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5" Type="http://schemas.openxmlformats.org/officeDocument/2006/relationships/slide" Target="slide5.xml"/><Relationship Id="rId4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5" Type="http://schemas.openxmlformats.org/officeDocument/2006/relationships/slide" Target="slide5.xml"/><Relationship Id="rId4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6.wav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9.wdp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hyperlink" Target="https://www.pexels.com/photo/ethnic-male-farmer-in-rye-field-on-sunny-day-4530777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nio.com/people/male-men/singer-microphone-musician-art-concert" TargetMode="External"/><Relationship Id="rId5" Type="http://schemas.openxmlformats.org/officeDocument/2006/relationships/image" Target="../media/image47.jp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eritech.org/2015/08/case-study-pcp-view-on-joans-health.html/" TargetMode="External"/><Relationship Id="rId5" Type="http://schemas.openxmlformats.org/officeDocument/2006/relationships/image" Target="../media/image48.jp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slide" Target="slide9.xml"/><Relationship Id="rId11" Type="http://schemas.openxmlformats.org/officeDocument/2006/relationships/slide" Target="slide21.xml"/><Relationship Id="rId5" Type="http://schemas.openxmlformats.org/officeDocument/2006/relationships/slide" Target="slide8.xml"/><Relationship Id="rId10" Type="http://schemas.openxmlformats.org/officeDocument/2006/relationships/slide" Target="slide13.xml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slide" Target="slide14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slide" Target="slide16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3 – Period 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9264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5400" kern="1200" dirty="0">
                <a:solidFill>
                  <a:prstClr val="black"/>
                </a:solidFill>
                <a:latin typeface="Comic Sans MS" pitchFamily="66" charset="0"/>
              </a:rPr>
              <a:t>What’s his job?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4114800"/>
            <a:ext cx="91440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buClrTx/>
              <a:defRPr/>
            </a:pPr>
            <a:r>
              <a:rPr lang="en-US" sz="6000" kern="1200" dirty="0">
                <a:solidFill>
                  <a:prstClr val="black"/>
                </a:solidFill>
                <a:latin typeface="Comic Sans MS" pitchFamily="66" charset="0"/>
              </a:rPr>
              <a:t>  He’s a ______.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7972B78-FE1C-4D31-89F2-644DF325AFAD}"/>
              </a:ext>
            </a:extLst>
          </p:cNvPr>
          <p:cNvSpPr/>
          <p:nvPr/>
        </p:nvSpPr>
        <p:spPr>
          <a:xfrm>
            <a:off x="7239000" y="4210050"/>
            <a:ext cx="1905000" cy="83820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Get your present here!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13ED7-A778-4A53-8583-38EB1C7F8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48" y="1306287"/>
            <a:ext cx="2187019" cy="24802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E5767F-1F6B-4E97-B033-385A21214F0E}"/>
              </a:ext>
            </a:extLst>
          </p:cNvPr>
          <p:cNvSpPr/>
          <p:nvPr/>
        </p:nvSpPr>
        <p:spPr>
          <a:xfrm>
            <a:off x="4260576" y="-1122716"/>
            <a:ext cx="25731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doctor</a:t>
            </a:r>
          </a:p>
        </p:txBody>
      </p:sp>
    </p:spTree>
    <p:extLst>
      <p:ext uri="{BB962C8B-B14F-4D97-AF65-F5344CB8AC3E}">
        <p14:creationId xmlns:p14="http://schemas.microsoft.com/office/powerpoint/2010/main" val="3450137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14063 1.019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509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5400" kern="1200" dirty="0">
                <a:solidFill>
                  <a:prstClr val="black"/>
                </a:solidFill>
                <a:latin typeface="Comic Sans MS" pitchFamily="66" charset="0"/>
              </a:rPr>
              <a:t>What’s his job?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A719E8CD-BFF3-4650-B3E4-BB3140DF222C}"/>
              </a:ext>
            </a:extLst>
          </p:cNvPr>
          <p:cNvSpPr/>
          <p:nvPr/>
        </p:nvSpPr>
        <p:spPr>
          <a:xfrm>
            <a:off x="0" y="4114800"/>
            <a:ext cx="91440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buClrTx/>
              <a:defRPr/>
            </a:pPr>
            <a:r>
              <a:rPr lang="en-US" sz="6000" kern="1200" dirty="0">
                <a:solidFill>
                  <a:prstClr val="black"/>
                </a:solidFill>
                <a:latin typeface="Comic Sans MS" pitchFamily="66" charset="0"/>
              </a:rPr>
              <a:t>   He’s a ______.</a:t>
            </a:r>
          </a:p>
        </p:txBody>
      </p:sp>
      <p:sp>
        <p:nvSpPr>
          <p:cNvPr id="9" name="Arrow: Pentagon 8">
            <a:hlinkClick r:id="rId4" action="ppaction://hlinksldjump"/>
            <a:extLst>
              <a:ext uri="{FF2B5EF4-FFF2-40B4-BE49-F238E27FC236}">
                <a16:creationId xmlns:a16="http://schemas.microsoft.com/office/drawing/2014/main" id="{FF61778D-AB3C-4393-8183-FD782BEC685C}"/>
              </a:ext>
            </a:extLst>
          </p:cNvPr>
          <p:cNvSpPr/>
          <p:nvPr/>
        </p:nvSpPr>
        <p:spPr>
          <a:xfrm>
            <a:off x="7239000" y="4210050"/>
            <a:ext cx="1905000" cy="83820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Get your present here!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090A0-2230-4CB0-BEFA-3B39748F6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921" y="1315565"/>
            <a:ext cx="2502313" cy="25023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B57272-B542-4975-8895-3D9CCAE9D8EC}"/>
              </a:ext>
            </a:extLst>
          </p:cNvPr>
          <p:cNvSpPr/>
          <p:nvPr/>
        </p:nvSpPr>
        <p:spPr>
          <a:xfrm>
            <a:off x="4197259" y="-1122716"/>
            <a:ext cx="26997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work</a:t>
            </a:r>
            <a:r>
              <a:rPr lang="en-US" sz="6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er</a:t>
            </a:r>
          </a:p>
        </p:txBody>
      </p:sp>
    </p:spTree>
    <p:extLst>
      <p:ext uri="{BB962C8B-B14F-4D97-AF65-F5344CB8AC3E}">
        <p14:creationId xmlns:p14="http://schemas.microsoft.com/office/powerpoint/2010/main" val="17166419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11771 1.0225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5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5400" kern="1200" dirty="0">
                <a:solidFill>
                  <a:prstClr val="black"/>
                </a:solidFill>
                <a:latin typeface="Comic Sans MS" pitchFamily="66" charset="0"/>
              </a:rPr>
              <a:t>What’s her job?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8C92529B-6CF7-4CF2-ACCE-E9B9C92BF1FD}"/>
              </a:ext>
            </a:extLst>
          </p:cNvPr>
          <p:cNvSpPr/>
          <p:nvPr/>
        </p:nvSpPr>
        <p:spPr>
          <a:xfrm>
            <a:off x="0" y="4114800"/>
            <a:ext cx="91440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buClrTx/>
              <a:defRPr/>
            </a:pPr>
            <a:r>
              <a:rPr lang="en-US" sz="6000" kern="1200" dirty="0">
                <a:solidFill>
                  <a:prstClr val="black"/>
                </a:solidFill>
                <a:latin typeface="Comic Sans MS" pitchFamily="66" charset="0"/>
              </a:rPr>
              <a:t>   She’s a _____.</a:t>
            </a:r>
          </a:p>
        </p:txBody>
      </p:sp>
      <p:sp>
        <p:nvSpPr>
          <p:cNvPr id="9" name="Arrow: Pentagon 8">
            <a:hlinkClick r:id="rId4" action="ppaction://hlinksldjump"/>
            <a:extLst>
              <a:ext uri="{FF2B5EF4-FFF2-40B4-BE49-F238E27FC236}">
                <a16:creationId xmlns:a16="http://schemas.microsoft.com/office/drawing/2014/main" id="{989487C1-44E6-4837-8A39-5BA525F8FB41}"/>
              </a:ext>
            </a:extLst>
          </p:cNvPr>
          <p:cNvSpPr/>
          <p:nvPr/>
        </p:nvSpPr>
        <p:spPr>
          <a:xfrm>
            <a:off x="7239000" y="4210050"/>
            <a:ext cx="1905000" cy="83820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Get your present here!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1BD64-5262-4944-9035-D5535D004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9" b="88571" l="5081" r="89145">
                        <a14:foregroundMark x1="16166" y1="9643" x2="19169" y2="68571"/>
                        <a14:foregroundMark x1="23095" y1="31786" x2="22864" y2="87143"/>
                        <a14:foregroundMark x1="18245" y1="40714" x2="10393" y2="64286"/>
                        <a14:foregroundMark x1="10393" y1="64286" x2="9931" y2="69286"/>
                        <a14:foregroundMark x1="11778" y1="48214" x2="9700" y2="63929"/>
                        <a14:foregroundMark x1="14319" y1="10714" x2="26097" y2="12500"/>
                        <a14:foregroundMark x1="26097" y1="12500" x2="28176" y2="18214"/>
                        <a14:foregroundMark x1="16166" y1="9286" x2="28406" y2="15357"/>
                        <a14:foregroundMark x1="28406" y1="15357" x2="28868" y2="17143"/>
                        <a14:foregroundMark x1="24018" y1="44643" x2="28406" y2="68214"/>
                        <a14:foregroundMark x1="28406" y1="68214" x2="40185" y2="48214"/>
                        <a14:foregroundMark x1="26559" y1="57500" x2="19400" y2="77143"/>
                        <a14:foregroundMark x1="19400" y1="77143" x2="13626" y2="85000"/>
                        <a14:foregroundMark x1="5081" y1="51071" x2="8083" y2="52857"/>
                        <a14:foregroundMark x1="12702" y1="46071" x2="27252" y2="47500"/>
                        <a14:foregroundMark x1="27252" y1="47500" x2="28868" y2="57143"/>
                        <a14:foregroundMark x1="24249" y1="81071" x2="11085" y2="85000"/>
                        <a14:foregroundMark x1="23095" y1="81786" x2="27945" y2="87143"/>
                        <a14:foregroundMark x1="25866" y1="87143" x2="10855" y2="85357"/>
                        <a14:foregroundMark x1="10855" y1="87143" x2="24249" y2="88571"/>
                      </a14:backgroundRemoval>
                    </a14:imgEffect>
                  </a14:imgLayer>
                </a14:imgProps>
              </a:ext>
            </a:extLst>
          </a:blip>
          <a:srcRect r="53167" b="8133"/>
          <a:stretch/>
        </p:blipFill>
        <p:spPr>
          <a:xfrm>
            <a:off x="3700862" y="1197371"/>
            <a:ext cx="1931534" cy="24500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C1C87D-D86D-44A6-8E36-D3F72D3F4A6C}"/>
              </a:ext>
            </a:extLst>
          </p:cNvPr>
          <p:cNvSpPr/>
          <p:nvPr/>
        </p:nvSpPr>
        <p:spPr>
          <a:xfrm>
            <a:off x="4465761" y="-1122716"/>
            <a:ext cx="21627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nu</a:t>
            </a:r>
            <a:r>
              <a:rPr lang="en-US" sz="6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rse</a:t>
            </a:r>
          </a:p>
        </p:txBody>
      </p:sp>
    </p:spTree>
    <p:extLst>
      <p:ext uri="{BB962C8B-B14F-4D97-AF65-F5344CB8AC3E}">
        <p14:creationId xmlns:p14="http://schemas.microsoft.com/office/powerpoint/2010/main" val="14571794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0875 1.016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5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5400" kern="1200" dirty="0">
                <a:solidFill>
                  <a:prstClr val="black"/>
                </a:solidFill>
                <a:latin typeface="Comic Sans MS" pitchFamily="66" charset="0"/>
              </a:rPr>
              <a:t>What’s his job?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FDAE8C47-5E8A-4097-921A-FB0266D3D75C}"/>
              </a:ext>
            </a:extLst>
          </p:cNvPr>
          <p:cNvSpPr/>
          <p:nvPr/>
        </p:nvSpPr>
        <p:spPr>
          <a:xfrm>
            <a:off x="0" y="4114800"/>
            <a:ext cx="91440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buClrTx/>
              <a:defRPr/>
            </a:pPr>
            <a:r>
              <a:rPr lang="en-US" sz="6000" kern="1200" dirty="0">
                <a:solidFill>
                  <a:prstClr val="black"/>
                </a:solidFill>
                <a:latin typeface="Comic Sans MS" pitchFamily="66" charset="0"/>
              </a:rPr>
              <a:t>   He’s a _____.</a:t>
            </a:r>
          </a:p>
        </p:txBody>
      </p:sp>
      <p:sp>
        <p:nvSpPr>
          <p:cNvPr id="9" name="Arrow: Pentagon 8">
            <a:hlinkClick r:id="rId5" action="ppaction://hlinksldjump"/>
            <a:extLst>
              <a:ext uri="{FF2B5EF4-FFF2-40B4-BE49-F238E27FC236}">
                <a16:creationId xmlns:a16="http://schemas.microsoft.com/office/drawing/2014/main" id="{57AC17A2-684B-41E3-B753-53CE0C3C4DA1}"/>
              </a:ext>
            </a:extLst>
          </p:cNvPr>
          <p:cNvSpPr/>
          <p:nvPr/>
        </p:nvSpPr>
        <p:spPr>
          <a:xfrm>
            <a:off x="7239000" y="4210050"/>
            <a:ext cx="1905000" cy="83820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Get your present here!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F7178D-D1C0-4A72-A95C-A43F4C8E0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525" y="1374688"/>
            <a:ext cx="4143833" cy="23317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18D50B-D241-4F00-B8E4-86372D0D0612}"/>
              </a:ext>
            </a:extLst>
          </p:cNvPr>
          <p:cNvSpPr/>
          <p:nvPr/>
        </p:nvSpPr>
        <p:spPr>
          <a:xfrm>
            <a:off x="4645298" y="-1122716"/>
            <a:ext cx="18037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cook</a:t>
            </a:r>
          </a:p>
        </p:txBody>
      </p:sp>
    </p:spTree>
    <p:extLst>
      <p:ext uri="{BB962C8B-B14F-4D97-AF65-F5344CB8AC3E}">
        <p14:creationId xmlns:p14="http://schemas.microsoft.com/office/powerpoint/2010/main" val="3755393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15104 1.016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5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5427" y="2514599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redbean.png">
            <a:extLst>
              <a:ext uri="{FF2B5EF4-FFF2-40B4-BE49-F238E27FC236}">
                <a16:creationId xmlns:a16="http://schemas.microsoft.com/office/drawing/2014/main" id="{4516D1D5-5EA7-4952-972E-7EC6613A61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047" y="2514599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ction Button: Go Home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DB8AF60-505C-42EB-BFCC-00A289BCDA24}"/>
              </a:ext>
            </a:extLst>
          </p:cNvPr>
          <p:cNvSpPr/>
          <p:nvPr/>
        </p:nvSpPr>
        <p:spPr>
          <a:xfrm>
            <a:off x="217034" y="3294742"/>
            <a:ext cx="899886" cy="72571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redbean.png">
            <a:extLst>
              <a:ext uri="{FF2B5EF4-FFF2-40B4-BE49-F238E27FC236}">
                <a16:creationId xmlns:a16="http://schemas.microsoft.com/office/drawing/2014/main" id="{3DFEF085-00EF-4A9D-ABC2-374AA9CDA7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7513" y="1285875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ction Button: Go Home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F84D3B7-1346-4077-A142-7EDB10188FD5}"/>
              </a:ext>
            </a:extLst>
          </p:cNvPr>
          <p:cNvSpPr/>
          <p:nvPr/>
        </p:nvSpPr>
        <p:spPr>
          <a:xfrm>
            <a:off x="243114" y="3674835"/>
            <a:ext cx="899886" cy="72571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741" y="3943350"/>
            <a:ext cx="843852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4800" b="1" kern="1200" spc="-30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Exchange points with any team!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0"/>
            <a:ext cx="5780314" cy="36866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Action Button: Go Home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2938DEF-380E-4575-9746-3F179AEAB663}"/>
              </a:ext>
            </a:extLst>
          </p:cNvPr>
          <p:cNvSpPr/>
          <p:nvPr/>
        </p:nvSpPr>
        <p:spPr>
          <a:xfrm>
            <a:off x="243114" y="3205100"/>
            <a:ext cx="899886" cy="72571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2418" y="1285875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4550" y="1228725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Action Button: Go Hom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EFAF6EB-5D0F-4E3F-9A12-53DA87C7637B}"/>
              </a:ext>
            </a:extLst>
          </p:cNvPr>
          <p:cNvSpPr/>
          <p:nvPr/>
        </p:nvSpPr>
        <p:spPr>
          <a:xfrm>
            <a:off x="217034" y="3294742"/>
            <a:ext cx="899886" cy="72571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2861" y="2493508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9235" y="2443162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4550" y="1228725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redbean.png">
            <a:extLst>
              <a:ext uri="{FF2B5EF4-FFF2-40B4-BE49-F238E27FC236}">
                <a16:creationId xmlns:a16="http://schemas.microsoft.com/office/drawing/2014/main" id="{2E43712E-6984-4A30-8C9E-151C8AC57A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4386" y="1228725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redbean.png">
            <a:extLst>
              <a:ext uri="{FF2B5EF4-FFF2-40B4-BE49-F238E27FC236}">
                <a16:creationId xmlns:a16="http://schemas.microsoft.com/office/drawing/2014/main" id="{68CFEAF6-AF97-4BA3-840E-92890192F7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6487" y="2494642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ction Button: Go Home 1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C97413D-74EE-417B-96A9-B1EF28E56257}"/>
              </a:ext>
            </a:extLst>
          </p:cNvPr>
          <p:cNvSpPr/>
          <p:nvPr/>
        </p:nvSpPr>
        <p:spPr>
          <a:xfrm>
            <a:off x="217034" y="3294742"/>
            <a:ext cx="899886" cy="72571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631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9193" y="114300"/>
            <a:ext cx="922239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4800" b="1" kern="1200" spc="-3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Steal 3 points from another team!</a:t>
            </a:r>
          </a:p>
        </p:txBody>
      </p:sp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14300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Action Button: Go Home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2A518EF-B677-48B8-A272-DEB5A8A9408D}"/>
              </a:ext>
            </a:extLst>
          </p:cNvPr>
          <p:cNvSpPr/>
          <p:nvPr/>
        </p:nvSpPr>
        <p:spPr>
          <a:xfrm>
            <a:off x="217034" y="3294742"/>
            <a:ext cx="899886" cy="72571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"/>
          <p:cNvSpPr txBox="1">
            <a:spLocks noGrp="1"/>
          </p:cNvSpPr>
          <p:nvPr>
            <p:ph type="title" idx="8"/>
          </p:nvPr>
        </p:nvSpPr>
        <p:spPr>
          <a:xfrm>
            <a:off x="1371450" y="116532"/>
            <a:ext cx="640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70C0"/>
                </a:solidFill>
              </a:rPr>
              <a:t>C</a:t>
            </a:r>
            <a:r>
              <a:rPr lang="en" sz="4400" dirty="0">
                <a:solidFill>
                  <a:srgbClr val="0070C0"/>
                </a:solidFill>
              </a:rPr>
              <a:t>ontents </a:t>
            </a: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267797" y="1579489"/>
            <a:ext cx="2574242" cy="764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W</a:t>
            </a:r>
            <a:r>
              <a:rPr lang="en" sz="4400" dirty="0">
                <a:solidFill>
                  <a:schemeClr val="accent4"/>
                </a:solidFill>
              </a:rPr>
              <a:t>arm-up and review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 idx="2"/>
          </p:nvPr>
        </p:nvSpPr>
        <p:spPr>
          <a:xfrm>
            <a:off x="3326277" y="1584323"/>
            <a:ext cx="2477400" cy="11970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Read and complete.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7" name="Google Shape;437;p34"/>
          <p:cNvSpPr txBox="1">
            <a:spLocks noGrp="1"/>
          </p:cNvSpPr>
          <p:nvPr>
            <p:ph type="title" idx="4"/>
          </p:nvPr>
        </p:nvSpPr>
        <p:spPr>
          <a:xfrm>
            <a:off x="5571575" y="1698988"/>
            <a:ext cx="3450897" cy="13720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4"/>
                </a:solidFill>
              </a:rPr>
              <a:t>et’s write. 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9" name="Google Shape;439;p34"/>
          <p:cNvSpPr txBox="1">
            <a:spLocks noGrp="1"/>
          </p:cNvSpPr>
          <p:nvPr>
            <p:ph type="title" idx="6"/>
          </p:nvPr>
        </p:nvSpPr>
        <p:spPr>
          <a:xfrm>
            <a:off x="2234868" y="3713655"/>
            <a:ext cx="2477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Project 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19" name="Google Shape;534;p48">
            <a:extLst>
              <a:ext uri="{FF2B5EF4-FFF2-40B4-BE49-F238E27FC236}">
                <a16:creationId xmlns:a16="http://schemas.microsoft.com/office/drawing/2014/main" id="{2A299D5A-7E24-46A1-A7FE-10FEF7AC89A1}"/>
              </a:ext>
            </a:extLst>
          </p:cNvPr>
          <p:cNvSpPr/>
          <p:nvPr/>
        </p:nvSpPr>
        <p:spPr>
          <a:xfrm>
            <a:off x="873166" y="908692"/>
            <a:ext cx="907727" cy="777239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536;p48">
            <a:extLst>
              <a:ext uri="{FF2B5EF4-FFF2-40B4-BE49-F238E27FC236}">
                <a16:creationId xmlns:a16="http://schemas.microsoft.com/office/drawing/2014/main" id="{4D2112C5-6B83-414C-BE07-6F67256868F8}"/>
              </a:ext>
            </a:extLst>
          </p:cNvPr>
          <p:cNvSpPr txBox="1">
            <a:spLocks/>
          </p:cNvSpPr>
          <p:nvPr/>
        </p:nvSpPr>
        <p:spPr>
          <a:xfrm>
            <a:off x="942099" y="1084369"/>
            <a:ext cx="76986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1</a:t>
            </a:r>
          </a:p>
        </p:txBody>
      </p:sp>
      <p:sp>
        <p:nvSpPr>
          <p:cNvPr id="21" name="Google Shape;534;p48">
            <a:extLst>
              <a:ext uri="{FF2B5EF4-FFF2-40B4-BE49-F238E27FC236}">
                <a16:creationId xmlns:a16="http://schemas.microsoft.com/office/drawing/2014/main" id="{01CFB514-EA7A-48A7-A34D-86EDCA495B78}"/>
              </a:ext>
            </a:extLst>
          </p:cNvPr>
          <p:cNvSpPr/>
          <p:nvPr/>
        </p:nvSpPr>
        <p:spPr>
          <a:xfrm>
            <a:off x="4017603" y="859466"/>
            <a:ext cx="971342" cy="802081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36;p48">
            <a:extLst>
              <a:ext uri="{FF2B5EF4-FFF2-40B4-BE49-F238E27FC236}">
                <a16:creationId xmlns:a16="http://schemas.microsoft.com/office/drawing/2014/main" id="{593C5BFE-028B-4BB0-BB51-6D6DB0C6A728}"/>
              </a:ext>
            </a:extLst>
          </p:cNvPr>
          <p:cNvSpPr txBox="1">
            <a:spLocks/>
          </p:cNvSpPr>
          <p:nvPr/>
        </p:nvSpPr>
        <p:spPr>
          <a:xfrm>
            <a:off x="4145139" y="1109994"/>
            <a:ext cx="71627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2</a:t>
            </a:r>
          </a:p>
        </p:txBody>
      </p:sp>
      <p:sp>
        <p:nvSpPr>
          <p:cNvPr id="23" name="Google Shape;534;p48">
            <a:extLst>
              <a:ext uri="{FF2B5EF4-FFF2-40B4-BE49-F238E27FC236}">
                <a16:creationId xmlns:a16="http://schemas.microsoft.com/office/drawing/2014/main" id="{E969B9E3-8C8A-4EDC-BD7B-FBF7CC2A71BD}"/>
              </a:ext>
            </a:extLst>
          </p:cNvPr>
          <p:cNvSpPr/>
          <p:nvPr/>
        </p:nvSpPr>
        <p:spPr>
          <a:xfrm>
            <a:off x="6864823" y="917336"/>
            <a:ext cx="907727" cy="800798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536;p48">
            <a:extLst>
              <a:ext uri="{FF2B5EF4-FFF2-40B4-BE49-F238E27FC236}">
                <a16:creationId xmlns:a16="http://schemas.microsoft.com/office/drawing/2014/main" id="{D071B552-457E-4422-AA49-3FB21DA7B8DF}"/>
              </a:ext>
            </a:extLst>
          </p:cNvPr>
          <p:cNvSpPr txBox="1">
            <a:spLocks/>
          </p:cNvSpPr>
          <p:nvPr/>
        </p:nvSpPr>
        <p:spPr>
          <a:xfrm>
            <a:off x="6704958" y="1140829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3</a:t>
            </a:r>
          </a:p>
        </p:txBody>
      </p:sp>
      <p:sp>
        <p:nvSpPr>
          <p:cNvPr id="25" name="Google Shape;534;p48">
            <a:extLst>
              <a:ext uri="{FF2B5EF4-FFF2-40B4-BE49-F238E27FC236}">
                <a16:creationId xmlns:a16="http://schemas.microsoft.com/office/drawing/2014/main" id="{3DD1520F-7C13-4731-A022-26A5E9C29D28}"/>
              </a:ext>
            </a:extLst>
          </p:cNvPr>
          <p:cNvSpPr/>
          <p:nvPr/>
        </p:nvSpPr>
        <p:spPr>
          <a:xfrm>
            <a:off x="2615135" y="3063098"/>
            <a:ext cx="947403" cy="794676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536;p48">
            <a:extLst>
              <a:ext uri="{FF2B5EF4-FFF2-40B4-BE49-F238E27FC236}">
                <a16:creationId xmlns:a16="http://schemas.microsoft.com/office/drawing/2014/main" id="{F5950B74-7E23-457C-9B73-B02C556623DD}"/>
              </a:ext>
            </a:extLst>
          </p:cNvPr>
          <p:cNvSpPr txBox="1">
            <a:spLocks/>
          </p:cNvSpPr>
          <p:nvPr/>
        </p:nvSpPr>
        <p:spPr>
          <a:xfrm>
            <a:off x="2479805" y="3243013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4</a:t>
            </a:r>
          </a:p>
        </p:txBody>
      </p:sp>
      <p:sp>
        <p:nvSpPr>
          <p:cNvPr id="27" name="Google Shape;534;p48">
            <a:extLst>
              <a:ext uri="{FF2B5EF4-FFF2-40B4-BE49-F238E27FC236}">
                <a16:creationId xmlns:a16="http://schemas.microsoft.com/office/drawing/2014/main" id="{F824980F-AB3F-491E-A506-D2ED112E7F81}"/>
              </a:ext>
            </a:extLst>
          </p:cNvPr>
          <p:cNvSpPr/>
          <p:nvPr/>
        </p:nvSpPr>
        <p:spPr>
          <a:xfrm>
            <a:off x="5463536" y="3047121"/>
            <a:ext cx="969049" cy="767084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536;p48">
            <a:extLst>
              <a:ext uri="{FF2B5EF4-FFF2-40B4-BE49-F238E27FC236}">
                <a16:creationId xmlns:a16="http://schemas.microsoft.com/office/drawing/2014/main" id="{C0AE387A-43D5-4D70-91A6-A90DD95A9F73}"/>
              </a:ext>
            </a:extLst>
          </p:cNvPr>
          <p:cNvSpPr txBox="1">
            <a:spLocks/>
          </p:cNvSpPr>
          <p:nvPr/>
        </p:nvSpPr>
        <p:spPr>
          <a:xfrm>
            <a:off x="5351644" y="3231056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5</a:t>
            </a:r>
          </a:p>
        </p:txBody>
      </p:sp>
      <p:sp>
        <p:nvSpPr>
          <p:cNvPr id="45" name="Google Shape;439;p34">
            <a:extLst>
              <a:ext uri="{FF2B5EF4-FFF2-40B4-BE49-F238E27FC236}">
                <a16:creationId xmlns:a16="http://schemas.microsoft.com/office/drawing/2014/main" id="{946A5C7A-0318-4833-9830-BE169620128F}"/>
              </a:ext>
            </a:extLst>
          </p:cNvPr>
          <p:cNvSpPr txBox="1">
            <a:spLocks/>
          </p:cNvSpPr>
          <p:nvPr/>
        </p:nvSpPr>
        <p:spPr>
          <a:xfrm>
            <a:off x="4300823" y="3618313"/>
            <a:ext cx="3282441" cy="143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4400" dirty="0">
                <a:solidFill>
                  <a:schemeClr val="accent4"/>
                </a:solidFill>
              </a:rPr>
              <a:t>Fun corner and wrap-up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8300" y="1657350"/>
            <a:ext cx="2827735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405765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405765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5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50" y="405765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6100" y="405765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05765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8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65760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9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1700" y="365760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0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0350" y="365760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11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4700" y="365760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13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7857" y="320040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14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9357" y="320040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8" name="Picture 15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8007" y="320040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9" name="Picture 18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4550" y="280035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9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6050" y="2800350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4651" y="2571750"/>
            <a:ext cx="1413272" cy="170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1" y="3314700"/>
            <a:ext cx="1413272" cy="170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1" y="1543050"/>
            <a:ext cx="1413272" cy="238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4" name="Picture 23" descr="redb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0300" y="2371725"/>
            <a:ext cx="113109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501" y="2571750"/>
            <a:ext cx="1413272" cy="170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1" y="3257550"/>
            <a:ext cx="1413272" cy="170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8851" y="2571750"/>
            <a:ext cx="1413272" cy="170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43101" y="3314700"/>
            <a:ext cx="1413272" cy="170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86051" y="3314700"/>
            <a:ext cx="1413272" cy="170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14450" y="171450"/>
            <a:ext cx="2895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>
            <a:hlinkClick r:id="rId8" action="ppaction://hlinksldjump"/>
          </p:cNvPr>
          <p:cNvSpPr/>
          <p:nvPr/>
        </p:nvSpPr>
        <p:spPr>
          <a:xfrm>
            <a:off x="5314950" y="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628502-E474-410D-82D8-03F8B3F79FEA}"/>
              </a:ext>
            </a:extLst>
          </p:cNvPr>
          <p:cNvSpPr txBox="1"/>
          <p:nvPr/>
        </p:nvSpPr>
        <p:spPr>
          <a:xfrm>
            <a:off x="7365235" y="628650"/>
            <a:ext cx="1740665" cy="34152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Action Button: Go Home 3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29FD94F9-951E-481E-A1F1-543F5F0EEF5F}"/>
              </a:ext>
            </a:extLst>
          </p:cNvPr>
          <p:cNvSpPr/>
          <p:nvPr/>
        </p:nvSpPr>
        <p:spPr>
          <a:xfrm>
            <a:off x="144293" y="4127726"/>
            <a:ext cx="899886" cy="72571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639087" y="1785000"/>
            <a:ext cx="8300632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Read and complete.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0466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92" y="454073"/>
            <a:ext cx="8405760" cy="440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60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23" y="374348"/>
            <a:ext cx="8325373" cy="4361926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9E53600D-A37E-468D-BFC2-5EBF47F59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0349" y="4020144"/>
            <a:ext cx="1733384" cy="484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nurse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ECACE08C-36A0-43C3-95A9-5E9AE9FAC609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803733" y="3546414"/>
            <a:ext cx="1563135" cy="484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DBE798E-C506-43FC-9CAE-EAACE90ABC45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698486" y="4033257"/>
            <a:ext cx="1842873" cy="484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driver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47AF85AA-550C-4819-AA8D-F44C9D1C29C3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6733759" y="3535344"/>
            <a:ext cx="1642983" cy="484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pupil</a:t>
            </a:r>
          </a:p>
        </p:txBody>
      </p:sp>
    </p:spTree>
    <p:extLst>
      <p:ext uri="{BB962C8B-B14F-4D97-AF65-F5344CB8AC3E}">
        <p14:creationId xmlns:p14="http://schemas.microsoft.com/office/powerpoint/2010/main" val="371465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333567" y="1878339"/>
            <a:ext cx="4874629" cy="11967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Let’s write.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816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9527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5C177-6178-49E8-99BC-814431A4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2C2458-9663-4017-B2F6-82EC267078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9ED9F-0EC8-4DCD-99F4-535E51D89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6" t="37101" r="2434" b="18222"/>
          <a:stretch/>
        </p:blipFill>
        <p:spPr>
          <a:xfrm>
            <a:off x="17217" y="1296063"/>
            <a:ext cx="9109566" cy="25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5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D2A4D-B22B-449B-AC82-C78D61F1B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77" y="0"/>
            <a:ext cx="7561194" cy="1136490"/>
          </a:xfrm>
        </p:spPr>
        <p:txBody>
          <a:bodyPr/>
          <a:lstStyle/>
          <a:p>
            <a:pPr algn="l"/>
            <a:r>
              <a:rPr lang="en-US" dirty="0"/>
              <a:t>Presentation time!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803CC-2F81-475E-A51D-A982F7725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82"/>
          <a:stretch/>
        </p:blipFill>
        <p:spPr>
          <a:xfrm>
            <a:off x="246743" y="1894323"/>
            <a:ext cx="3559522" cy="3318238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83A6F4C8-2D73-4DC9-8AFC-51BC501583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923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DF5CA0-3879-40EA-B1DD-AFB5BF51E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4" t="52380" r="3683" b="23708"/>
          <a:stretch/>
        </p:blipFill>
        <p:spPr>
          <a:xfrm>
            <a:off x="791404" y="1065308"/>
            <a:ext cx="8461080" cy="137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D2A4D-B22B-449B-AC82-C78D61F1B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77" y="0"/>
            <a:ext cx="7561194" cy="1136490"/>
          </a:xfrm>
        </p:spPr>
        <p:txBody>
          <a:bodyPr/>
          <a:lstStyle/>
          <a:p>
            <a:pPr algn="l"/>
            <a:r>
              <a:rPr lang="en-US" dirty="0"/>
              <a:t>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803CC-2F81-475E-A51D-A982F77256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782"/>
          <a:stretch/>
        </p:blipFill>
        <p:spPr>
          <a:xfrm>
            <a:off x="246743" y="1894323"/>
            <a:ext cx="3559522" cy="3318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AF59A0-CC3E-487F-98D1-066D608B2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252" y="3201998"/>
            <a:ext cx="1724025" cy="1314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9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DF5CA0-3879-40EA-B1DD-AFB5BF51E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4" t="52380" r="3683" b="23708"/>
          <a:stretch/>
        </p:blipFill>
        <p:spPr>
          <a:xfrm>
            <a:off x="791404" y="1065308"/>
            <a:ext cx="8461080" cy="137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D2A4D-B22B-449B-AC82-C78D61F1B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77" y="0"/>
            <a:ext cx="4890566" cy="1136490"/>
          </a:xfrm>
        </p:spPr>
        <p:txBody>
          <a:bodyPr/>
          <a:lstStyle/>
          <a:p>
            <a:pPr algn="l"/>
            <a:r>
              <a:rPr lang="en-US" dirty="0"/>
              <a:t>Presentation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2D0429-B10B-4CF7-8800-9B0A6246B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173" y="2735182"/>
            <a:ext cx="1897686" cy="1897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EC421A-AE39-432F-B7E2-B26F496002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057"/>
          <a:stretch/>
        </p:blipFill>
        <p:spPr>
          <a:xfrm>
            <a:off x="4514018" y="2912593"/>
            <a:ext cx="2241654" cy="223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DF5CA0-3879-40EA-B1DD-AFB5BF51E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4" t="52380" r="3683" b="23708"/>
          <a:stretch/>
        </p:blipFill>
        <p:spPr>
          <a:xfrm>
            <a:off x="791404" y="1065308"/>
            <a:ext cx="8461080" cy="137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D2A4D-B22B-449B-AC82-C78D61F1B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77" y="0"/>
            <a:ext cx="4890566" cy="1136490"/>
          </a:xfrm>
        </p:spPr>
        <p:txBody>
          <a:bodyPr/>
          <a:lstStyle/>
          <a:p>
            <a:pPr algn="l"/>
            <a:r>
              <a:rPr lang="en-US" dirty="0"/>
              <a:t>Presentation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247340-4CC4-4545-AB28-8C485E4C9B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850"/>
          <a:stretch/>
        </p:blipFill>
        <p:spPr>
          <a:xfrm>
            <a:off x="407253" y="2312436"/>
            <a:ext cx="2229127" cy="3033227"/>
          </a:xfrm>
          <a:prstGeom prst="rect">
            <a:avLst/>
          </a:prstGeom>
        </p:spPr>
      </p:pic>
      <p:pic>
        <p:nvPicPr>
          <p:cNvPr id="1026" name="Picture 2" descr="Family Png Clipart Happy Family Cartoon- - Happy Family Cartoon,  Transparent Png , Transparent Png Image - PNGitem">
            <a:extLst>
              <a:ext uri="{FF2B5EF4-FFF2-40B4-BE49-F238E27FC236}">
                <a16:creationId xmlns:a16="http://schemas.microsoft.com/office/drawing/2014/main" id="{71710A41-0D80-42FA-89B0-485BB139A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372" y="2571750"/>
            <a:ext cx="2592575" cy="1872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48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639550" y="1785000"/>
            <a:ext cx="4948024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W</a:t>
            </a:r>
            <a:r>
              <a:rPr lang="en" sz="8500" dirty="0"/>
              <a:t>arm-up and review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DF5CA0-3879-40EA-B1DD-AFB5BF51E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4" t="52380" r="3683" b="23708"/>
          <a:stretch/>
        </p:blipFill>
        <p:spPr>
          <a:xfrm>
            <a:off x="791404" y="1065308"/>
            <a:ext cx="8461080" cy="137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D2A4D-B22B-449B-AC82-C78D61F1B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77" y="0"/>
            <a:ext cx="4890566" cy="1136490"/>
          </a:xfrm>
        </p:spPr>
        <p:txBody>
          <a:bodyPr/>
          <a:lstStyle/>
          <a:p>
            <a:pPr algn="l"/>
            <a:r>
              <a:rPr lang="en-US" dirty="0"/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D26B7-8ADF-4E26-8863-22ACB64E1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96" b="90922" l="10000" r="92326">
                        <a14:foregroundMark x1="46744" y1="6484" x2="71628" y2="6628"/>
                        <a14:foregroundMark x1="50000" y1="22334" x2="56279" y2="30548"/>
                        <a14:foregroundMark x1="33488" y1="25504" x2="38372" y2="26945"/>
                        <a14:foregroundMark x1="80233" y1="35591" x2="92326" y2="42939"/>
                        <a14:foregroundMark x1="50233" y1="39625" x2="50000" y2="90922"/>
                        <a14:foregroundMark x1="33721" y1="50144" x2="77442" y2="66715"/>
                        <a14:foregroundMark x1="77442" y1="66715" x2="78140" y2="67291"/>
                        <a14:foregroundMark x1="70930" y1="47983" x2="82093" y2="63689"/>
                        <a14:foregroundMark x1="41628" y1="45965" x2="23023" y2="50288"/>
                        <a14:foregroundMark x1="23023" y1="50288" x2="17674" y2="58501"/>
                        <a14:foregroundMark x1="43953" y1="59366" x2="70698" y2="73055"/>
                        <a14:foregroundMark x1="70698" y1="73055" x2="73256" y2="76369"/>
                        <a14:foregroundMark x1="68140" y1="6196" x2="79535" y2="6628"/>
                        <a14:foregroundMark x1="59070" y1="6484" x2="43488" y2="7493"/>
                        <a14:foregroundMark x1="43488" y1="7493" x2="43488" y2="74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0224" y="2309374"/>
            <a:ext cx="1901720" cy="3069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E8ED3D-35DB-4975-B076-A9C1C4DEFA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67"/>
          <a:stretch/>
        </p:blipFill>
        <p:spPr>
          <a:xfrm>
            <a:off x="1867219" y="2457402"/>
            <a:ext cx="1583419" cy="1686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52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DF5CA0-3879-40EA-B1DD-AFB5BF51E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4" t="52380" r="3683" b="23708"/>
          <a:stretch/>
        </p:blipFill>
        <p:spPr>
          <a:xfrm>
            <a:off x="791404" y="1065308"/>
            <a:ext cx="8461080" cy="137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D2A4D-B22B-449B-AC82-C78D61F1B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77" y="0"/>
            <a:ext cx="4890566" cy="1136490"/>
          </a:xfrm>
        </p:spPr>
        <p:txBody>
          <a:bodyPr/>
          <a:lstStyle/>
          <a:p>
            <a:pPr algn="l"/>
            <a:r>
              <a:rPr lang="en-US" dirty="0"/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51BA5-A592-4142-938E-94FBB39F4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389" y="2167368"/>
            <a:ext cx="3194758" cy="2976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AF59A0-CC3E-487F-98D1-066D608B2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060" y="2571750"/>
            <a:ext cx="1724025" cy="1314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499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961720" y="1785000"/>
            <a:ext cx="3220561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Project 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5211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74" y="80268"/>
            <a:ext cx="8128005" cy="49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54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796924" y="1762200"/>
            <a:ext cx="5550152" cy="179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Fun corner and wrap-up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870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1A3EE6-B001-4D89-AE40-061DAC07638A}"/>
              </a:ext>
            </a:extLst>
          </p:cNvPr>
          <p:cNvSpPr/>
          <p:nvPr/>
        </p:nvSpPr>
        <p:spPr>
          <a:xfrm>
            <a:off x="1950123" y="-25766"/>
            <a:ext cx="35317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Guessing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C421A-AE39-432F-B7E2-B26F49600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164" y="1728560"/>
            <a:ext cx="2241654" cy="3440549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8EA5FCD-731D-4985-9372-DF185D30F30F}"/>
              </a:ext>
            </a:extLst>
          </p:cNvPr>
          <p:cNvSpPr/>
          <p:nvPr/>
        </p:nvSpPr>
        <p:spPr>
          <a:xfrm>
            <a:off x="5638800" y="801052"/>
            <a:ext cx="2936240" cy="1855017"/>
          </a:xfrm>
          <a:prstGeom prst="cloudCallout">
            <a:avLst>
              <a:gd name="adj1" fmla="val -71853"/>
              <a:gd name="adj2" fmla="val 3945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C4BF8-CD8A-4DEF-9F81-8F593DB6D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796" y="-1437887"/>
            <a:ext cx="2399268" cy="1574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6DAFF-FB69-484F-8EC0-14B2F1CF41FD}"/>
              </a:ext>
            </a:extLst>
          </p:cNvPr>
          <p:cNvSpPr/>
          <p:nvPr/>
        </p:nvSpPr>
        <p:spPr>
          <a:xfrm>
            <a:off x="4125924" y="-1122716"/>
            <a:ext cx="28424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 teacher</a:t>
            </a:r>
          </a:p>
        </p:txBody>
      </p:sp>
    </p:spTree>
    <p:extLst>
      <p:ext uri="{BB962C8B-B14F-4D97-AF65-F5344CB8AC3E}">
        <p14:creationId xmlns:p14="http://schemas.microsoft.com/office/powerpoint/2010/main" val="12460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20988E-6 L -0.38629 0.462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10382 0.8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407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1A3EE6-B001-4D89-AE40-061DAC07638A}"/>
              </a:ext>
            </a:extLst>
          </p:cNvPr>
          <p:cNvSpPr/>
          <p:nvPr/>
        </p:nvSpPr>
        <p:spPr>
          <a:xfrm>
            <a:off x="1950123" y="-25766"/>
            <a:ext cx="35317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Guessing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C421A-AE39-432F-B7E2-B26F49600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164" y="1728560"/>
            <a:ext cx="2241654" cy="3440549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8EA5FCD-731D-4985-9372-DF185D30F30F}"/>
              </a:ext>
            </a:extLst>
          </p:cNvPr>
          <p:cNvSpPr/>
          <p:nvPr/>
        </p:nvSpPr>
        <p:spPr>
          <a:xfrm>
            <a:off x="5638800" y="801052"/>
            <a:ext cx="2936240" cy="1855017"/>
          </a:xfrm>
          <a:prstGeom prst="cloudCallout">
            <a:avLst>
              <a:gd name="adj1" fmla="val -71853"/>
              <a:gd name="adj2" fmla="val 3945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C4BF8-CD8A-4DEF-9F81-8F593DB6D5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84" b="884"/>
          <a:stretch/>
        </p:blipFill>
        <p:spPr>
          <a:xfrm>
            <a:off x="9399796" y="-1437887"/>
            <a:ext cx="2399268" cy="1574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6DAFF-FB69-484F-8EC0-14B2F1CF41FD}"/>
              </a:ext>
            </a:extLst>
          </p:cNvPr>
          <p:cNvSpPr/>
          <p:nvPr/>
        </p:nvSpPr>
        <p:spPr>
          <a:xfrm>
            <a:off x="4363970" y="-1122716"/>
            <a:ext cx="23663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 driver</a:t>
            </a:r>
          </a:p>
        </p:txBody>
      </p:sp>
    </p:spTree>
    <p:extLst>
      <p:ext uri="{BB962C8B-B14F-4D97-AF65-F5344CB8AC3E}">
        <p14:creationId xmlns:p14="http://schemas.microsoft.com/office/powerpoint/2010/main" val="196807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20988E-6 L -0.38629 0.462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10382 0.8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407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1A3EE6-B001-4D89-AE40-061DAC07638A}"/>
              </a:ext>
            </a:extLst>
          </p:cNvPr>
          <p:cNvSpPr/>
          <p:nvPr/>
        </p:nvSpPr>
        <p:spPr>
          <a:xfrm>
            <a:off x="1950123" y="-25766"/>
            <a:ext cx="35317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Guessing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C421A-AE39-432F-B7E2-B26F49600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164" y="1728560"/>
            <a:ext cx="2241654" cy="3440549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8EA5FCD-731D-4985-9372-DF185D30F30F}"/>
              </a:ext>
            </a:extLst>
          </p:cNvPr>
          <p:cNvSpPr/>
          <p:nvPr/>
        </p:nvSpPr>
        <p:spPr>
          <a:xfrm>
            <a:off x="5638800" y="801052"/>
            <a:ext cx="2936240" cy="1855017"/>
          </a:xfrm>
          <a:prstGeom prst="cloudCallout">
            <a:avLst>
              <a:gd name="adj1" fmla="val -71853"/>
              <a:gd name="adj2" fmla="val 3945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C4BF8-CD8A-4DEF-9F81-8F593DB6D5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1" b="781"/>
          <a:stretch/>
        </p:blipFill>
        <p:spPr>
          <a:xfrm>
            <a:off x="9399796" y="-1437887"/>
            <a:ext cx="2399268" cy="1574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6DAFF-FB69-484F-8EC0-14B2F1CF41FD}"/>
              </a:ext>
            </a:extLst>
          </p:cNvPr>
          <p:cNvSpPr/>
          <p:nvPr/>
        </p:nvSpPr>
        <p:spPr>
          <a:xfrm>
            <a:off x="4252562" y="-1122716"/>
            <a:ext cx="25891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 </a:t>
            </a:r>
            <a:r>
              <a:rPr lang="en-US" sz="4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work</a:t>
            </a:r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er</a:t>
            </a:r>
          </a:p>
        </p:txBody>
      </p:sp>
    </p:spTree>
    <p:extLst>
      <p:ext uri="{BB962C8B-B14F-4D97-AF65-F5344CB8AC3E}">
        <p14:creationId xmlns:p14="http://schemas.microsoft.com/office/powerpoint/2010/main" val="109748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20988E-6 L -0.38629 0.462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10382 0.8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407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1A3EE6-B001-4D89-AE40-061DAC07638A}"/>
              </a:ext>
            </a:extLst>
          </p:cNvPr>
          <p:cNvSpPr/>
          <p:nvPr/>
        </p:nvSpPr>
        <p:spPr>
          <a:xfrm>
            <a:off x="1950123" y="-25766"/>
            <a:ext cx="35317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Guessing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C421A-AE39-432F-B7E2-B26F49600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164" y="1728560"/>
            <a:ext cx="2241654" cy="3440549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8EA5FCD-731D-4985-9372-DF185D30F30F}"/>
              </a:ext>
            </a:extLst>
          </p:cNvPr>
          <p:cNvSpPr/>
          <p:nvPr/>
        </p:nvSpPr>
        <p:spPr>
          <a:xfrm>
            <a:off x="5638800" y="801052"/>
            <a:ext cx="2936240" cy="1855017"/>
          </a:xfrm>
          <a:prstGeom prst="cloudCallout">
            <a:avLst>
              <a:gd name="adj1" fmla="val -71853"/>
              <a:gd name="adj2" fmla="val 3945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C4BF8-CD8A-4DEF-9F81-8F593DB6D5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1" b="781"/>
          <a:stretch/>
        </p:blipFill>
        <p:spPr>
          <a:xfrm>
            <a:off x="9399796" y="-1437887"/>
            <a:ext cx="2399268" cy="1574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6DAFF-FB69-484F-8EC0-14B2F1CF41FD}"/>
              </a:ext>
            </a:extLst>
          </p:cNvPr>
          <p:cNvSpPr/>
          <p:nvPr/>
        </p:nvSpPr>
        <p:spPr>
          <a:xfrm>
            <a:off x="4450532" y="-1122716"/>
            <a:ext cx="21932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 </a:t>
            </a:r>
            <a:r>
              <a:rPr lang="en-US" sz="4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nu</a:t>
            </a:r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rse</a:t>
            </a:r>
          </a:p>
        </p:txBody>
      </p:sp>
    </p:spTree>
    <p:extLst>
      <p:ext uri="{BB962C8B-B14F-4D97-AF65-F5344CB8AC3E}">
        <p14:creationId xmlns:p14="http://schemas.microsoft.com/office/powerpoint/2010/main" val="203491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20988E-6 L -0.38629 0.462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10382 0.8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407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1A3EE6-B001-4D89-AE40-061DAC07638A}"/>
              </a:ext>
            </a:extLst>
          </p:cNvPr>
          <p:cNvSpPr/>
          <p:nvPr/>
        </p:nvSpPr>
        <p:spPr>
          <a:xfrm>
            <a:off x="1950123" y="-25766"/>
            <a:ext cx="35317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Guessing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C421A-AE39-432F-B7E2-B26F49600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164" y="1728560"/>
            <a:ext cx="2241654" cy="3440549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8EA5FCD-731D-4985-9372-DF185D30F30F}"/>
              </a:ext>
            </a:extLst>
          </p:cNvPr>
          <p:cNvSpPr/>
          <p:nvPr/>
        </p:nvSpPr>
        <p:spPr>
          <a:xfrm>
            <a:off x="5638800" y="801052"/>
            <a:ext cx="2936240" cy="1855017"/>
          </a:xfrm>
          <a:prstGeom prst="cloudCallout">
            <a:avLst>
              <a:gd name="adj1" fmla="val -71853"/>
              <a:gd name="adj2" fmla="val 3945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C4BF8-CD8A-4DEF-9F81-8F593DB6D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781" b="781"/>
          <a:stretch/>
        </p:blipFill>
        <p:spPr>
          <a:xfrm>
            <a:off x="9399796" y="-1437887"/>
            <a:ext cx="2399268" cy="1574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6DAFF-FB69-484F-8EC0-14B2F1CF41FD}"/>
              </a:ext>
            </a:extLst>
          </p:cNvPr>
          <p:cNvSpPr/>
          <p:nvPr/>
        </p:nvSpPr>
        <p:spPr>
          <a:xfrm>
            <a:off x="4226915" y="-1122716"/>
            <a:ext cx="26404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 farmer</a:t>
            </a:r>
          </a:p>
        </p:txBody>
      </p:sp>
    </p:spTree>
    <p:extLst>
      <p:ext uri="{BB962C8B-B14F-4D97-AF65-F5344CB8AC3E}">
        <p14:creationId xmlns:p14="http://schemas.microsoft.com/office/powerpoint/2010/main" val="56511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20988E-6 L -0.38629 0.462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10382 0.8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407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74887A-332C-4C72-BCCD-0897173557CF}"/>
              </a:ext>
            </a:extLst>
          </p:cNvPr>
          <p:cNvSpPr/>
          <p:nvPr/>
        </p:nvSpPr>
        <p:spPr>
          <a:xfrm>
            <a:off x="7293166" y="4880472"/>
            <a:ext cx="1586429" cy="263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 thruBlk="1"/>
    <p:sndAc>
      <p:stSnd>
        <p:snd r:embed="rId2" name="Doraemong.avi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1A3EE6-B001-4D89-AE40-061DAC07638A}"/>
              </a:ext>
            </a:extLst>
          </p:cNvPr>
          <p:cNvSpPr/>
          <p:nvPr/>
        </p:nvSpPr>
        <p:spPr>
          <a:xfrm>
            <a:off x="1950123" y="-25766"/>
            <a:ext cx="35317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Guessing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C421A-AE39-432F-B7E2-B26F49600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164" y="1728560"/>
            <a:ext cx="2241654" cy="3440549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8EA5FCD-731D-4985-9372-DF185D30F30F}"/>
              </a:ext>
            </a:extLst>
          </p:cNvPr>
          <p:cNvSpPr/>
          <p:nvPr/>
        </p:nvSpPr>
        <p:spPr>
          <a:xfrm>
            <a:off x="5638800" y="801052"/>
            <a:ext cx="2936240" cy="1855017"/>
          </a:xfrm>
          <a:prstGeom prst="cloudCallout">
            <a:avLst>
              <a:gd name="adj1" fmla="val -71853"/>
              <a:gd name="adj2" fmla="val 3945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C4BF8-CD8A-4DEF-9F81-8F593DB6D5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1" b="781"/>
          <a:stretch/>
        </p:blipFill>
        <p:spPr>
          <a:xfrm>
            <a:off x="9399796" y="-1437887"/>
            <a:ext cx="2399268" cy="1574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6DAFF-FB69-484F-8EC0-14B2F1CF41FD}"/>
              </a:ext>
            </a:extLst>
          </p:cNvPr>
          <p:cNvSpPr/>
          <p:nvPr/>
        </p:nvSpPr>
        <p:spPr>
          <a:xfrm>
            <a:off x="4581178" y="-1122716"/>
            <a:ext cx="19319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 cook</a:t>
            </a:r>
          </a:p>
        </p:txBody>
      </p:sp>
    </p:spTree>
    <p:extLst>
      <p:ext uri="{BB962C8B-B14F-4D97-AF65-F5344CB8AC3E}">
        <p14:creationId xmlns:p14="http://schemas.microsoft.com/office/powerpoint/2010/main" val="179090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20988E-6 L -0.38629 0.462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10382 0.8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407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1A3EE6-B001-4D89-AE40-061DAC07638A}"/>
              </a:ext>
            </a:extLst>
          </p:cNvPr>
          <p:cNvSpPr/>
          <p:nvPr/>
        </p:nvSpPr>
        <p:spPr>
          <a:xfrm>
            <a:off x="1950123" y="-25766"/>
            <a:ext cx="35317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Guessing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C421A-AE39-432F-B7E2-B26F49600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164" y="1728560"/>
            <a:ext cx="2241654" cy="3440549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8EA5FCD-731D-4985-9372-DF185D30F30F}"/>
              </a:ext>
            </a:extLst>
          </p:cNvPr>
          <p:cNvSpPr/>
          <p:nvPr/>
        </p:nvSpPr>
        <p:spPr>
          <a:xfrm>
            <a:off x="5638800" y="801052"/>
            <a:ext cx="2936240" cy="1855017"/>
          </a:xfrm>
          <a:prstGeom prst="cloudCallout">
            <a:avLst>
              <a:gd name="adj1" fmla="val -71853"/>
              <a:gd name="adj2" fmla="val 3945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C4BF8-CD8A-4DEF-9F81-8F593DB6D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786" b="786"/>
          <a:stretch/>
        </p:blipFill>
        <p:spPr>
          <a:xfrm>
            <a:off x="9399796" y="-1437887"/>
            <a:ext cx="2399268" cy="1574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6DAFF-FB69-484F-8EC0-14B2F1CF41FD}"/>
              </a:ext>
            </a:extLst>
          </p:cNvPr>
          <p:cNvSpPr/>
          <p:nvPr/>
        </p:nvSpPr>
        <p:spPr>
          <a:xfrm>
            <a:off x="4367978" y="-1122716"/>
            <a:ext cx="23583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 singer</a:t>
            </a:r>
          </a:p>
        </p:txBody>
      </p:sp>
    </p:spTree>
    <p:extLst>
      <p:ext uri="{BB962C8B-B14F-4D97-AF65-F5344CB8AC3E}">
        <p14:creationId xmlns:p14="http://schemas.microsoft.com/office/powerpoint/2010/main" val="54174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20988E-6 L -0.38629 0.462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10382 0.8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407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1A3EE6-B001-4D89-AE40-061DAC07638A}"/>
              </a:ext>
            </a:extLst>
          </p:cNvPr>
          <p:cNvSpPr/>
          <p:nvPr/>
        </p:nvSpPr>
        <p:spPr>
          <a:xfrm>
            <a:off x="1950123" y="-25766"/>
            <a:ext cx="35317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Guessing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C421A-AE39-432F-B7E2-B26F49600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164" y="1728560"/>
            <a:ext cx="2241654" cy="3440549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8EA5FCD-731D-4985-9372-DF185D30F30F}"/>
              </a:ext>
            </a:extLst>
          </p:cNvPr>
          <p:cNvSpPr/>
          <p:nvPr/>
        </p:nvSpPr>
        <p:spPr>
          <a:xfrm>
            <a:off x="5638800" y="801052"/>
            <a:ext cx="2936240" cy="1855017"/>
          </a:xfrm>
          <a:prstGeom prst="cloudCallout">
            <a:avLst>
              <a:gd name="adj1" fmla="val -71853"/>
              <a:gd name="adj2" fmla="val 3945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C4BF8-CD8A-4DEF-9F81-8F593DB6D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855" b="855"/>
          <a:stretch/>
        </p:blipFill>
        <p:spPr>
          <a:xfrm>
            <a:off x="9399796" y="-1437887"/>
            <a:ext cx="2399268" cy="1574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6DAFF-FB69-484F-8EC0-14B2F1CF41FD}"/>
              </a:ext>
            </a:extLst>
          </p:cNvPr>
          <p:cNvSpPr/>
          <p:nvPr/>
        </p:nvSpPr>
        <p:spPr>
          <a:xfrm>
            <a:off x="4299049" y="-1122716"/>
            <a:ext cx="24961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 doctor</a:t>
            </a:r>
          </a:p>
        </p:txBody>
      </p:sp>
    </p:spTree>
    <p:extLst>
      <p:ext uri="{BB962C8B-B14F-4D97-AF65-F5344CB8AC3E}">
        <p14:creationId xmlns:p14="http://schemas.microsoft.com/office/powerpoint/2010/main" val="143149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20988E-6 L -0.38629 0.462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10382 0.8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407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6"/>
            <a:ext cx="9116800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55964" y="4343060"/>
            <a:ext cx="6088025" cy="64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1704" y="1753932"/>
            <a:ext cx="70083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66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  <a:hlinkClick r:id="rId3" action="ppaction://hlinksldjump"/>
              </a:rPr>
              <a:t>1</a:t>
            </a:r>
            <a:endParaRPr lang="en-US" sz="6600" b="1" kern="120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13" name="Rectangle 12">
            <a:hlinkClick r:id="" action="ppaction://noaction"/>
          </p:cNvPr>
          <p:cNvSpPr/>
          <p:nvPr/>
        </p:nvSpPr>
        <p:spPr>
          <a:xfrm>
            <a:off x="3582536" y="1753932"/>
            <a:ext cx="71846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66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  <a:hlinkClick r:id="rId4" action="ppaction://hlinksldjump"/>
              </a:rPr>
              <a:t>2</a:t>
            </a:r>
            <a:endParaRPr lang="en-US" sz="6600" b="1" kern="120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3563" y="1753932"/>
            <a:ext cx="70884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66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  <a:hlinkClick r:id="rId5" action="ppaction://hlinksldjump"/>
              </a:rPr>
              <a:t>3</a:t>
            </a:r>
            <a:endParaRPr lang="en-US" sz="6600" b="1" kern="120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52800" y="1753932"/>
            <a:ext cx="70083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66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  <a:hlinkClick r:id="rId6" action="ppaction://hlinksldjump"/>
              </a:rPr>
              <a:t>4</a:t>
            </a:r>
            <a:endParaRPr lang="en-US" sz="6600" b="1" kern="120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01704" y="2835570"/>
            <a:ext cx="71365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66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  <a:hlinkClick r:id="rId7" action="ppaction://hlinksldjump"/>
              </a:rPr>
              <a:t>5</a:t>
            </a:r>
            <a:endParaRPr lang="en-US" sz="6600" b="1" kern="120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31583" y="2849897"/>
            <a:ext cx="69762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66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  <a:hlinkClick r:id="rId8" action="ppaction://hlinksldjump"/>
              </a:rPr>
              <a:t>6</a:t>
            </a:r>
            <a:endParaRPr lang="en-US" sz="6600" b="1" kern="120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90115" y="2845174"/>
            <a:ext cx="70083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66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  <a:hlinkClick r:id="rId9" action="ppaction://hlinksldjump"/>
              </a:rPr>
              <a:t>7</a:t>
            </a:r>
            <a:endParaRPr lang="en-US" sz="6600" b="1" kern="120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52800" y="2867478"/>
            <a:ext cx="70083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66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  <a:hlinkClick r:id="rId10" action="ppaction://hlinksldjump"/>
              </a:rPr>
              <a:t>8</a:t>
            </a:r>
            <a:endParaRPr lang="en-US" sz="6600" b="1" kern="120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AE2F2B-0F13-4AF1-8175-12CB06835C06}"/>
              </a:ext>
            </a:extLst>
          </p:cNvPr>
          <p:cNvSpPr/>
          <p:nvPr/>
        </p:nvSpPr>
        <p:spPr>
          <a:xfrm>
            <a:off x="1500486" y="400015"/>
            <a:ext cx="6143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Choose a number.</a:t>
            </a:r>
          </a:p>
        </p:txBody>
      </p:sp>
      <p:sp>
        <p:nvSpPr>
          <p:cNvPr id="3" name="Arrow: Pentagon 2">
            <a:hlinkClick r:id="rId11" action="ppaction://hlinksldjump"/>
            <a:extLst>
              <a:ext uri="{FF2B5EF4-FFF2-40B4-BE49-F238E27FC236}">
                <a16:creationId xmlns:a16="http://schemas.microsoft.com/office/drawing/2014/main" id="{FD87DA6C-E212-4888-BDBE-8136B90CCC3C}"/>
              </a:ext>
            </a:extLst>
          </p:cNvPr>
          <p:cNvSpPr/>
          <p:nvPr/>
        </p:nvSpPr>
        <p:spPr>
          <a:xfrm>
            <a:off x="7588210" y="4702629"/>
            <a:ext cx="1425161" cy="44087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Next activity</a:t>
            </a:r>
          </a:p>
        </p:txBody>
      </p:sp>
    </p:spTree>
  </p:cSld>
  <p:clrMapOvr>
    <a:masterClrMapping/>
  </p:clrMapOvr>
  <p:transition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5400" kern="1200" dirty="0">
                <a:solidFill>
                  <a:prstClr val="black"/>
                </a:solidFill>
                <a:latin typeface="Comic Sans MS" pitchFamily="66" charset="0"/>
              </a:rPr>
              <a:t>What’s her job?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4114800"/>
            <a:ext cx="91440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buClrTx/>
              <a:defRPr/>
            </a:pPr>
            <a:r>
              <a:rPr lang="en-US" sz="6000" kern="1200" dirty="0">
                <a:solidFill>
                  <a:prstClr val="black"/>
                </a:solidFill>
                <a:latin typeface="Comic Sans MS" pitchFamily="66" charset="0"/>
              </a:rPr>
              <a:t>  She’s a 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E1F78-F9CB-4997-B744-6A7178E286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59" b="74630" l="6112" r="97682">
                        <a14:foregroundMark x1="27292" y1="16389" x2="17597" y2="70185"/>
                        <a14:foregroundMark x1="18335" y1="22037" x2="77450" y2="35093"/>
                        <a14:foregroundMark x1="77450" y1="35093" x2="77555" y2="35093"/>
                        <a14:foregroundMark x1="6112" y1="25648" x2="25501" y2="33611"/>
                        <a14:foregroundMark x1="25501" y1="33611" x2="45838" y2="33519"/>
                        <a14:foregroundMark x1="45838" y1="33519" x2="78925" y2="37963"/>
                        <a14:foregroundMark x1="78925" y1="37963" x2="79241" y2="42315"/>
                        <a14:foregroundMark x1="13488" y1="48148" x2="74816" y2="48981"/>
                        <a14:foregroundMark x1="30980" y1="47685" x2="55638" y2="42407"/>
                        <a14:foregroundMark x1="55638" y1="42407" x2="27819" y2="45741"/>
                        <a14:foregroundMark x1="27819" y1="45741" x2="44573" y2="43148"/>
                        <a14:foregroundMark x1="44573" y1="43148" x2="26133" y2="53704"/>
                        <a14:foregroundMark x1="26133" y1="53704" x2="15279" y2="52037"/>
                        <a14:foregroundMark x1="15279" y1="52037" x2="11697" y2="47037"/>
                        <a14:foregroundMark x1="20021" y1="38056" x2="9589" y2="47870"/>
                        <a14:foregroundMark x1="9589" y1="47870" x2="17387" y2="55833"/>
                        <a14:foregroundMark x1="17387" y1="55833" x2="13699" y2="56944"/>
                        <a14:foregroundMark x1="15595" y1="74722" x2="24447" y2="74259"/>
                        <a14:foregroundMark x1="18335" y1="33981" x2="17808" y2="53704"/>
                        <a14:foregroundMark x1="6322" y1="51111" x2="13699" y2="52593"/>
                        <a14:foregroundMark x1="7060" y1="51296" x2="10221" y2="48981"/>
                        <a14:foregroundMark x1="7587" y1="48796" x2="12013" y2="47685"/>
                        <a14:foregroundMark x1="11697" y1="46852" x2="12223" y2="55000"/>
                        <a14:foregroundMark x1="81981" y1="40648" x2="81981" y2="40648"/>
                        <a14:foregroundMark x1="16122" y1="41019" x2="6639" y2="50278"/>
                        <a14:foregroundMark x1="6322" y1="49815" x2="15174" y2="44722"/>
                        <a14:foregroundMark x1="15174" y1="44722" x2="11697" y2="44074"/>
                        <a14:foregroundMark x1="15911" y1="42315" x2="6533" y2="49352"/>
                        <a14:foregroundMark x1="6533" y1="49352" x2="14858" y2="41019"/>
                        <a14:foregroundMark x1="14858" y1="41019" x2="17597" y2="39815"/>
                        <a14:foregroundMark x1="17808" y1="40370" x2="8008" y2="46667"/>
                        <a14:foregroundMark x1="8008" y1="46667" x2="13699" y2="54352"/>
                        <a14:foregroundMark x1="95364" y1="16852" x2="94204" y2="51389"/>
                        <a14:foregroundMark x1="94204" y1="51389" x2="95047" y2="57778"/>
                        <a14:foregroundMark x1="94837" y1="17963" x2="92940" y2="58611"/>
                        <a14:foregroundMark x1="37829" y1="53704" x2="53425" y2="54537"/>
                        <a14:foregroundMark x1="38988" y1="56481" x2="50474" y2="57130"/>
                        <a14:foregroundMark x1="50474" y1="57130" x2="51001" y2="57315"/>
                        <a14:foregroundMark x1="71970" y1="56019" x2="87566" y2="56944"/>
                        <a14:foregroundMark x1="97787" y1="60370" x2="26554" y2="59444"/>
                        <a14:foregroundMark x1="69547" y1="59907" x2="84510" y2="58796"/>
                        <a14:foregroundMark x1="84510" y1="58796" x2="96523" y2="58796"/>
                        <a14:foregroundMark x1="94415" y1="14537" x2="95364" y2="16852"/>
                        <a14:foregroundMark x1="95364" y1="14259" x2="92940" y2="14722"/>
                        <a14:foregroundMark x1="95785" y1="15185" x2="97050" y2="60093"/>
                      </a14:backgroundRemoval>
                    </a14:imgEffect>
                  </a14:imgLayer>
                </a14:imgProps>
              </a:ext>
            </a:extLst>
          </a:blip>
          <a:srcRect t="10710" b="24819"/>
          <a:stretch/>
        </p:blipFill>
        <p:spPr>
          <a:xfrm>
            <a:off x="3546084" y="1259004"/>
            <a:ext cx="3578387" cy="2625492"/>
          </a:xfrm>
          <a:prstGeom prst="rect">
            <a:avLst/>
          </a:prstGeom>
        </p:spPr>
      </p:pic>
      <p:sp>
        <p:nvSpPr>
          <p:cNvPr id="9" name="Arrow: Pentagon 8">
            <a:hlinkClick r:id="rId6" action="ppaction://hlinksldjump"/>
            <a:extLst>
              <a:ext uri="{FF2B5EF4-FFF2-40B4-BE49-F238E27FC236}">
                <a16:creationId xmlns:a16="http://schemas.microsoft.com/office/drawing/2014/main" id="{17972B78-FE1C-4D31-89F2-644DF325AFAD}"/>
              </a:ext>
            </a:extLst>
          </p:cNvPr>
          <p:cNvSpPr/>
          <p:nvPr/>
        </p:nvSpPr>
        <p:spPr>
          <a:xfrm>
            <a:off x="7239000" y="4210050"/>
            <a:ext cx="1905000" cy="83820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Get your present here!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E5767F-1F6B-4E97-B033-385A21214F0E}"/>
              </a:ext>
            </a:extLst>
          </p:cNvPr>
          <p:cNvSpPr/>
          <p:nvPr/>
        </p:nvSpPr>
        <p:spPr>
          <a:xfrm>
            <a:off x="4024935" y="-1122716"/>
            <a:ext cx="30444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teacher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07014 1.016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5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5400" kern="1200" dirty="0">
                <a:solidFill>
                  <a:prstClr val="black"/>
                </a:solidFill>
                <a:latin typeface="Comic Sans MS" pitchFamily="66" charset="0"/>
              </a:rPr>
              <a:t>What’s his job?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72FB4-646C-4004-AD69-93F2D70C9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8281" l="10000" r="90000">
                        <a14:foregroundMark x1="33222" y1="47344" x2="30000" y2="63750"/>
                        <a14:foregroundMark x1="30000" y1="63750" x2="22444" y2="75000"/>
                        <a14:foregroundMark x1="22444" y1="75000" x2="19111" y2="76875"/>
                        <a14:foregroundMark x1="27333" y1="49531" x2="25889" y2="56563"/>
                        <a14:foregroundMark x1="26444" y1="53906" x2="31778" y2="43125"/>
                        <a14:foregroundMark x1="31778" y1="43125" x2="39444" y2="47344"/>
                        <a14:foregroundMark x1="39444" y1="47344" x2="44444" y2="56719"/>
                        <a14:foregroundMark x1="44444" y1="56719" x2="47333" y2="68438"/>
                        <a14:foregroundMark x1="47333" y1="68438" x2="46556" y2="83281"/>
                        <a14:foregroundMark x1="46556" y1="83281" x2="41000" y2="90938"/>
                        <a14:foregroundMark x1="41000" y1="90938" x2="32000" y2="86094"/>
                        <a14:foregroundMark x1="32000" y1="86094" x2="29556" y2="83281"/>
                        <a14:foregroundMark x1="52889" y1="87188" x2="72667" y2="89375"/>
                        <a14:foregroundMark x1="72667" y1="89375" x2="55778" y2="92344"/>
                        <a14:foregroundMark x1="53778" y1="7656" x2="68222" y2="12969"/>
                        <a14:foregroundMark x1="68222" y1="12969" x2="59889" y2="6875"/>
                        <a14:foregroundMark x1="59889" y1="6875" x2="45778" y2="15781"/>
                        <a14:foregroundMark x1="33556" y1="78438" x2="47000" y2="92813"/>
                        <a14:foregroundMark x1="52889" y1="94688" x2="77667" y2="98281"/>
                        <a14:foregroundMark x1="77667" y1="98281" x2="78667" y2="9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1000" y="1364941"/>
            <a:ext cx="3394150" cy="2413618"/>
          </a:xfrm>
          <a:prstGeom prst="rect">
            <a:avLst/>
          </a:prstGeom>
        </p:spPr>
      </p:pic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A719E8CD-BFF3-4650-B3E4-BB3140DF222C}"/>
              </a:ext>
            </a:extLst>
          </p:cNvPr>
          <p:cNvSpPr/>
          <p:nvPr/>
        </p:nvSpPr>
        <p:spPr>
          <a:xfrm>
            <a:off x="0" y="4114800"/>
            <a:ext cx="91440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buClrTx/>
              <a:defRPr/>
            </a:pPr>
            <a:r>
              <a:rPr lang="en-US" sz="6000" kern="1200" dirty="0">
                <a:solidFill>
                  <a:prstClr val="black"/>
                </a:solidFill>
                <a:latin typeface="Comic Sans MS" pitchFamily="66" charset="0"/>
              </a:rPr>
              <a:t>   He’s a ______.</a:t>
            </a:r>
          </a:p>
        </p:txBody>
      </p:sp>
      <p:sp>
        <p:nvSpPr>
          <p:cNvPr id="9" name="Arrow: Pentagon 8">
            <a:hlinkClick r:id="rId6" action="ppaction://hlinksldjump"/>
            <a:extLst>
              <a:ext uri="{FF2B5EF4-FFF2-40B4-BE49-F238E27FC236}">
                <a16:creationId xmlns:a16="http://schemas.microsoft.com/office/drawing/2014/main" id="{FF61778D-AB3C-4393-8183-FD782BEC685C}"/>
              </a:ext>
            </a:extLst>
          </p:cNvPr>
          <p:cNvSpPr/>
          <p:nvPr/>
        </p:nvSpPr>
        <p:spPr>
          <a:xfrm>
            <a:off x="7239000" y="4210050"/>
            <a:ext cx="1905000" cy="83820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Get your present here!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B57272-B542-4975-8895-3D9CCAE9D8EC}"/>
              </a:ext>
            </a:extLst>
          </p:cNvPr>
          <p:cNvSpPr/>
          <p:nvPr/>
        </p:nvSpPr>
        <p:spPr>
          <a:xfrm>
            <a:off x="4348743" y="-1122716"/>
            <a:ext cx="23968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driver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1066 1.019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509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5400" kern="1200" dirty="0">
                <a:solidFill>
                  <a:prstClr val="black"/>
                </a:solidFill>
                <a:latin typeface="Comic Sans MS" pitchFamily="66" charset="0"/>
              </a:rPr>
              <a:t>What’s her job?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E2496A-E407-49F5-8DE4-8201265DB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125" l="10000" r="90000">
                        <a14:foregroundMark x1="52125" y1="25000" x2="57875" y2="76500"/>
                        <a14:foregroundMark x1="57875" y1="76500" x2="61500" y2="85250"/>
                        <a14:foregroundMark x1="61500" y1="85250" x2="67125" y2="91250"/>
                        <a14:foregroundMark x1="53000" y1="33375" x2="51500" y2="86750"/>
                        <a14:foregroundMark x1="51500" y1="86750" x2="45875" y2="92125"/>
                        <a14:foregroundMark x1="53250" y1="32375" x2="47875" y2="61625"/>
                        <a14:foregroundMark x1="28375" y1="18000" x2="29625" y2="30375"/>
                        <a14:foregroundMark x1="29625" y1="30375" x2="29625" y2="30375"/>
                        <a14:foregroundMark x1="34625" y1="42875" x2="32875" y2="54000"/>
                        <a14:foregroundMark x1="35625" y1="43250" x2="32375" y2="52875"/>
                        <a14:foregroundMark x1="32375" y1="52875" x2="32375" y2="52875"/>
                        <a14:foregroundMark x1="26500" y1="13125" x2="29875" y2="26250"/>
                        <a14:foregroundMark x1="29875" y1="26250" x2="28750" y2="14125"/>
                        <a14:foregroundMark x1="28750" y1="14125" x2="31750" y2="28750"/>
                        <a14:foregroundMark x1="26250" y1="13250" x2="27500" y2="11625"/>
                        <a14:foregroundMark x1="37750" y1="10875" x2="36125" y2="14125"/>
                        <a14:foregroundMark x1="24750" y1="24000" x2="24500" y2="24625"/>
                        <a14:foregroundMark x1="31375" y1="26500" x2="30125" y2="27375"/>
                        <a14:foregroundMark x1="24500" y1="24250" x2="24750" y2="2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4833" y="1003885"/>
            <a:ext cx="2910546" cy="2910546"/>
          </a:xfrm>
          <a:prstGeom prst="rect">
            <a:avLst/>
          </a:prstGeom>
        </p:spPr>
      </p:pic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8C92529B-6CF7-4CF2-ACCE-E9B9C92BF1FD}"/>
              </a:ext>
            </a:extLst>
          </p:cNvPr>
          <p:cNvSpPr/>
          <p:nvPr/>
        </p:nvSpPr>
        <p:spPr>
          <a:xfrm>
            <a:off x="0" y="4114800"/>
            <a:ext cx="91440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buClrTx/>
              <a:defRPr/>
            </a:pPr>
            <a:r>
              <a:rPr lang="en-US" sz="6000" kern="1200" dirty="0">
                <a:solidFill>
                  <a:prstClr val="black"/>
                </a:solidFill>
                <a:latin typeface="Comic Sans MS" pitchFamily="66" charset="0"/>
              </a:rPr>
              <a:t>   She’s a _____.</a:t>
            </a:r>
          </a:p>
        </p:txBody>
      </p:sp>
      <p:sp>
        <p:nvSpPr>
          <p:cNvPr id="9" name="Arrow: Pentagon 8">
            <a:hlinkClick r:id="rId6" action="ppaction://hlinksldjump"/>
            <a:extLst>
              <a:ext uri="{FF2B5EF4-FFF2-40B4-BE49-F238E27FC236}">
                <a16:creationId xmlns:a16="http://schemas.microsoft.com/office/drawing/2014/main" id="{989487C1-44E6-4837-8A39-5BA525F8FB41}"/>
              </a:ext>
            </a:extLst>
          </p:cNvPr>
          <p:cNvSpPr/>
          <p:nvPr/>
        </p:nvSpPr>
        <p:spPr>
          <a:xfrm>
            <a:off x="7239000" y="4210050"/>
            <a:ext cx="1905000" cy="83820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Get your present here!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1C87D-D86D-44A6-8E36-D3F72D3F4A6C}"/>
              </a:ext>
            </a:extLst>
          </p:cNvPr>
          <p:cNvSpPr/>
          <p:nvPr/>
        </p:nvSpPr>
        <p:spPr>
          <a:xfrm>
            <a:off x="4353551" y="-1122716"/>
            <a:ext cx="23871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singer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08282 1.0111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9" y="5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5400" kern="1200" dirty="0">
                <a:solidFill>
                  <a:prstClr val="black"/>
                </a:solidFill>
                <a:latin typeface="Comic Sans MS" pitchFamily="66" charset="0"/>
              </a:rPr>
              <a:t>What’s his job?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D7B277-B6B3-4FA2-98A0-0E4582C55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6515" y="952270"/>
            <a:ext cx="3105380" cy="3105380"/>
          </a:xfrm>
          <a:prstGeom prst="rect">
            <a:avLst/>
          </a:prstGeom>
        </p:spPr>
      </p:pic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FDAE8C47-5E8A-4097-921A-FB0266D3D75C}"/>
              </a:ext>
            </a:extLst>
          </p:cNvPr>
          <p:cNvSpPr/>
          <p:nvPr/>
        </p:nvSpPr>
        <p:spPr>
          <a:xfrm>
            <a:off x="0" y="4114800"/>
            <a:ext cx="91440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buClrTx/>
              <a:defRPr/>
            </a:pPr>
            <a:r>
              <a:rPr lang="en-US" sz="6000" kern="1200" dirty="0">
                <a:solidFill>
                  <a:prstClr val="black"/>
                </a:solidFill>
                <a:latin typeface="Comic Sans MS" pitchFamily="66" charset="0"/>
              </a:rPr>
              <a:t>   He’s a _____.</a:t>
            </a:r>
          </a:p>
        </p:txBody>
      </p:sp>
      <p:sp>
        <p:nvSpPr>
          <p:cNvPr id="9" name="Arrow: Pentagon 8">
            <a:hlinkClick r:id="rId7" action="ppaction://hlinksldjump"/>
            <a:extLst>
              <a:ext uri="{FF2B5EF4-FFF2-40B4-BE49-F238E27FC236}">
                <a16:creationId xmlns:a16="http://schemas.microsoft.com/office/drawing/2014/main" id="{57AC17A2-684B-41E3-B753-53CE0C3C4DA1}"/>
              </a:ext>
            </a:extLst>
          </p:cNvPr>
          <p:cNvSpPr/>
          <p:nvPr/>
        </p:nvSpPr>
        <p:spPr>
          <a:xfrm>
            <a:off x="7239000" y="4210050"/>
            <a:ext cx="1905000" cy="83820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Get your present here!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18D50B-D241-4F00-B8E4-86372D0D0612}"/>
              </a:ext>
            </a:extLst>
          </p:cNvPr>
          <p:cNvSpPr/>
          <p:nvPr/>
        </p:nvSpPr>
        <p:spPr>
          <a:xfrm>
            <a:off x="4161191" y="-1122716"/>
            <a:ext cx="27719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farmer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1224 1.00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5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/>
    </p:bldLst>
  </p:timing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431</Words>
  <Application>Microsoft Office PowerPoint</Application>
  <PresentationFormat>On-screen Show (16:9)</PresentationFormat>
  <Paragraphs>117</Paragraphs>
  <Slides>43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Comfortaa Medium</vt:lpstr>
      <vt:lpstr>Arial</vt:lpstr>
      <vt:lpstr>Calibri</vt:lpstr>
      <vt:lpstr>Times New Roman</vt:lpstr>
      <vt:lpstr>Sport Day</vt:lpstr>
      <vt:lpstr>Passion One</vt:lpstr>
      <vt:lpstr>Comic Sans MS</vt:lpstr>
      <vt:lpstr>Adventure Seeker Workshop by Slidesgo</vt:lpstr>
      <vt:lpstr>Office Theme</vt:lpstr>
      <vt:lpstr>PowerPoint Presentation</vt:lpstr>
      <vt:lpstr>Contents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complete.</vt:lpstr>
      <vt:lpstr>PowerPoint Presentation</vt:lpstr>
      <vt:lpstr>PowerPoint Presentation</vt:lpstr>
      <vt:lpstr>Let’s write.</vt:lpstr>
      <vt:lpstr>PowerPoint Presentation</vt:lpstr>
      <vt:lpstr>Presentation time!</vt:lpstr>
      <vt:lpstr>Presentation</vt:lpstr>
      <vt:lpstr>Presentation</vt:lpstr>
      <vt:lpstr>Presentation</vt:lpstr>
      <vt:lpstr>Presentation</vt:lpstr>
      <vt:lpstr>Presentation</vt:lpstr>
      <vt:lpstr>Project </vt:lpstr>
      <vt:lpstr>PowerPoint Presentation</vt:lpstr>
      <vt:lpstr>Fun corner and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34</cp:revision>
  <dcterms:modified xsi:type="dcterms:W3CDTF">2025-02-17T02:41:18Z</dcterms:modified>
</cp:coreProperties>
</file>