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9"/>
  </p:notesMasterIdLst>
  <p:sldIdLst>
    <p:sldId id="369" r:id="rId3"/>
    <p:sldId id="443" r:id="rId4"/>
    <p:sldId id="444" r:id="rId5"/>
    <p:sldId id="445" r:id="rId6"/>
    <p:sldId id="454" r:id="rId7"/>
    <p:sldId id="499" r:id="rId8"/>
    <p:sldId id="502" r:id="rId9"/>
    <p:sldId id="504" r:id="rId10"/>
    <p:sldId id="503" r:id="rId11"/>
    <p:sldId id="525" r:id="rId12"/>
    <p:sldId id="540" r:id="rId13"/>
    <p:sldId id="446" r:id="rId14"/>
    <p:sldId id="490" r:id="rId15"/>
    <p:sldId id="509" r:id="rId16"/>
    <p:sldId id="447" r:id="rId17"/>
    <p:sldId id="452" r:id="rId18"/>
    <p:sldId id="512" r:id="rId19"/>
    <p:sldId id="511" r:id="rId20"/>
    <p:sldId id="542" r:id="rId21"/>
    <p:sldId id="543" r:id="rId22"/>
    <p:sldId id="544" r:id="rId23"/>
    <p:sldId id="546" r:id="rId24"/>
    <p:sldId id="547" r:id="rId25"/>
    <p:sldId id="548" r:id="rId26"/>
    <p:sldId id="477" r:id="rId27"/>
    <p:sldId id="572" r:id="rId28"/>
    <p:sldId id="541" r:id="rId29"/>
    <p:sldId id="448" r:id="rId30"/>
    <p:sldId id="498" r:id="rId31"/>
    <p:sldId id="519" r:id="rId32"/>
    <p:sldId id="520" r:id="rId33"/>
    <p:sldId id="521" r:id="rId34"/>
    <p:sldId id="522" r:id="rId35"/>
    <p:sldId id="523" r:id="rId36"/>
    <p:sldId id="539" r:id="rId37"/>
    <p:sldId id="328" r:id="rId38"/>
  </p:sldIdLst>
  <p:sldSz cx="9144000" cy="5143500" type="screen16x9"/>
  <p:notesSz cx="6858000" cy="9144000"/>
  <p:embeddedFontLst>
    <p:embeddedFont>
      <p:font typeface="Kirang Haerang" panose="020B0604020202020204" charset="-127"/>
      <p:regular r:id="rId40"/>
    </p:embeddedFont>
    <p:embeddedFont>
      <p:font typeface="Baby Queen" panose="020B0604020202020204" charset="0"/>
      <p:regular r:id="rId41"/>
    </p:embeddedFont>
    <p:embeddedFont>
      <p:font typeface="Berlin Sans FB Demi" panose="020E0802020502020306" pitchFamily="34" charset="0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Nixie One" panose="020B0604020202020204" charset="0"/>
      <p:regular r:id="rId53"/>
    </p:embeddedFont>
    <p:embeddedFont>
      <p:font typeface="Nunito" panose="020B0604020202020204" charset="0"/>
      <p:regular r:id="rId54"/>
      <p:bold r:id="rId55"/>
      <p:italic r:id="rId56"/>
      <p:boldItalic r:id="rId57"/>
    </p:embeddedFont>
    <p:embeddedFont>
      <p:font typeface="VNI-Hobo" panose="020B0604020202020204"/>
      <p:regular r:id="rId58"/>
    </p:embeddedFont>
  </p:embeddedFontLst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008448"/>
    <a:srgbClr val="3C4044"/>
    <a:srgbClr val="FF99FF"/>
    <a:srgbClr val="F9C7CA"/>
    <a:srgbClr val="69D7C7"/>
    <a:srgbClr val="000000"/>
    <a:srgbClr val="E0B07C"/>
    <a:srgbClr val="98C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38" autoAdjust="0"/>
  </p:normalViewPr>
  <p:slideViewPr>
    <p:cSldViewPr snapToGrid="0">
      <p:cViewPr varScale="1">
        <p:scale>
          <a:sx n="137" d="100"/>
          <a:sy n="137" d="100"/>
        </p:scale>
        <p:origin x="900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1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HS </a:t>
            </a:r>
            <a:r>
              <a:rPr lang="en-US" dirty="0" err="1"/>
              <a:t>chọn</a:t>
            </a:r>
            <a:r>
              <a:rPr lang="en-US" dirty="0"/>
              <a:t> 1 ô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0589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31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43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06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5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08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14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85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92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54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98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81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hình ảnh bus stop lần 1 để dừng xe. Nháy lần 2 để hiện vỗ tay</a:t>
            </a:r>
          </a:p>
        </p:txBody>
      </p:sp>
    </p:spTree>
    <p:extLst>
      <p:ext uri="{BB962C8B-B14F-4D97-AF65-F5344CB8AC3E}">
        <p14:creationId xmlns:p14="http://schemas.microsoft.com/office/powerpoint/2010/main" val="25918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6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5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70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9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7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3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87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6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9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9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6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0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jpg"/><Relationship Id="rId4" Type="http://schemas.openxmlformats.org/officeDocument/2006/relationships/audio" Target="../media/media4.mp3"/><Relationship Id="rId9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web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g"/><Relationship Id="rId12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4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8.jp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8.jp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8.jp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8.jp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33.jpeg"/><Relationship Id="rId4" Type="http://schemas.openxmlformats.org/officeDocument/2006/relationships/image" Target="../media/image25.web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gif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gif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jpg"/><Relationship Id="rId4" Type="http://schemas.openxmlformats.org/officeDocument/2006/relationships/audio" Target="../media/media4.mp3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C199B4F-24B8-CB1A-FCD4-FC4FD8D2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594309"/>
            <a:ext cx="4848710" cy="4707418"/>
            <a:chOff x="-4698239" y="849153"/>
            <a:chExt cx="4848710" cy="4707418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633" r="-454"/>
            <a:stretch/>
          </p:blipFill>
          <p:spPr>
            <a:xfrm>
              <a:off x="-3364070" y="849153"/>
              <a:ext cx="2914650" cy="182128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83AFC480-87DC-4207-B45B-12C33399F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9260F760-5263-49C6-BC48-5792C06C6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2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1.84913 -0.0055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73247 0.00185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yellow school bus with blue windows&#10;&#10;Description automatically generated">
            <a:extLst>
              <a:ext uri="{FF2B5EF4-FFF2-40B4-BE49-F238E27FC236}">
                <a16:creationId xmlns:a16="http://schemas.microsoft.com/office/drawing/2014/main" id="{4E86ECBA-6A83-4A9C-A69D-B5F2C4F60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928202" y="2029869"/>
            <a:ext cx="4848710" cy="3636533"/>
          </a:xfrm>
          <a:prstGeom prst="rect">
            <a:avLst/>
          </a:prstGeom>
        </p:spPr>
      </p:pic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83AFC480-87DC-4207-B45B-12C33399F9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9260F760-5263-49C6-BC48-5792C06C6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CFE788-5953-475F-B7A8-DA773B236729}"/>
              </a:ext>
            </a:extLst>
          </p:cNvPr>
          <p:cNvSpPr txBox="1"/>
          <p:nvPr/>
        </p:nvSpPr>
        <p:spPr>
          <a:xfrm>
            <a:off x="2559145" y="938064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</p:spTree>
    <p:extLst>
      <p:ext uri="{BB962C8B-B14F-4D97-AF65-F5344CB8AC3E}">
        <p14:creationId xmlns:p14="http://schemas.microsoft.com/office/powerpoint/2010/main" val="13172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74944" y="2328292"/>
            <a:ext cx="738749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Match and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51298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0F832CE-5800-4A62-82CC-77DF4CEB34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CD33D95-4C3E-40F1-98AC-04E2990C151F}"/>
              </a:ext>
            </a:extLst>
          </p:cNvPr>
          <p:cNvGrpSpPr/>
          <p:nvPr/>
        </p:nvGrpSpPr>
        <p:grpSpPr>
          <a:xfrm>
            <a:off x="5791200" y="287565"/>
            <a:ext cx="2093911" cy="980460"/>
            <a:chOff x="5791200" y="312965"/>
            <a:chExt cx="2093911" cy="98046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1E377C-5056-4CEF-A465-9DAC4A966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706"/>
            <a:stretch/>
          </p:blipFill>
          <p:spPr>
            <a:xfrm>
              <a:off x="6418261" y="312965"/>
              <a:ext cx="1466850" cy="98046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9DCA2D-864D-45A3-9108-2E0EAD0DB48D}"/>
                </a:ext>
              </a:extLst>
            </p:cNvPr>
            <p:cNvSpPr/>
            <p:nvPr/>
          </p:nvSpPr>
          <p:spPr>
            <a:xfrm>
              <a:off x="5791200" y="672250"/>
              <a:ext cx="469900" cy="4699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F6EBA7-8F00-4822-8BFE-EFD55BB4FBAC}"/>
              </a:ext>
            </a:extLst>
          </p:cNvPr>
          <p:cNvGrpSpPr/>
          <p:nvPr/>
        </p:nvGrpSpPr>
        <p:grpSpPr>
          <a:xfrm>
            <a:off x="5791200" y="1282699"/>
            <a:ext cx="2031998" cy="1085851"/>
            <a:chOff x="5791200" y="1485899"/>
            <a:chExt cx="2031998" cy="1085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5F5F90-7775-4C42-880E-87F33E205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27" b="10130"/>
            <a:stretch/>
          </p:blipFill>
          <p:spPr>
            <a:xfrm>
              <a:off x="6480173" y="1485899"/>
              <a:ext cx="1343025" cy="108585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0B3738D-4AF6-4282-A6FF-8D94A70DD958}"/>
                </a:ext>
              </a:extLst>
            </p:cNvPr>
            <p:cNvSpPr/>
            <p:nvPr/>
          </p:nvSpPr>
          <p:spPr>
            <a:xfrm>
              <a:off x="5791200" y="1909624"/>
              <a:ext cx="469900" cy="4699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3FC513-FA7B-4DAA-BDDE-C3CE43922B96}"/>
              </a:ext>
            </a:extLst>
          </p:cNvPr>
          <p:cNvGrpSpPr/>
          <p:nvPr/>
        </p:nvGrpSpPr>
        <p:grpSpPr>
          <a:xfrm>
            <a:off x="5791200" y="2482679"/>
            <a:ext cx="2031998" cy="1004057"/>
            <a:chOff x="5791200" y="2762079"/>
            <a:chExt cx="2031998" cy="10040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DB5B84-27F2-4BDB-8B45-F6687847F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9398" y="2762079"/>
              <a:ext cx="1193800" cy="100405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0B51151-DC67-47DA-BEED-248A8764F700}"/>
                </a:ext>
              </a:extLst>
            </p:cNvPr>
            <p:cNvSpPr/>
            <p:nvPr/>
          </p:nvSpPr>
          <p:spPr>
            <a:xfrm>
              <a:off x="5791200" y="3058898"/>
              <a:ext cx="469900" cy="4699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E76A38-BAA7-45A2-AE37-652D489FB468}"/>
              </a:ext>
            </a:extLst>
          </p:cNvPr>
          <p:cNvGrpSpPr/>
          <p:nvPr/>
        </p:nvGrpSpPr>
        <p:grpSpPr>
          <a:xfrm>
            <a:off x="5791198" y="3446935"/>
            <a:ext cx="2705100" cy="1505549"/>
            <a:chOff x="5791200" y="3533608"/>
            <a:chExt cx="2705100" cy="150554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527FFC-3795-401B-98B6-492011BE0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80173" y="3533608"/>
              <a:ext cx="2016127" cy="1505549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CE93EB0-8834-401E-B045-E92E416CCC16}"/>
                </a:ext>
              </a:extLst>
            </p:cNvPr>
            <p:cNvSpPr/>
            <p:nvPr/>
          </p:nvSpPr>
          <p:spPr>
            <a:xfrm>
              <a:off x="5791200" y="4002773"/>
              <a:ext cx="469900" cy="4699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B954BA-8AB1-4461-88A1-5F2BBA2215A1}"/>
              </a:ext>
            </a:extLst>
          </p:cNvPr>
          <p:cNvGrpSpPr/>
          <p:nvPr/>
        </p:nvGrpSpPr>
        <p:grpSpPr>
          <a:xfrm>
            <a:off x="1081089" y="717171"/>
            <a:ext cx="3038574" cy="523220"/>
            <a:chOff x="1258889" y="508825"/>
            <a:chExt cx="3038574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4DE960-728E-452D-A837-977D1FA28CF1}"/>
                </a:ext>
              </a:extLst>
            </p:cNvPr>
            <p:cNvSpPr txBox="1"/>
            <p:nvPr/>
          </p:nvSpPr>
          <p:spPr>
            <a:xfrm>
              <a:off x="1258889" y="508825"/>
              <a:ext cx="612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9E7456-2C83-4349-81DA-F16FC413F0B7}"/>
                </a:ext>
              </a:extLst>
            </p:cNvPr>
            <p:cNvSpPr txBox="1"/>
            <p:nvPr/>
          </p:nvSpPr>
          <p:spPr>
            <a:xfrm>
              <a:off x="1739686" y="508825"/>
              <a:ext cx="255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C4044"/>
                  </a:solidFill>
                  <a:latin typeface="Comic Sans MS" panose="030F0702030302020204" pitchFamily="66" charset="0"/>
                </a:rPr>
                <a:t>five monkeys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17AA14-135F-48C8-9878-50A85E889F32}"/>
              </a:ext>
            </a:extLst>
          </p:cNvPr>
          <p:cNvGrpSpPr/>
          <p:nvPr/>
        </p:nvGrpSpPr>
        <p:grpSpPr>
          <a:xfrm>
            <a:off x="1088920" y="1783354"/>
            <a:ext cx="3038576" cy="523220"/>
            <a:chOff x="1258889" y="508825"/>
            <a:chExt cx="3038576" cy="5232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C0D718-4223-49D0-B050-48F86AFF05B3}"/>
                </a:ext>
              </a:extLst>
            </p:cNvPr>
            <p:cNvSpPr txBox="1"/>
            <p:nvPr/>
          </p:nvSpPr>
          <p:spPr>
            <a:xfrm>
              <a:off x="1258889" y="508825"/>
              <a:ext cx="612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8A38C6-B9C3-4A11-ADD8-B973BCAF84F5}"/>
                </a:ext>
              </a:extLst>
            </p:cNvPr>
            <p:cNvSpPr txBox="1"/>
            <p:nvPr/>
          </p:nvSpPr>
          <p:spPr>
            <a:xfrm>
              <a:off x="1739686" y="508825"/>
              <a:ext cx="2557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C4044"/>
                  </a:solidFill>
                  <a:latin typeface="Comic Sans MS" panose="030F0702030302020204" pitchFamily="66" charset="0"/>
                </a:rPr>
                <a:t>three clocks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5C64C0-3E50-46E5-AC6C-69FFC0BEEDA6}"/>
              </a:ext>
            </a:extLst>
          </p:cNvPr>
          <p:cNvGrpSpPr/>
          <p:nvPr/>
        </p:nvGrpSpPr>
        <p:grpSpPr>
          <a:xfrm>
            <a:off x="1097071" y="2866053"/>
            <a:ext cx="2684354" cy="523220"/>
            <a:chOff x="1258889" y="508825"/>
            <a:chExt cx="2684354" cy="52322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41871B-E35B-4565-AB37-E49E27566E46}"/>
                </a:ext>
              </a:extLst>
            </p:cNvPr>
            <p:cNvSpPr txBox="1"/>
            <p:nvPr/>
          </p:nvSpPr>
          <p:spPr>
            <a:xfrm>
              <a:off x="1258889" y="508825"/>
              <a:ext cx="612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3.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20DE2C-E644-44FA-879F-7588806E4BA3}"/>
                </a:ext>
              </a:extLst>
            </p:cNvPr>
            <p:cNvSpPr txBox="1"/>
            <p:nvPr/>
          </p:nvSpPr>
          <p:spPr>
            <a:xfrm>
              <a:off x="1739687" y="508825"/>
              <a:ext cx="220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C4044"/>
                  </a:solidFill>
                  <a:latin typeface="Comic Sans MS" panose="030F0702030302020204" pitchFamily="66" charset="0"/>
                </a:rPr>
                <a:t>two locks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EC428E-63D8-4B47-83B1-E758C6026C1C}"/>
              </a:ext>
            </a:extLst>
          </p:cNvPr>
          <p:cNvGrpSpPr/>
          <p:nvPr/>
        </p:nvGrpSpPr>
        <p:grpSpPr>
          <a:xfrm>
            <a:off x="1104902" y="3986732"/>
            <a:ext cx="3038576" cy="523220"/>
            <a:chOff x="1258889" y="508825"/>
            <a:chExt cx="3038576" cy="52322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D3D368-E14C-421C-8331-17E425815819}"/>
                </a:ext>
              </a:extLst>
            </p:cNvPr>
            <p:cNvSpPr txBox="1"/>
            <p:nvPr/>
          </p:nvSpPr>
          <p:spPr>
            <a:xfrm>
              <a:off x="1258889" y="508825"/>
              <a:ext cx="612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4.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6E8D5E-10D7-4ECC-B5C1-2C8B7045F049}"/>
                </a:ext>
              </a:extLst>
            </p:cNvPr>
            <p:cNvSpPr txBox="1"/>
            <p:nvPr/>
          </p:nvSpPr>
          <p:spPr>
            <a:xfrm>
              <a:off x="1739686" y="508825"/>
              <a:ext cx="2557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C4044"/>
                  </a:solidFill>
                  <a:latin typeface="Comic Sans MS" panose="030F0702030302020204" pitchFamily="66" charset="0"/>
                </a:rPr>
                <a:t>four pots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0" y="0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Match and say.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BBCE03D-C935-4860-8D90-16E32521B7E9}"/>
              </a:ext>
            </a:extLst>
          </p:cNvPr>
          <p:cNvSpPr/>
          <p:nvPr/>
        </p:nvSpPr>
        <p:spPr>
          <a:xfrm>
            <a:off x="3797300" y="990600"/>
            <a:ext cx="2016127" cy="3162300"/>
          </a:xfrm>
          <a:custGeom>
            <a:avLst/>
            <a:gdLst>
              <a:gd name="connsiteX0" fmla="*/ 0 w 2019300"/>
              <a:gd name="connsiteY0" fmla="*/ 0 h 3200400"/>
              <a:gd name="connsiteX1" fmla="*/ 292100 w 2019300"/>
              <a:gd name="connsiteY1" fmla="*/ 190500 h 3200400"/>
              <a:gd name="connsiteX2" fmla="*/ 431800 w 2019300"/>
              <a:gd name="connsiteY2" fmla="*/ 469900 h 3200400"/>
              <a:gd name="connsiteX3" fmla="*/ 571500 w 2019300"/>
              <a:gd name="connsiteY3" fmla="*/ 1066800 h 3200400"/>
              <a:gd name="connsiteX4" fmla="*/ 762000 w 2019300"/>
              <a:gd name="connsiteY4" fmla="*/ 2209800 h 3200400"/>
              <a:gd name="connsiteX5" fmla="*/ 2019300 w 2019300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3200400">
                <a:moveTo>
                  <a:pt x="0" y="0"/>
                </a:moveTo>
                <a:cubicBezTo>
                  <a:pt x="110066" y="56091"/>
                  <a:pt x="220133" y="112183"/>
                  <a:pt x="292100" y="190500"/>
                </a:cubicBezTo>
                <a:cubicBezTo>
                  <a:pt x="364067" y="268817"/>
                  <a:pt x="385233" y="323850"/>
                  <a:pt x="431800" y="469900"/>
                </a:cubicBezTo>
                <a:cubicBezTo>
                  <a:pt x="478367" y="615950"/>
                  <a:pt x="516467" y="776817"/>
                  <a:pt x="571500" y="1066800"/>
                </a:cubicBezTo>
                <a:cubicBezTo>
                  <a:pt x="626533" y="1356783"/>
                  <a:pt x="520700" y="1854200"/>
                  <a:pt x="762000" y="2209800"/>
                </a:cubicBezTo>
                <a:cubicBezTo>
                  <a:pt x="1003300" y="2565400"/>
                  <a:pt x="1511300" y="2882900"/>
                  <a:pt x="2019300" y="320040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F444D47-04EB-4895-9687-74252F0C1B11}"/>
              </a:ext>
            </a:extLst>
          </p:cNvPr>
          <p:cNvSpPr/>
          <p:nvPr/>
        </p:nvSpPr>
        <p:spPr>
          <a:xfrm>
            <a:off x="3746500" y="2082799"/>
            <a:ext cx="2060573" cy="1004057"/>
          </a:xfrm>
          <a:custGeom>
            <a:avLst/>
            <a:gdLst>
              <a:gd name="connsiteX0" fmla="*/ 0 w 2108200"/>
              <a:gd name="connsiteY0" fmla="*/ 0 h 965200"/>
              <a:gd name="connsiteX1" fmla="*/ 342900 w 2108200"/>
              <a:gd name="connsiteY1" fmla="*/ 127000 h 965200"/>
              <a:gd name="connsiteX2" fmla="*/ 800100 w 2108200"/>
              <a:gd name="connsiteY2" fmla="*/ 584200 h 965200"/>
              <a:gd name="connsiteX3" fmla="*/ 1257300 w 2108200"/>
              <a:gd name="connsiteY3" fmla="*/ 889000 h 965200"/>
              <a:gd name="connsiteX4" fmla="*/ 2108200 w 2108200"/>
              <a:gd name="connsiteY4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965200">
                <a:moveTo>
                  <a:pt x="0" y="0"/>
                </a:moveTo>
                <a:cubicBezTo>
                  <a:pt x="104775" y="14816"/>
                  <a:pt x="209550" y="29633"/>
                  <a:pt x="342900" y="127000"/>
                </a:cubicBezTo>
                <a:cubicBezTo>
                  <a:pt x="476250" y="224367"/>
                  <a:pt x="647700" y="457200"/>
                  <a:pt x="800100" y="584200"/>
                </a:cubicBezTo>
                <a:cubicBezTo>
                  <a:pt x="952500" y="711200"/>
                  <a:pt x="1039283" y="825500"/>
                  <a:pt x="1257300" y="889000"/>
                </a:cubicBezTo>
                <a:cubicBezTo>
                  <a:pt x="1475317" y="952500"/>
                  <a:pt x="1791758" y="958850"/>
                  <a:pt x="2108200" y="965200"/>
                </a:cubicBezTo>
              </a:path>
            </a:pathLst>
          </a:custGeom>
          <a:noFill/>
          <a:ln w="38100">
            <a:solidFill>
              <a:srgbClr val="0084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BE0D971-E9A6-44DC-B24C-90518A242CEA}"/>
              </a:ext>
            </a:extLst>
          </p:cNvPr>
          <p:cNvSpPr/>
          <p:nvPr/>
        </p:nvSpPr>
        <p:spPr>
          <a:xfrm>
            <a:off x="3298827" y="1926543"/>
            <a:ext cx="2476498" cy="1279908"/>
          </a:xfrm>
          <a:custGeom>
            <a:avLst/>
            <a:gdLst>
              <a:gd name="connsiteX0" fmla="*/ 0 w 2692400"/>
              <a:gd name="connsiteY0" fmla="*/ 1286558 h 1306455"/>
              <a:gd name="connsiteX1" fmla="*/ 660400 w 2692400"/>
              <a:gd name="connsiteY1" fmla="*/ 1273858 h 1306455"/>
              <a:gd name="connsiteX2" fmla="*/ 1308100 w 2692400"/>
              <a:gd name="connsiteY2" fmla="*/ 981758 h 1306455"/>
              <a:gd name="connsiteX3" fmla="*/ 2159000 w 2692400"/>
              <a:gd name="connsiteY3" fmla="*/ 130858 h 1306455"/>
              <a:gd name="connsiteX4" fmla="*/ 2692400 w 2692400"/>
              <a:gd name="connsiteY4" fmla="*/ 16558 h 130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400" h="1306455">
                <a:moveTo>
                  <a:pt x="0" y="1286558"/>
                </a:moveTo>
                <a:cubicBezTo>
                  <a:pt x="221191" y="1305608"/>
                  <a:pt x="442383" y="1324658"/>
                  <a:pt x="660400" y="1273858"/>
                </a:cubicBezTo>
                <a:cubicBezTo>
                  <a:pt x="878417" y="1223058"/>
                  <a:pt x="1058333" y="1172258"/>
                  <a:pt x="1308100" y="981758"/>
                </a:cubicBezTo>
                <a:cubicBezTo>
                  <a:pt x="1557867" y="791258"/>
                  <a:pt x="1928283" y="291725"/>
                  <a:pt x="2159000" y="130858"/>
                </a:cubicBezTo>
                <a:cubicBezTo>
                  <a:pt x="2389717" y="-30009"/>
                  <a:pt x="2541058" y="-6726"/>
                  <a:pt x="2692400" y="1655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0957C55-6A23-4513-B795-3416D9E6FBA9}"/>
              </a:ext>
            </a:extLst>
          </p:cNvPr>
          <p:cNvSpPr/>
          <p:nvPr/>
        </p:nvSpPr>
        <p:spPr>
          <a:xfrm>
            <a:off x="3365500" y="863600"/>
            <a:ext cx="2425698" cy="3467100"/>
          </a:xfrm>
          <a:custGeom>
            <a:avLst/>
            <a:gdLst>
              <a:gd name="connsiteX0" fmla="*/ 0 w 2400300"/>
              <a:gd name="connsiteY0" fmla="*/ 3441700 h 3441700"/>
              <a:gd name="connsiteX1" fmla="*/ 596900 w 2400300"/>
              <a:gd name="connsiteY1" fmla="*/ 3035300 h 3441700"/>
              <a:gd name="connsiteX2" fmla="*/ 939800 w 2400300"/>
              <a:gd name="connsiteY2" fmla="*/ 1727200 h 3441700"/>
              <a:gd name="connsiteX3" fmla="*/ 1409700 w 2400300"/>
              <a:gd name="connsiteY3" fmla="*/ 406400 h 3441700"/>
              <a:gd name="connsiteX4" fmla="*/ 2400300 w 2400300"/>
              <a:gd name="connsiteY4" fmla="*/ 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300" h="3441700">
                <a:moveTo>
                  <a:pt x="0" y="3441700"/>
                </a:moveTo>
                <a:cubicBezTo>
                  <a:pt x="220133" y="3381375"/>
                  <a:pt x="440267" y="3321050"/>
                  <a:pt x="596900" y="3035300"/>
                </a:cubicBezTo>
                <a:cubicBezTo>
                  <a:pt x="753533" y="2749550"/>
                  <a:pt x="804333" y="2165350"/>
                  <a:pt x="939800" y="1727200"/>
                </a:cubicBezTo>
                <a:cubicBezTo>
                  <a:pt x="1075267" y="1289050"/>
                  <a:pt x="1166283" y="694267"/>
                  <a:pt x="1409700" y="406400"/>
                </a:cubicBezTo>
                <a:cubicBezTo>
                  <a:pt x="1653117" y="118533"/>
                  <a:pt x="2026708" y="59266"/>
                  <a:pt x="2400300" y="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A1E377C-5056-4CEF-A465-9DAC4A966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06"/>
          <a:stretch/>
        </p:blipFill>
        <p:spPr>
          <a:xfrm>
            <a:off x="2075829" y="451872"/>
            <a:ext cx="1788399" cy="1207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F5F90-7775-4C42-880E-87F33E2051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7" b="10130"/>
          <a:stretch/>
        </p:blipFill>
        <p:spPr>
          <a:xfrm>
            <a:off x="5521248" y="351980"/>
            <a:ext cx="1637430" cy="1336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DB5B84-27F2-4BDB-8B45-F6687847F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884" y="2938262"/>
            <a:ext cx="1455493" cy="12241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527FFC-3795-401B-98B6-492011BE04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289864" y="2367260"/>
            <a:ext cx="2458083" cy="17876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C9E7456-2C83-4349-81DA-F16FC413F0B7}"/>
              </a:ext>
            </a:extLst>
          </p:cNvPr>
          <p:cNvSpPr txBox="1"/>
          <p:nvPr/>
        </p:nvSpPr>
        <p:spPr>
          <a:xfrm>
            <a:off x="5289864" y="4131960"/>
            <a:ext cx="245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five monkeys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8A38C6-B9C3-4A11-ADD8-B973BCAF84F5}"/>
              </a:ext>
            </a:extLst>
          </p:cNvPr>
          <p:cNvSpPr txBox="1"/>
          <p:nvPr/>
        </p:nvSpPr>
        <p:spPr>
          <a:xfrm>
            <a:off x="1689155" y="4131960"/>
            <a:ext cx="255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three clocks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20DE2C-E644-44FA-879F-7588806E4BA3}"/>
              </a:ext>
            </a:extLst>
          </p:cNvPr>
          <p:cNvSpPr txBox="1"/>
          <p:nvPr/>
        </p:nvSpPr>
        <p:spPr>
          <a:xfrm>
            <a:off x="5521248" y="1647750"/>
            <a:ext cx="188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two locks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6E8D5E-10D7-4ECC-B5C1-2C8B7045F049}"/>
              </a:ext>
            </a:extLst>
          </p:cNvPr>
          <p:cNvSpPr txBox="1"/>
          <p:nvPr/>
        </p:nvSpPr>
        <p:spPr>
          <a:xfrm>
            <a:off x="1926671" y="1649377"/>
            <a:ext cx="188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four pots</a:t>
            </a:r>
          </a:p>
        </p:txBody>
      </p:sp>
    </p:spTree>
    <p:extLst>
      <p:ext uri="{BB962C8B-B14F-4D97-AF65-F5344CB8AC3E}">
        <p14:creationId xmlns:p14="http://schemas.microsoft.com/office/powerpoint/2010/main" val="95926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41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6899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EC692F8-AD57-4F91-A73D-1E26E6DC97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1759CE6C-383E-4E51-BE8E-D11300A26B7E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9339C-78A6-4CA5-9911-867B2F04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1017587"/>
            <a:ext cx="67627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638AEE-2EA3-4E81-9428-B718DD6A0AB1}"/>
              </a:ext>
            </a:extLst>
          </p:cNvPr>
          <p:cNvSpPr txBox="1"/>
          <p:nvPr/>
        </p:nvSpPr>
        <p:spPr>
          <a:xfrm>
            <a:off x="1695251" y="1359234"/>
            <a:ext cx="575349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solidFill>
                  <a:srgbClr val="EC0089"/>
                </a:solidFill>
                <a:latin typeface="Baby Queen" panose="02000500000000000000" pitchFamily="2" charset="0"/>
              </a:rPr>
              <a:t>Kim’s game</a:t>
            </a:r>
          </a:p>
        </p:txBody>
      </p:sp>
    </p:spTree>
    <p:extLst>
      <p:ext uri="{BB962C8B-B14F-4D97-AF65-F5344CB8AC3E}">
        <p14:creationId xmlns:p14="http://schemas.microsoft.com/office/powerpoint/2010/main" val="35727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8B6581-B7F2-4E61-B53A-201EA9648FBC}"/>
              </a:ext>
            </a:extLst>
          </p:cNvPr>
          <p:cNvGrpSpPr/>
          <p:nvPr/>
        </p:nvGrpSpPr>
        <p:grpSpPr>
          <a:xfrm>
            <a:off x="1116599" y="981364"/>
            <a:ext cx="3015317" cy="2992174"/>
            <a:chOff x="998671" y="1623613"/>
            <a:chExt cx="3015317" cy="2992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C817E2-5E1F-4EA7-80B0-6A6485400796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CAF6EDD-83D1-4371-B117-96A42BE64F6C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D32DBDA-2F99-48CC-BFB7-FC9C5C6BF7BF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EF4B4F6-5882-4EA7-B793-4716EFEE59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700"/>
            <a:stretch/>
          </p:blipFill>
          <p:spPr bwMode="auto">
            <a:xfrm flipH="1">
              <a:off x="1596572" y="2412200"/>
              <a:ext cx="1656629" cy="1633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7B1ED09C-E32F-4F14-8E2D-963F3FE128AF}"/>
                </a:ext>
              </a:extLst>
            </p:cNvPr>
            <p:cNvSpPr txBox="1">
              <a:spLocks/>
            </p:cNvSpPr>
            <p:nvPr/>
          </p:nvSpPr>
          <p:spPr>
            <a:xfrm>
              <a:off x="998671" y="4186726"/>
              <a:ext cx="3015317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Monkey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F0FE1D-7E85-44D9-BF24-D563819AFAF2}"/>
              </a:ext>
            </a:extLst>
          </p:cNvPr>
          <p:cNvGrpSpPr/>
          <p:nvPr/>
        </p:nvGrpSpPr>
        <p:grpSpPr>
          <a:xfrm>
            <a:off x="5583050" y="1038587"/>
            <a:ext cx="2965215" cy="2943112"/>
            <a:chOff x="5465122" y="1680836"/>
            <a:chExt cx="2965215" cy="29431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4CF617-8825-4A17-A320-C8E47ACEBC3D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790B72E-3EEC-4072-B143-7F62707A085A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C7CE8A7-92C8-45D1-9C8A-3BD6D519BB0C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2FE83ED-0478-4089-952C-66634FCE4E6A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8CB5DFCD-233A-4113-A6FB-7E6E5BEBFA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15" r="1515"/>
              <a:stretch/>
            </p:blipFill>
            <p:spPr bwMode="auto">
              <a:xfrm flipH="1">
                <a:off x="6127868" y="2559886"/>
                <a:ext cx="2017704" cy="2080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id="{5E7798F8-C588-4135-A61C-57EBCB0EED15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Mouse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ABA1C06-C91D-4441-B3CF-E67F2FB05B5B}"/>
              </a:ext>
            </a:extLst>
          </p:cNvPr>
          <p:cNvSpPr txBox="1"/>
          <p:nvPr/>
        </p:nvSpPr>
        <p:spPr>
          <a:xfrm>
            <a:off x="3001698" y="38434"/>
            <a:ext cx="3140603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EC0089"/>
                </a:solidFill>
                <a:latin typeface="Comic Sans MS" panose="030F0702030302020204" pitchFamily="66" charset="0"/>
              </a:rPr>
              <a:t>Kim’s game</a:t>
            </a:r>
          </a:p>
        </p:txBody>
      </p:sp>
    </p:spTree>
    <p:extLst>
      <p:ext uri="{BB962C8B-B14F-4D97-AF65-F5344CB8AC3E}">
        <p14:creationId xmlns:p14="http://schemas.microsoft.com/office/powerpoint/2010/main" val="34211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30s MỚI NHẤT 2023">
            <a:hlinkClick r:id="" action="ppaction://media"/>
            <a:extLst>
              <a:ext uri="{FF2B5EF4-FFF2-40B4-BE49-F238E27FC236}">
                <a16:creationId xmlns:a16="http://schemas.microsoft.com/office/drawing/2014/main" id="{09201359-3B5B-405C-B9E5-E65B8A841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7685" r="20272"/>
          <a:stretch/>
        </p:blipFill>
        <p:spPr>
          <a:xfrm>
            <a:off x="7746057" y="3122341"/>
            <a:ext cx="1312976" cy="1195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287C0745-3411-4942-AF24-7FFA5E7B24DB}"/>
              </a:ext>
            </a:extLst>
          </p:cNvPr>
          <p:cNvSpPr/>
          <p:nvPr/>
        </p:nvSpPr>
        <p:spPr>
          <a:xfrm>
            <a:off x="766068" y="618716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32998"/>
            <a:ext cx="1695203" cy="174656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2093EA1A-5DEB-48B7-9BDC-32F033499AEC}"/>
              </a:ext>
            </a:extLst>
          </p:cNvPr>
          <p:cNvSpPr/>
          <p:nvPr/>
        </p:nvSpPr>
        <p:spPr>
          <a:xfrm>
            <a:off x="6699587" y="618716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A3A8EC25-F4E4-4B1E-96D0-FE2DFDA9682D}"/>
              </a:ext>
            </a:extLst>
          </p:cNvPr>
          <p:cNvSpPr/>
          <p:nvPr/>
        </p:nvSpPr>
        <p:spPr>
          <a:xfrm>
            <a:off x="2219093" y="2850839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0CECC0D7-713D-4596-9FC8-1405C00A1D92}"/>
              </a:ext>
            </a:extLst>
          </p:cNvPr>
          <p:cNvSpPr/>
          <p:nvPr/>
        </p:nvSpPr>
        <p:spPr>
          <a:xfrm>
            <a:off x="3457170" y="618716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72394" y="2836004"/>
            <a:ext cx="3183194" cy="2368875"/>
            <a:chOff x="6072394" y="2836004"/>
            <a:chExt cx="3183194" cy="2368875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71014" y="2930762"/>
              <a:ext cx="2884574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6072394" y="2836004"/>
              <a:ext cx="1688174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five mangos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5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19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119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119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18029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3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60500" y="2484737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190104" y="296469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287C0745-3411-4942-AF24-7FFA5E7B24DB}"/>
              </a:ext>
            </a:extLst>
          </p:cNvPr>
          <p:cNvSpPr/>
          <p:nvPr/>
        </p:nvSpPr>
        <p:spPr>
          <a:xfrm>
            <a:off x="766068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32998"/>
            <a:ext cx="1695203" cy="174656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2093EA1A-5DEB-48B7-9BDC-32F033499AEC}"/>
              </a:ext>
            </a:extLst>
          </p:cNvPr>
          <p:cNvSpPr/>
          <p:nvPr/>
        </p:nvSpPr>
        <p:spPr>
          <a:xfrm>
            <a:off x="6699587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0CECC0D7-713D-4596-9FC8-1405C00A1D92}"/>
              </a:ext>
            </a:extLst>
          </p:cNvPr>
          <p:cNvSpPr/>
          <p:nvPr/>
        </p:nvSpPr>
        <p:spPr>
          <a:xfrm>
            <a:off x="3457170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318238" cy="2359788"/>
            <a:chOff x="5937350" y="2845091"/>
            <a:chExt cx="3318238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014" y="2930762"/>
              <a:ext cx="2884574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two monkeys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</p:spTree>
    <p:extLst>
      <p:ext uri="{BB962C8B-B14F-4D97-AF65-F5344CB8AC3E}">
        <p14:creationId xmlns:p14="http://schemas.microsoft.com/office/powerpoint/2010/main" val="16073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287C0745-3411-4942-AF24-7FFA5E7B24DB}"/>
              </a:ext>
            </a:extLst>
          </p:cNvPr>
          <p:cNvSpPr/>
          <p:nvPr/>
        </p:nvSpPr>
        <p:spPr>
          <a:xfrm>
            <a:off x="766068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76143"/>
            <a:ext cx="1695203" cy="171088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2093EA1A-5DEB-48B7-9BDC-32F033499AEC}"/>
              </a:ext>
            </a:extLst>
          </p:cNvPr>
          <p:cNvSpPr/>
          <p:nvPr/>
        </p:nvSpPr>
        <p:spPr>
          <a:xfrm>
            <a:off x="6699587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058291" cy="2359788"/>
            <a:chOff x="5937350" y="2845091"/>
            <a:chExt cx="3058291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014" y="2930762"/>
              <a:ext cx="2624627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three </a:t>
              </a:r>
            </a:p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locks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772E6-BAE1-4CE3-A07A-1482C0AC7F19}"/>
              </a:ext>
            </a:extLst>
          </p:cNvPr>
          <p:cNvSpPr txBox="1"/>
          <p:nvPr/>
        </p:nvSpPr>
        <p:spPr>
          <a:xfrm>
            <a:off x="3594657" y="2167940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</p:spTree>
    <p:extLst>
      <p:ext uri="{BB962C8B-B14F-4D97-AF65-F5344CB8AC3E}">
        <p14:creationId xmlns:p14="http://schemas.microsoft.com/office/powerpoint/2010/main" val="39759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287C0745-3411-4942-AF24-7FFA5E7B24DB}"/>
              </a:ext>
            </a:extLst>
          </p:cNvPr>
          <p:cNvSpPr/>
          <p:nvPr/>
        </p:nvSpPr>
        <p:spPr>
          <a:xfrm>
            <a:off x="766068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76143"/>
            <a:ext cx="1695203" cy="171088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058291" cy="2359788"/>
            <a:chOff x="5937350" y="2845091"/>
            <a:chExt cx="3058291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014" y="2930762"/>
              <a:ext cx="2624627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four clocks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772E6-BAE1-4CE3-A07A-1482C0AC7F19}"/>
              </a:ext>
            </a:extLst>
          </p:cNvPr>
          <p:cNvSpPr txBox="1"/>
          <p:nvPr/>
        </p:nvSpPr>
        <p:spPr>
          <a:xfrm>
            <a:off x="3594657" y="2179091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41CDA-9828-4604-9770-E4F65876C4A6}"/>
              </a:ext>
            </a:extLst>
          </p:cNvPr>
          <p:cNvSpPr txBox="1"/>
          <p:nvPr/>
        </p:nvSpPr>
        <p:spPr>
          <a:xfrm>
            <a:off x="6624532" y="2180338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three locks</a:t>
            </a:r>
          </a:p>
        </p:txBody>
      </p:sp>
    </p:spTree>
    <p:extLst>
      <p:ext uri="{BB962C8B-B14F-4D97-AF65-F5344CB8AC3E}">
        <p14:creationId xmlns:p14="http://schemas.microsoft.com/office/powerpoint/2010/main" val="362390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76143"/>
            <a:ext cx="1695203" cy="171088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058291" cy="2359788"/>
            <a:chOff x="5937350" y="2845091"/>
            <a:chExt cx="3058291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014" y="2930762"/>
              <a:ext cx="2624627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one mouse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772E6-BAE1-4CE3-A07A-1482C0AC7F19}"/>
              </a:ext>
            </a:extLst>
          </p:cNvPr>
          <p:cNvSpPr txBox="1"/>
          <p:nvPr/>
        </p:nvSpPr>
        <p:spPr>
          <a:xfrm>
            <a:off x="3594657" y="2179091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41CDA-9828-4604-9770-E4F65876C4A6}"/>
              </a:ext>
            </a:extLst>
          </p:cNvPr>
          <p:cNvSpPr txBox="1"/>
          <p:nvPr/>
        </p:nvSpPr>
        <p:spPr>
          <a:xfrm>
            <a:off x="6624532" y="2180338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three locks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986887-7D9A-4FC9-8353-E6E19C9C3A01}"/>
              </a:ext>
            </a:extLst>
          </p:cNvPr>
          <p:cNvSpPr txBox="1"/>
          <p:nvPr/>
        </p:nvSpPr>
        <p:spPr>
          <a:xfrm>
            <a:off x="736086" y="2149080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four clocks</a:t>
            </a:r>
          </a:p>
        </p:txBody>
      </p:sp>
    </p:spTree>
    <p:extLst>
      <p:ext uri="{BB962C8B-B14F-4D97-AF65-F5344CB8AC3E}">
        <p14:creationId xmlns:p14="http://schemas.microsoft.com/office/powerpoint/2010/main" val="25183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76143"/>
            <a:ext cx="1695203" cy="1710888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058291" cy="2359788"/>
            <a:chOff x="5937350" y="2845091"/>
            <a:chExt cx="3058291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1014" y="2930762"/>
              <a:ext cx="2624627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one bus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772E6-BAE1-4CE3-A07A-1482C0AC7F19}"/>
              </a:ext>
            </a:extLst>
          </p:cNvPr>
          <p:cNvSpPr txBox="1"/>
          <p:nvPr/>
        </p:nvSpPr>
        <p:spPr>
          <a:xfrm>
            <a:off x="3594657" y="2179091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41CDA-9828-4604-9770-E4F65876C4A6}"/>
              </a:ext>
            </a:extLst>
          </p:cNvPr>
          <p:cNvSpPr txBox="1"/>
          <p:nvPr/>
        </p:nvSpPr>
        <p:spPr>
          <a:xfrm>
            <a:off x="6624532" y="2180338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three locks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986887-7D9A-4FC9-8353-E6E19C9C3A01}"/>
              </a:ext>
            </a:extLst>
          </p:cNvPr>
          <p:cNvSpPr txBox="1"/>
          <p:nvPr/>
        </p:nvSpPr>
        <p:spPr>
          <a:xfrm>
            <a:off x="736086" y="2149080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four clocks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8BF10C-657B-4C5C-83B0-73EFD5B37E29}"/>
              </a:ext>
            </a:extLst>
          </p:cNvPr>
          <p:cNvSpPr txBox="1"/>
          <p:nvPr/>
        </p:nvSpPr>
        <p:spPr>
          <a:xfrm>
            <a:off x="50024" y="4435818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one mouse</a:t>
            </a:r>
          </a:p>
        </p:txBody>
      </p:sp>
    </p:spTree>
    <p:extLst>
      <p:ext uri="{BB962C8B-B14F-4D97-AF65-F5344CB8AC3E}">
        <p14:creationId xmlns:p14="http://schemas.microsoft.com/office/powerpoint/2010/main" val="36085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C58C8CB-3C5E-4760-9700-86436EA3897B}"/>
              </a:ext>
            </a:extLst>
          </p:cNvPr>
          <p:cNvGrpSpPr/>
          <p:nvPr/>
        </p:nvGrpSpPr>
        <p:grpSpPr>
          <a:xfrm>
            <a:off x="3561321" y="936783"/>
            <a:ext cx="4579226" cy="3269934"/>
            <a:chOff x="3878113" y="951259"/>
            <a:chExt cx="4579226" cy="326993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734D5A4-708C-4F22-8BCA-422D177C8882}"/>
                </a:ext>
              </a:extLst>
            </p:cNvPr>
            <p:cNvSpPr/>
            <p:nvPr/>
          </p:nvSpPr>
          <p:spPr>
            <a:xfrm>
              <a:off x="3938255" y="3228795"/>
              <a:ext cx="4519084" cy="99239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3D3A2AC-6A56-4CA1-A128-E3E106BD2B31}"/>
                </a:ext>
              </a:extLst>
            </p:cNvPr>
            <p:cNvGrpSpPr/>
            <p:nvPr/>
          </p:nvGrpSpPr>
          <p:grpSpPr>
            <a:xfrm>
              <a:off x="3878113" y="951259"/>
              <a:ext cx="4519084" cy="2271521"/>
              <a:chOff x="3878113" y="951259"/>
              <a:chExt cx="4519084" cy="227152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392D25E-1F77-4BF5-A021-995B7073E9F6}"/>
                  </a:ext>
                </a:extLst>
              </p:cNvPr>
              <p:cNvSpPr/>
              <p:nvPr/>
            </p:nvSpPr>
            <p:spPr>
              <a:xfrm>
                <a:off x="3878113" y="1443168"/>
                <a:ext cx="4519084" cy="99239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Google Shape;1768;p43">
                <a:extLst>
                  <a:ext uri="{FF2B5EF4-FFF2-40B4-BE49-F238E27FC236}">
                    <a16:creationId xmlns:a16="http://schemas.microsoft.com/office/drawing/2014/main" id="{BC41828A-62C6-4E0B-BC39-8FC18927B7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3717" y="951259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  <p:sp>
            <p:nvSpPr>
              <p:cNvPr id="27" name="Google Shape;1768;p43">
                <a:extLst>
                  <a:ext uri="{FF2B5EF4-FFF2-40B4-BE49-F238E27FC236}">
                    <a16:creationId xmlns:a16="http://schemas.microsoft.com/office/drawing/2014/main" id="{70D0434B-719D-4B54-98C0-54A4EB7416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3743" y="2793719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</p:grpSp>
      </p:grpSp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09" y="150094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211" y="119152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DD0D88-3ECB-0B1E-61A1-B1872ACEB8FA}"/>
              </a:ext>
            </a:extLst>
          </p:cNvPr>
          <p:cNvGrpSpPr/>
          <p:nvPr/>
        </p:nvGrpSpPr>
        <p:grpSpPr>
          <a:xfrm>
            <a:off x="1847463" y="1100103"/>
            <a:ext cx="1487866" cy="1511167"/>
            <a:chOff x="1139152" y="1623613"/>
            <a:chExt cx="2531627" cy="25712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DC0D3-959A-1DDF-1E8F-03A8ABB8B7B1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37290B1-85CE-DB09-6167-34FF3A39E379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3E0D5A-86CF-E0C8-8F29-82B807C2B3D3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CF680F1-1846-7501-E155-543CA0AE60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700"/>
            <a:stretch/>
          </p:blipFill>
          <p:spPr bwMode="auto">
            <a:xfrm flipH="1">
              <a:off x="1545812" y="2079817"/>
              <a:ext cx="1993715" cy="19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AC4FD-41E7-FFEF-1CD3-CDC62A149933}"/>
              </a:ext>
            </a:extLst>
          </p:cNvPr>
          <p:cNvGrpSpPr/>
          <p:nvPr/>
        </p:nvGrpSpPr>
        <p:grpSpPr>
          <a:xfrm>
            <a:off x="1834568" y="2824064"/>
            <a:ext cx="1590714" cy="1615625"/>
            <a:chOff x="5870907" y="2143974"/>
            <a:chExt cx="2531627" cy="2571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B15A64-08D5-DA03-ABDC-6066A1DEFCD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C9C7E3-B1A8-D180-74EA-BEC17B5A6C8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B09493-00CC-6708-B522-8FD625C6C405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E81B421-6DBD-9B29-9EA5-FB6A3A61F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5" r="1515"/>
            <a:stretch/>
          </p:blipFill>
          <p:spPr bwMode="auto">
            <a:xfrm>
              <a:off x="5993868" y="2259393"/>
              <a:ext cx="2285703" cy="235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E3448E3-88A0-18B5-8A6C-B279290B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08" y="332186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BCBBA7D-FAF9-FBBB-F2A4-4B6E4F05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08" y="332186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F17AEF48-41B7-DC41-2146-92AE12C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08" y="332186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15" y="150094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15" y="150094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27D6B12C-D498-4ACC-B5CD-A7841AB8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15" y="1500943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2110FA0-44A9-45B1-B178-9814BC4C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08" y="332186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3579495" y="828585"/>
            <a:ext cx="2073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>
                <a:solidFill>
                  <a:srgbClr val="FF0000"/>
                </a:solidFill>
                <a:latin typeface="VNI-Hobo" pitchFamily="2" charset="0"/>
              </a:rPr>
              <a:t>Win!</a:t>
            </a: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obo" pitchFamily="2" charset="0"/>
              <a:sym typeface="Arial"/>
            </a:endParaRP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98706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51106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06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8722D0-959D-4604-BFEC-39AA5AF58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7" t="10975" r="70470" b="55781"/>
          <a:stretch/>
        </p:blipFill>
        <p:spPr>
          <a:xfrm>
            <a:off x="1262255" y="282612"/>
            <a:ext cx="2297119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075817-A584-4C07-B8B1-638D4B1DE4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9" t="9283" r="49600" b="57473"/>
          <a:stretch/>
        </p:blipFill>
        <p:spPr>
          <a:xfrm>
            <a:off x="3802255" y="282612"/>
            <a:ext cx="1739901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A4FBA4-A3E0-412E-B87B-B33ADE34A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41" t="9041" r="22354" b="57715"/>
          <a:stretch/>
        </p:blipFill>
        <p:spPr>
          <a:xfrm>
            <a:off x="5785037" y="282612"/>
            <a:ext cx="1941519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D4B8F4-5FB5-40AF-A6C4-2DED52ED8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40" t="45719" r="63937" b="21037"/>
          <a:stretch/>
        </p:blipFill>
        <p:spPr>
          <a:xfrm>
            <a:off x="1933504" y="2814753"/>
            <a:ext cx="2297119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5CDA8B-51B2-4CBD-801C-B49D9E4F3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41" t="44818" r="30778" b="20211"/>
          <a:stretch/>
        </p:blipFill>
        <p:spPr>
          <a:xfrm>
            <a:off x="4572000" y="2814753"/>
            <a:ext cx="2458276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BD72A8-F64F-437D-A7E2-A6F4838BF3AC}"/>
              </a:ext>
            </a:extLst>
          </p:cNvPr>
          <p:cNvSpPr txBox="1"/>
          <p:nvPr/>
        </p:nvSpPr>
        <p:spPr>
          <a:xfrm>
            <a:off x="1262255" y="2088953"/>
            <a:ext cx="229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4546B-D2D4-462A-B0D6-075351F83D66}"/>
              </a:ext>
            </a:extLst>
          </p:cNvPr>
          <p:cNvSpPr txBox="1"/>
          <p:nvPr/>
        </p:nvSpPr>
        <p:spPr>
          <a:xfrm>
            <a:off x="3680814" y="2073635"/>
            <a:ext cx="198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E4E67-3473-4D93-98C3-111B39DC3175}"/>
              </a:ext>
            </a:extLst>
          </p:cNvPr>
          <p:cNvSpPr txBox="1"/>
          <p:nvPr/>
        </p:nvSpPr>
        <p:spPr>
          <a:xfrm>
            <a:off x="5772043" y="2073634"/>
            <a:ext cx="198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three locks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7F89E3-0833-4B58-A620-4EBB4063A57F}"/>
              </a:ext>
            </a:extLst>
          </p:cNvPr>
          <p:cNvSpPr txBox="1"/>
          <p:nvPr/>
        </p:nvSpPr>
        <p:spPr>
          <a:xfrm>
            <a:off x="1933503" y="4585451"/>
            <a:ext cx="229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one mouse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EEBCD3-CED0-4B2B-8600-2D80FCD07875}"/>
              </a:ext>
            </a:extLst>
          </p:cNvPr>
          <p:cNvSpPr txBox="1"/>
          <p:nvPr/>
        </p:nvSpPr>
        <p:spPr>
          <a:xfrm>
            <a:off x="4571999" y="4585451"/>
            <a:ext cx="245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four clocks</a:t>
            </a:r>
          </a:p>
        </p:txBody>
      </p:sp>
    </p:spTree>
    <p:extLst>
      <p:ext uri="{BB962C8B-B14F-4D97-AF65-F5344CB8AC3E}">
        <p14:creationId xmlns:p14="http://schemas.microsoft.com/office/powerpoint/2010/main" val="41568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F93C52-28B5-40BC-AE33-422DC7477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2484934" y="0"/>
            <a:ext cx="4642099" cy="58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509286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mangos?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2993" t="-3715" b="-2250"/>
          <a:stretch/>
        </p:blipFill>
        <p:spPr bwMode="auto">
          <a:xfrm>
            <a:off x="4958019" y="1314451"/>
            <a:ext cx="353699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427365" y="4291713"/>
            <a:ext cx="306764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Four mangos. </a:t>
            </a:r>
          </a:p>
        </p:txBody>
      </p:sp>
    </p:spTree>
    <p:extLst>
      <p:ext uri="{BB962C8B-B14F-4D97-AF65-F5344CB8AC3E}">
        <p14:creationId xmlns:p14="http://schemas.microsoft.com/office/powerpoint/2010/main" val="37441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592076" y="1264064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592076" y="2942418"/>
            <a:ext cx="43774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4.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 Let’s play.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592076" y="2063826"/>
            <a:ext cx="477498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Match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592076" y="3844445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827236" y="11590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827236" y="19995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827236" y="285966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827236" y="37309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2250156" y="0"/>
            <a:ext cx="4876877" cy="64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hats?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2434" b="578"/>
          <a:stretch/>
        </p:blipFill>
        <p:spPr bwMode="auto">
          <a:xfrm>
            <a:off x="4866278" y="1053337"/>
            <a:ext cx="3215008" cy="3118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427365" y="4171506"/>
            <a:ext cx="293295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Five hats. </a:t>
            </a:r>
          </a:p>
        </p:txBody>
      </p:sp>
    </p:spTree>
    <p:extLst>
      <p:ext uri="{BB962C8B-B14F-4D97-AF65-F5344CB8AC3E}">
        <p14:creationId xmlns:p14="http://schemas.microsoft.com/office/powerpoint/2010/main" val="11380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2114986" y="0"/>
            <a:ext cx="5012047" cy="68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clocks?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471" b="471"/>
          <a:stretch/>
        </p:blipFill>
        <p:spPr bwMode="auto">
          <a:xfrm>
            <a:off x="4815479" y="952500"/>
            <a:ext cx="3102601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262428" y="4291713"/>
            <a:ext cx="26556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One clock.</a:t>
            </a:r>
          </a:p>
        </p:txBody>
      </p:sp>
    </p:spTree>
    <p:extLst>
      <p:ext uri="{BB962C8B-B14F-4D97-AF65-F5344CB8AC3E}">
        <p14:creationId xmlns:p14="http://schemas.microsoft.com/office/powerpoint/2010/main" val="37661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1884642" y="0"/>
            <a:ext cx="4599920" cy="73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bags?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9068" t="-6612" r="-4954" b="-12196"/>
          <a:stretch/>
        </p:blipFill>
        <p:spPr bwMode="auto">
          <a:xfrm>
            <a:off x="4628667" y="1222587"/>
            <a:ext cx="3791433" cy="276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450050" y="4030474"/>
            <a:ext cx="245846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Two bags. </a:t>
            </a:r>
          </a:p>
        </p:txBody>
      </p:sp>
    </p:spTree>
    <p:extLst>
      <p:ext uri="{BB962C8B-B14F-4D97-AF65-F5344CB8AC3E}">
        <p14:creationId xmlns:p14="http://schemas.microsoft.com/office/powerpoint/2010/main" val="28004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1954444" y="0"/>
            <a:ext cx="4571999" cy="68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dogs?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-2619" b="10258"/>
          <a:stretch/>
        </p:blipFill>
        <p:spPr bwMode="auto">
          <a:xfrm>
            <a:off x="5004527" y="1031461"/>
            <a:ext cx="2844073" cy="2976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247626" y="4032566"/>
            <a:ext cx="277955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Four dogs</a:t>
            </a:r>
          </a:p>
        </p:txBody>
      </p:sp>
    </p:spTree>
    <p:extLst>
      <p:ext uri="{BB962C8B-B14F-4D97-AF65-F5344CB8AC3E}">
        <p14:creationId xmlns:p14="http://schemas.microsoft.com/office/powerpoint/2010/main" val="31144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2250156" y="0"/>
            <a:ext cx="4876877" cy="67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fishs?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5405" t="-7897" r="7368" b="-4969"/>
          <a:stretch/>
        </p:blipFill>
        <p:spPr bwMode="auto">
          <a:xfrm>
            <a:off x="4815480" y="1185954"/>
            <a:ext cx="3265808" cy="2771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450050" y="4030474"/>
            <a:ext cx="267795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Three fish. </a:t>
            </a:r>
          </a:p>
        </p:txBody>
      </p:sp>
    </p:spTree>
    <p:extLst>
      <p:ext uri="{BB962C8B-B14F-4D97-AF65-F5344CB8AC3E}">
        <p14:creationId xmlns:p14="http://schemas.microsoft.com/office/powerpoint/2010/main" val="35933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993908" y="1035061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063" y="1958391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22DA7061-D944-4A71-8512-69C4C0B82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CBABF9-B3C4-49A9-9D1E-63E251AD5DCF}"/>
              </a:ext>
            </a:extLst>
          </p:cNvPr>
          <p:cNvGrpSpPr/>
          <p:nvPr/>
        </p:nvGrpSpPr>
        <p:grpSpPr>
          <a:xfrm>
            <a:off x="-5555" y="-78059"/>
            <a:ext cx="9149555" cy="5221561"/>
            <a:chOff x="-5555" y="-78059"/>
            <a:chExt cx="9149555" cy="52215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CD771-3878-4647-A48E-CE4547D15082}"/>
                </a:ext>
              </a:extLst>
            </p:cNvPr>
            <p:cNvSpPr/>
            <p:nvPr/>
          </p:nvSpPr>
          <p:spPr>
            <a:xfrm>
              <a:off x="0" y="4895385"/>
              <a:ext cx="9144000" cy="248115"/>
            </a:xfrm>
            <a:prstGeom prst="rect">
              <a:avLst/>
            </a:prstGeom>
            <a:solidFill>
              <a:srgbClr val="3C4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AC3848-1C2C-4D97-97B6-7AA48F55520F}"/>
                </a:ext>
              </a:extLst>
            </p:cNvPr>
            <p:cNvGrpSpPr/>
            <p:nvPr/>
          </p:nvGrpSpPr>
          <p:grpSpPr>
            <a:xfrm>
              <a:off x="-5555" y="-78059"/>
              <a:ext cx="9063272" cy="5221561"/>
              <a:chOff x="-5555" y="-78059"/>
              <a:chExt cx="9063272" cy="522156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4635E51-62A8-4E59-AF79-9827E6DE37BC}"/>
                  </a:ext>
                </a:extLst>
              </p:cNvPr>
              <p:cNvGrpSpPr/>
              <p:nvPr/>
            </p:nvGrpSpPr>
            <p:grpSpPr>
              <a:xfrm>
                <a:off x="-5555" y="1977351"/>
                <a:ext cx="9063272" cy="3166151"/>
                <a:chOff x="98511" y="1714500"/>
                <a:chExt cx="9417363" cy="3429001"/>
              </a:xfrm>
            </p:grpSpPr>
            <p:pic>
              <p:nvPicPr>
                <p:cNvPr id="1030" name="Picture 6" descr="Bus School Cartoon Images – Browse 18,268 Stock Photos, Vectors, and Video  | Adobe Stock">
                  <a:extLst>
                    <a:ext uri="{FF2B5EF4-FFF2-40B4-BE49-F238E27FC236}">
                      <a16:creationId xmlns:a16="http://schemas.microsoft.com/office/drawing/2014/main" id="{85DE1C06-FBE5-4A90-8F59-347C4CB837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5105" y="1714500"/>
                  <a:ext cx="4733925" cy="3429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4" name="Picture 10">
                  <a:extLst>
                    <a:ext uri="{FF2B5EF4-FFF2-40B4-BE49-F238E27FC236}">
                      <a16:creationId xmlns:a16="http://schemas.microsoft.com/office/drawing/2014/main" id="{936D884A-7C7A-411E-9904-289EEB35CC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t="-2788" b="23763"/>
                <a:stretch/>
              </p:blipFill>
              <p:spPr bwMode="auto">
                <a:xfrm>
                  <a:off x="98511" y="1714500"/>
                  <a:ext cx="1816594" cy="3429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10">
                  <a:extLst>
                    <a:ext uri="{FF2B5EF4-FFF2-40B4-BE49-F238E27FC236}">
                      <a16:creationId xmlns:a16="http://schemas.microsoft.com/office/drawing/2014/main" id="{D6331F0F-A186-460B-8D29-75936C54CC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t="-2241" b="23764"/>
                <a:stretch/>
              </p:blipFill>
              <p:spPr bwMode="auto">
                <a:xfrm>
                  <a:off x="7794701" y="1917149"/>
                  <a:ext cx="1721173" cy="3226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168F9D-F511-4E55-AF4F-DB8A179F6437}"/>
                  </a:ext>
                </a:extLst>
              </p:cNvPr>
              <p:cNvSpPr txBox="1"/>
              <p:nvPr/>
            </p:nvSpPr>
            <p:spPr>
              <a:xfrm>
                <a:off x="1742737" y="-78059"/>
                <a:ext cx="574041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>
                    <a:solidFill>
                      <a:srgbClr val="FFC000"/>
                    </a:solidFill>
                    <a:latin typeface="Auther Typeface" panose="02000503000000020002" pitchFamily="50" charset="0"/>
                  </a:rPr>
                  <a:t>Stop The Bus!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970F2A6-8FE6-4E49-9490-0F144F76D8E7}"/>
                  </a:ext>
                </a:extLst>
              </p:cNvPr>
              <p:cNvSpPr txBox="1"/>
              <p:nvPr/>
            </p:nvSpPr>
            <p:spPr>
              <a:xfrm>
                <a:off x="4432573" y="1371963"/>
                <a:ext cx="43413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0070C0"/>
                    </a:solidFill>
                    <a:latin typeface="Berlin Sans FB Demi" panose="020E0802020502020306" pitchFamily="34" charset="0"/>
                  </a:rPr>
                  <a:t>GAME</a:t>
                </a:r>
              </a:p>
            </p:txBody>
          </p:sp>
        </p:grpSp>
      </p:grpSp>
      <p:pic>
        <p:nvPicPr>
          <p:cNvPr id="12" name="Nhanhnhuchop">
            <a:hlinkClick r:id="" action="ppaction://media"/>
            <a:extLst>
              <a:ext uri="{FF2B5EF4-FFF2-40B4-BE49-F238E27FC236}">
                <a16:creationId xmlns:a16="http://schemas.microsoft.com/office/drawing/2014/main" id="{EB382B72-9F9E-4775-BECF-4559187EC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3417" y="168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886869"/>
            <a:ext cx="4848710" cy="4414858"/>
            <a:chOff x="-4698239" y="1141713"/>
            <a:chExt cx="4848710" cy="4414858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2538"/>
            <a:stretch/>
          </p:blipFill>
          <p:spPr>
            <a:xfrm>
              <a:off x="-3476583" y="1141713"/>
              <a:ext cx="2841146" cy="15566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398" y="4533900"/>
            <a:ext cx="609600" cy="609600"/>
          </a:xfrm>
          <a:prstGeom prst="rect">
            <a:avLst/>
          </a:prstGeom>
        </p:spPr>
      </p:pic>
      <p:pic>
        <p:nvPicPr>
          <p:cNvPr id="4" name="Picture 3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72BA09C2-11C9-499A-9062-EF5B905777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6" name="Tieng vo tay">
            <a:hlinkClick r:id="" action="ppaction://media"/>
            <a:extLst>
              <a:ext uri="{FF2B5EF4-FFF2-40B4-BE49-F238E27FC236}">
                <a16:creationId xmlns:a16="http://schemas.microsoft.com/office/drawing/2014/main" id="{4345A03C-BBE1-4EE7-9F58-51B528121A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1.84913 -0.005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73247 0.00186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209551"/>
            <a:ext cx="4848710" cy="5092176"/>
            <a:chOff x="-4698239" y="464395"/>
            <a:chExt cx="4848710" cy="5092176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155" r="2155"/>
            <a:stretch/>
          </p:blipFill>
          <p:spPr>
            <a:xfrm>
              <a:off x="-3240032" y="464395"/>
              <a:ext cx="2374900" cy="221693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3C868D48-F305-47CB-B044-F5440A1B5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B13A3E40-B7BF-430B-8155-82E986FD37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46914E-6 L -1.84913 -0.005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46914E-6 L -0.73247 0.00185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350419"/>
            <a:ext cx="4848710" cy="4951308"/>
            <a:chOff x="-4698239" y="605263"/>
            <a:chExt cx="4848710" cy="4951308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-2704" b="5595"/>
            <a:stretch/>
          </p:blipFill>
          <p:spPr>
            <a:xfrm>
              <a:off x="-3476583" y="605263"/>
              <a:ext cx="2652113" cy="21003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FA59DA87-E18F-47B2-A606-E16412DFD6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A1E65EFA-B4AD-4DC6-89F2-8BEE5B92C6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71605E-6 L -1.84913 -0.005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71605E-6 L -0.73247 0.00185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351864"/>
            <a:ext cx="4848710" cy="4949863"/>
            <a:chOff x="-4698239" y="606708"/>
            <a:chExt cx="4848710" cy="4949863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95" r="-1605"/>
            <a:stretch/>
          </p:blipFill>
          <p:spPr>
            <a:xfrm>
              <a:off x="-3476583" y="606708"/>
              <a:ext cx="2944213" cy="21140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878C542D-A361-41D8-AC02-B8C45E543D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8F4849A7-6422-4341-9670-0F4E4D442D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-1.84913 -0.005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-0.73247 0.00185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EC065FB-D5F0-4459-8C8C-1CCEFE1056B0}"/>
  <p:tag name="ISPRING_RESOURCE_FOLDER" val="D:\TIENG_ANH\LỚP 1\FUN TIME 3 - Period 2\"/>
  <p:tag name="ISPRING_PRESENTATION_PATH" val="D:\TIENG_ANH\LỚP 1\FUN TIME 3 - Period 2.pptx"/>
  <p:tag name="ISPRING_PROJECT_VERSION" val="9.3"/>
  <p:tag name="ISPRING_PROJECT_FOLDER_UPDATED" val="1"/>
  <p:tag name="ISPRING_SCREEN_RECS_UPDATED" val="D:\TIENG_ANH\LỚP 1\FUN TIME 3 - Period 2\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8184</TotalTime>
  <Words>340</Words>
  <Application>Microsoft Office PowerPoint</Application>
  <PresentationFormat>On-screen Show (16:9)</PresentationFormat>
  <Paragraphs>121</Paragraphs>
  <Slides>36</Slides>
  <Notes>27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Calibri Light</vt:lpstr>
      <vt:lpstr>Nixie One</vt:lpstr>
      <vt:lpstr>Nunito</vt:lpstr>
      <vt:lpstr>Arial</vt:lpstr>
      <vt:lpstr>Calibri</vt:lpstr>
      <vt:lpstr>Auther Typeface</vt:lpstr>
      <vt:lpstr>VNI-Hobo</vt:lpstr>
      <vt:lpstr>Berlin Sans FB Demi</vt:lpstr>
      <vt:lpstr>Comic Sans MS</vt:lpstr>
      <vt:lpstr>Baby Queen</vt:lpstr>
      <vt:lpstr>Kirang Haerang</vt:lpstr>
      <vt:lpstr>Math Subject for Elementary - 1st Grade: Time by Slidesgo</vt:lpstr>
      <vt:lpstr>Office Theme</vt:lpstr>
      <vt:lpstr>PowerPoint Presentation</vt:lpstr>
      <vt:lpstr>FUN TIME 3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152</cp:revision>
  <dcterms:modified xsi:type="dcterms:W3CDTF">2024-10-14T08:35:49Z</dcterms:modified>
  <cp:category>9Slide.vn</cp:category>
</cp:coreProperties>
</file>