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279" r:id="rId2"/>
    <p:sldId id="258" r:id="rId3"/>
    <p:sldId id="260" r:id="rId4"/>
    <p:sldId id="261" r:id="rId5"/>
    <p:sldId id="297" r:id="rId6"/>
    <p:sldId id="298" r:id="rId7"/>
    <p:sldId id="300" r:id="rId8"/>
    <p:sldId id="301" r:id="rId9"/>
    <p:sldId id="308" r:id="rId10"/>
    <p:sldId id="326" r:id="rId11"/>
    <p:sldId id="303" r:id="rId12"/>
    <p:sldId id="304" r:id="rId13"/>
    <p:sldId id="302" r:id="rId14"/>
    <p:sldId id="305" r:id="rId15"/>
    <p:sldId id="292" r:id="rId16"/>
    <p:sldId id="293" r:id="rId17"/>
    <p:sldId id="294" r:id="rId18"/>
    <p:sldId id="315" r:id="rId19"/>
    <p:sldId id="321" r:id="rId20"/>
    <p:sldId id="316" r:id="rId21"/>
    <p:sldId id="317" r:id="rId22"/>
    <p:sldId id="319" r:id="rId23"/>
    <p:sldId id="322" r:id="rId24"/>
    <p:sldId id="323" r:id="rId2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Fredoka One" panose="02000000000000000000" pitchFamily="2" charset="0"/>
      <p:regular r:id="rId40"/>
    </p:embeddedFont>
    <p:embeddedFont>
      <p:font typeface="Londrina Solid" panose="020B0604020202020204" charset="0"/>
      <p:regular r:id="rId41"/>
    </p:embeddedFont>
    <p:embeddedFont>
      <p:font typeface="Script MT Bold" panose="03040602040607080904" pitchFamily="66" charset="0"/>
      <p:bold r:id="rId42"/>
    </p:embeddedFont>
    <p:embeddedFont>
      <p:font typeface="Sport Day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7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90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7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0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23.xml"/><Relationship Id="rId12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18.xml"/><Relationship Id="rId5" Type="http://schemas.openxmlformats.org/officeDocument/2006/relationships/image" Target="../media/image16.png"/><Relationship Id="rId10" Type="http://schemas.openxmlformats.org/officeDocument/2006/relationships/slide" Target="slide17.xml"/><Relationship Id="rId4" Type="http://schemas.openxmlformats.org/officeDocument/2006/relationships/image" Target="../media/image15.png"/><Relationship Id="rId9" Type="http://schemas.openxmlformats.org/officeDocument/2006/relationships/slide" Target="slide21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9B5057-888A-4546-8EAC-8C55E94C53B3}"/>
              </a:ext>
            </a:extLst>
          </p:cNvPr>
          <p:cNvSpPr/>
          <p:nvPr/>
        </p:nvSpPr>
        <p:spPr>
          <a:xfrm>
            <a:off x="1585210" y="449975"/>
            <a:ext cx="5452672" cy="35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6E4D47-6A60-4A09-AE99-7B2D44BA8509}"/>
              </a:ext>
            </a:extLst>
          </p:cNvPr>
          <p:cNvSpPr/>
          <p:nvPr/>
        </p:nvSpPr>
        <p:spPr>
          <a:xfrm>
            <a:off x="119896" y="132101"/>
            <a:ext cx="8904158" cy="487929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770" name="Picture 2" descr="4900 Colours » Microsites » Gerhard Richter">
            <a:extLst>
              <a:ext uri="{FF2B5EF4-FFF2-40B4-BE49-F238E27FC236}">
                <a16:creationId xmlns:a16="http://schemas.microsoft.com/office/drawing/2014/main" id="{001F1E44-C8C5-4568-B77F-F625D3FC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13" y="864960"/>
            <a:ext cx="4036219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8D980-595F-4366-B150-0EB31EDCB120}"/>
              </a:ext>
            </a:extLst>
          </p:cNvPr>
          <p:cNvSpPr/>
          <p:nvPr/>
        </p:nvSpPr>
        <p:spPr>
          <a:xfrm>
            <a:off x="479661" y="449975"/>
            <a:ext cx="4309697" cy="2579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rgbClr val="002060"/>
                </a:solidFill>
              </a:rPr>
              <a:t>Play</a:t>
            </a:r>
          </a:p>
          <a:p>
            <a:pPr algn="ctr"/>
            <a:r>
              <a:rPr lang="en-US" sz="4950" dirty="0"/>
              <a:t>What’s behind the square?</a:t>
            </a:r>
          </a:p>
        </p:txBody>
      </p:sp>
    </p:spTree>
    <p:extLst>
      <p:ext uri="{BB962C8B-B14F-4D97-AF65-F5344CB8AC3E}">
        <p14:creationId xmlns:p14="http://schemas.microsoft.com/office/powerpoint/2010/main" val="7331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4954500"/>
            <a:ext cx="740433" cy="189000"/>
            <a:chOff x="128923" y="6453000"/>
            <a:chExt cx="987244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buClrTx/>
                <a:defRPr/>
              </a:pPr>
              <a:r>
                <a:rPr lang="en-US" sz="75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3" y="531776"/>
            <a:ext cx="1611511" cy="1611511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2698615"/>
            <a:ext cx="1611511" cy="1611511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531776"/>
            <a:ext cx="1611511" cy="1604852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2" y="2705274"/>
            <a:ext cx="1611511" cy="1604852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13" y="555394"/>
            <a:ext cx="1611511" cy="1611511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4" y="2668480"/>
            <a:ext cx="1611511" cy="1611511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8" y="2656499"/>
            <a:ext cx="1611511" cy="1611511"/>
          </a:xfrm>
          <a:prstGeom prst="rect">
            <a:avLst/>
          </a:prstGeom>
        </p:spPr>
      </p:pic>
      <p:sp>
        <p:nvSpPr>
          <p:cNvPr id="52" name="Square7">
            <a:hlinkClick r:id="rId7" action="ppaction://hlinksldjump"/>
          </p:cNvPr>
          <p:cNvSpPr/>
          <p:nvPr/>
        </p:nvSpPr>
        <p:spPr>
          <a:xfrm>
            <a:off x="4750964" y="2509964"/>
            <a:ext cx="1997384" cy="1909634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8" action="ppaction://hlinksldjump"/>
          </p:cNvPr>
          <p:cNvSpPr/>
          <p:nvPr/>
        </p:nvSpPr>
        <p:spPr>
          <a:xfrm>
            <a:off x="6839029" y="2509964"/>
            <a:ext cx="2024245" cy="190458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6" y="555394"/>
            <a:ext cx="1611511" cy="1611511"/>
          </a:xfrm>
          <a:prstGeom prst="rect">
            <a:avLst/>
          </a:prstGeom>
        </p:spPr>
      </p:pic>
      <p:sp>
        <p:nvSpPr>
          <p:cNvPr id="63" name="Square5">
            <a:hlinkClick r:id="rId9" action="ppaction://hlinksldjump"/>
          </p:cNvPr>
          <p:cNvSpPr/>
          <p:nvPr/>
        </p:nvSpPr>
        <p:spPr>
          <a:xfrm>
            <a:off x="521045" y="2516891"/>
            <a:ext cx="2024245" cy="190458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10" action="ppaction://hlinksldjump"/>
          </p:cNvPr>
          <p:cNvSpPr/>
          <p:nvPr/>
        </p:nvSpPr>
        <p:spPr>
          <a:xfrm>
            <a:off x="521262" y="521652"/>
            <a:ext cx="2024245" cy="19045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11" action="ppaction://hlinksldjump"/>
          </p:cNvPr>
          <p:cNvSpPr/>
          <p:nvPr/>
        </p:nvSpPr>
        <p:spPr>
          <a:xfrm>
            <a:off x="2635625" y="521652"/>
            <a:ext cx="2024245" cy="190458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rId12" action="ppaction://hlinksldjump"/>
          </p:cNvPr>
          <p:cNvSpPr/>
          <p:nvPr/>
        </p:nvSpPr>
        <p:spPr>
          <a:xfrm>
            <a:off x="6838812" y="521550"/>
            <a:ext cx="2024245" cy="190458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3" action="ppaction://hlinksldjump"/>
          </p:cNvPr>
          <p:cNvSpPr/>
          <p:nvPr/>
        </p:nvSpPr>
        <p:spPr>
          <a:xfrm>
            <a:off x="4746544" y="521550"/>
            <a:ext cx="2024245" cy="1904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rId14" action="ppaction://hlinksldjump"/>
          </p:cNvPr>
          <p:cNvSpPr/>
          <p:nvPr/>
        </p:nvSpPr>
        <p:spPr>
          <a:xfrm>
            <a:off x="2631585" y="2509964"/>
            <a:ext cx="2024245" cy="19045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133245" y="4421471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1814129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82099" y="399549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416" y="144054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1" y="1273855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2" y="1159717"/>
            <a:ext cx="5077501" cy="2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81735" y="3623844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50208"/>
            <a:ext cx="5427527" cy="20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796828" y="3904994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80" y="144054"/>
            <a:ext cx="779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5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9" y="1143292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61" y="2486661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6169947" y="4200549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510172" y="417388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568819" y="407243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91207" y="3940739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bedroom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bathroom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71" y="1167965"/>
            <a:ext cx="4163246" cy="23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482" y="3152477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216</Words>
  <Application>Microsoft Office PowerPoint</Application>
  <PresentationFormat>On-screen Show (16:9)</PresentationFormat>
  <Paragraphs>81</Paragraphs>
  <Slides>24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Script MT Bold</vt:lpstr>
      <vt:lpstr>Fredoka One</vt:lpstr>
      <vt:lpstr>Londrina Solid</vt:lpstr>
      <vt:lpstr>Sport Day</vt:lpstr>
      <vt:lpstr>Barlow</vt:lpstr>
      <vt:lpstr>Century Gothic</vt:lpstr>
      <vt:lpstr>Comic Sans MS</vt:lpstr>
      <vt:lpstr>Arial Black</vt:lpstr>
      <vt:lpstr>Arial</vt:lpstr>
      <vt:lpstr>Economics Lesson for Pre-K by Slidesgo</vt:lpstr>
      <vt:lpstr>PowerPoint Presentation</vt:lpstr>
      <vt:lpstr>Warm-up and review</vt:lpstr>
      <vt:lpstr>Warm-up  and review</vt:lpstr>
      <vt:lpstr>Say the chant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  <vt:lpstr>PowerPoint Presentation</vt:lpstr>
      <vt:lpstr>PowerPoint Presentation</vt:lpstr>
      <vt:lpstr>Where</vt:lpstr>
      <vt:lpstr>living room</vt:lpstr>
      <vt:lpstr>PowerPoint Presentation</vt:lpstr>
      <vt:lpstr>PowerPoint Presentation</vt:lpstr>
      <vt:lpstr>living room</vt:lpstr>
      <vt:lpstr>living 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40</cp:revision>
  <dcterms:modified xsi:type="dcterms:W3CDTF">2025-02-24T03:00:42Z</dcterms:modified>
</cp:coreProperties>
</file>