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0"/>
  </p:notesMasterIdLst>
  <p:sldIdLst>
    <p:sldId id="279" r:id="rId2"/>
    <p:sldId id="258" r:id="rId3"/>
    <p:sldId id="260" r:id="rId4"/>
    <p:sldId id="323" r:id="rId5"/>
    <p:sldId id="316" r:id="rId6"/>
    <p:sldId id="317" r:id="rId7"/>
    <p:sldId id="318" r:id="rId8"/>
    <p:sldId id="319" r:id="rId9"/>
    <p:sldId id="320" r:id="rId10"/>
    <p:sldId id="286" r:id="rId11"/>
    <p:sldId id="311" r:id="rId12"/>
    <p:sldId id="297" r:id="rId13"/>
    <p:sldId id="261" r:id="rId14"/>
    <p:sldId id="301" r:id="rId15"/>
    <p:sldId id="303" r:id="rId16"/>
    <p:sldId id="305" r:id="rId17"/>
    <p:sldId id="310" r:id="rId18"/>
    <p:sldId id="272" r:id="rId1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Londrina Solid" panose="020B0604020202020204" charset="0"/>
      <p:regular r:id="rId33"/>
    </p:embeddedFont>
    <p:embeddedFont>
      <p:font typeface="Script MT Bold" panose="03040602040607080904" pitchFamily="66" charset="0"/>
      <p:bold r:id="rId34"/>
    </p:embeddedFont>
    <p:embeddedFont>
      <p:font typeface="Sport Day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5526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Teacher calls some pairs to the board to practise asking and answering with the sentence models they have learnt. </a:t>
            </a:r>
          </a:p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Pupils/ teachers click the “spin” button to get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9B328-75EF-4903-B932-E7F60FD8E0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67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60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472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240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Spend a few minutes revising the previous lesson by asking the class to play the game 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Slap the board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33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677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64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93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0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4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7" y="3776041"/>
            <a:ext cx="4597494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2 - PERIOD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number.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Track 0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3052" y="1689966"/>
            <a:ext cx="487363" cy="48736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214" y="1371781"/>
            <a:ext cx="9221915" cy="249353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6579785" y="3418219"/>
            <a:ext cx="327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1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682870" y="3401232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2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276870" y="3422889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3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424840" y="3427172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4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0949" y="14462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7" grpId="0"/>
      <p:bldP spid="98" grpId="0"/>
      <p:bldP spid="99" grpId="0"/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Look, circle and read. .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1" y="0"/>
            <a:ext cx="8336848" cy="5047640"/>
          </a:xfrm>
          <a:prstGeom prst="rect">
            <a:avLst/>
          </a:prstGeom>
        </p:spPr>
      </p:pic>
      <p:sp>
        <p:nvSpPr>
          <p:cNvPr id="91" name="Oval 90"/>
          <p:cNvSpPr/>
          <p:nvPr/>
        </p:nvSpPr>
        <p:spPr>
          <a:xfrm>
            <a:off x="4107096" y="4483138"/>
            <a:ext cx="46880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107096" y="2816205"/>
            <a:ext cx="46880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094262" y="1936430"/>
            <a:ext cx="46880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98246" y="722079"/>
            <a:ext cx="47765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8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7200" b="1" dirty="0"/>
              <a:t>Let’s play.</a:t>
            </a:r>
            <a:br>
              <a:rPr lang="en-US" sz="7200" b="1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59" r="527" b="1522"/>
          <a:stretch/>
        </p:blipFill>
        <p:spPr>
          <a:xfrm>
            <a:off x="-47110" y="95267"/>
            <a:ext cx="9191110" cy="4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19446" y="3125048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5CD91-31A6-43C4-96A5-881DD46B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Tekhnologic Logo">
            <a:extLst>
              <a:ext uri="{FF2B5EF4-FFF2-40B4-BE49-F238E27FC236}">
                <a16:creationId xmlns:a16="http://schemas.microsoft.com/office/drawing/2014/main" id="{9C3B2A61-94A0-48FD-B553-3546450CF361}"/>
              </a:ext>
            </a:extLst>
          </p:cNvPr>
          <p:cNvGrpSpPr/>
          <p:nvPr/>
        </p:nvGrpSpPr>
        <p:grpSpPr>
          <a:xfrm>
            <a:off x="4264213" y="4995769"/>
            <a:ext cx="618782" cy="135000"/>
            <a:chOff x="5464435" y="6630924"/>
            <a:chExt cx="825043" cy="180000"/>
          </a:xfrm>
        </p:grpSpPr>
        <p:pic>
          <p:nvPicPr>
            <p:cNvPr id="5" name="Image">
              <a:extLst>
                <a:ext uri="{FF2B5EF4-FFF2-40B4-BE49-F238E27FC236}">
                  <a16:creationId xmlns:a16="http://schemas.microsoft.com/office/drawing/2014/main" id="{24F0DFA3-2833-4171-A1DF-83A53FEE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6" name="Text">
              <a:extLst>
                <a:ext uri="{FF2B5EF4-FFF2-40B4-BE49-F238E27FC236}">
                  <a16:creationId xmlns:a16="http://schemas.microsoft.com/office/drawing/2014/main" id="{AE5BF1E2-F0C8-41F3-86E6-6D3F0CE93E81}"/>
                </a:ext>
              </a:extLst>
            </p:cNvPr>
            <p:cNvSpPr/>
            <p:nvPr/>
          </p:nvSpPr>
          <p:spPr>
            <a:xfrm>
              <a:off x="5620491" y="6651675"/>
              <a:ext cx="668987" cy="1385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/>
                  <a:sym typeface="Arial"/>
                </a:rPr>
                <a:t>tekhnologic</a:t>
              </a:r>
            </a:p>
          </p:txBody>
        </p:sp>
      </p:grpSp>
      <p:sp>
        <p:nvSpPr>
          <p:cNvPr id="7" name="Spinner BG">
            <a:extLst>
              <a:ext uri="{FF2B5EF4-FFF2-40B4-BE49-F238E27FC236}">
                <a16:creationId xmlns:a16="http://schemas.microsoft.com/office/drawing/2014/main" id="{BCF3B96D-F0DB-48FC-89ED-536ADA1BCD62}"/>
              </a:ext>
            </a:extLst>
          </p:cNvPr>
          <p:cNvSpPr/>
          <p:nvPr/>
        </p:nvSpPr>
        <p:spPr>
          <a:xfrm>
            <a:off x="2142000" y="141750"/>
            <a:ext cx="4860000" cy="4860000"/>
          </a:xfrm>
          <a:prstGeom prst="ellipse">
            <a:avLst/>
          </a:prstGeom>
          <a:solidFill>
            <a:srgbClr val="008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Anchor">
            <a:extLst>
              <a:ext uri="{FF2B5EF4-FFF2-40B4-BE49-F238E27FC236}">
                <a16:creationId xmlns:a16="http://schemas.microsoft.com/office/drawing/2014/main" id="{F148B670-D244-48C5-9159-2E9C37A4404B}"/>
              </a:ext>
            </a:extLst>
          </p:cNvPr>
          <p:cNvSpPr/>
          <p:nvPr/>
        </p:nvSpPr>
        <p:spPr>
          <a:xfrm>
            <a:off x="3897000" y="1896750"/>
            <a:ext cx="1350000" cy="135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6" name="Spinning Wheel 12">
            <a:extLst>
              <a:ext uri="{FF2B5EF4-FFF2-40B4-BE49-F238E27FC236}">
                <a16:creationId xmlns:a16="http://schemas.microsoft.com/office/drawing/2014/main" id="{8A2FCFB8-1830-4BB1-A6B6-34CC08504E63}"/>
              </a:ext>
            </a:extLst>
          </p:cNvPr>
          <p:cNvGrpSpPr/>
          <p:nvPr/>
        </p:nvGrpSpPr>
        <p:grpSpPr>
          <a:xfrm>
            <a:off x="2163873" y="159983"/>
            <a:ext cx="4817281" cy="4821155"/>
            <a:chOff x="2885164" y="213310"/>
            <a:chExt cx="6423041" cy="6428207"/>
          </a:xfrm>
        </p:grpSpPr>
        <p:sp>
          <p:nvSpPr>
            <p:cNvPr id="37" name="Segment 12">
              <a:extLst>
                <a:ext uri="{FF2B5EF4-FFF2-40B4-BE49-F238E27FC236}">
                  <a16:creationId xmlns:a16="http://schemas.microsoft.com/office/drawing/2014/main" id="{54AF13DE-2F2F-4984-884D-A2DE034455F9}"/>
                </a:ext>
              </a:extLst>
            </p:cNvPr>
            <p:cNvSpPr/>
            <p:nvPr/>
          </p:nvSpPr>
          <p:spPr>
            <a:xfrm rot="19800000">
              <a:off x="5017209" y="249467"/>
              <a:ext cx="1552980" cy="2310475"/>
            </a:xfrm>
            <a:custGeom>
              <a:avLst/>
              <a:gdLst>
                <a:gd name="connsiteX0" fmla="*/ 1552980 w 1552980"/>
                <a:gd name="connsiteY0" fmla="*/ 407722 h 2310475"/>
                <a:gd name="connsiteX1" fmla="*/ 454425 w 1552980"/>
                <a:gd name="connsiteY1" fmla="*/ 2310475 h 2310475"/>
                <a:gd name="connsiteX2" fmla="*/ 378992 w 1552980"/>
                <a:gd name="connsiteY2" fmla="*/ 2271858 h 2310475"/>
                <a:gd name="connsiteX3" fmla="*/ 132817 w 1552980"/>
                <a:gd name="connsiteY3" fmla="*/ 2202893 h 2310475"/>
                <a:gd name="connsiteX4" fmla="*/ 0 w 1552980"/>
                <a:gd name="connsiteY4" fmla="*/ 2199398 h 2310475"/>
                <a:gd name="connsiteX5" fmla="*/ 0 w 1552980"/>
                <a:gd name="connsiteY5" fmla="*/ 2418 h 2310475"/>
                <a:gd name="connsiteX6" fmla="*/ 108314 w 1552980"/>
                <a:gd name="connsiteY6" fmla="*/ 0 h 2310475"/>
                <a:gd name="connsiteX7" fmla="*/ 1417781 w 1552980"/>
                <a:gd name="connsiteY7" fmla="*/ 334158 h 2310475"/>
                <a:gd name="connsiteX8" fmla="*/ 1552980 w 1552980"/>
                <a:gd name="connsiteY8" fmla="*/ 407722 h 231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980" h="2310475">
                  <a:moveTo>
                    <a:pt x="1552980" y="407722"/>
                  </a:moveTo>
                  <a:lnTo>
                    <a:pt x="454425" y="2310475"/>
                  </a:lnTo>
                  <a:lnTo>
                    <a:pt x="378992" y="2271858"/>
                  </a:lnTo>
                  <a:cubicBezTo>
                    <a:pt x="299200" y="2235997"/>
                    <a:pt x="216253" y="2213246"/>
                    <a:pt x="132817" y="2202893"/>
                  </a:cubicBezTo>
                  <a:lnTo>
                    <a:pt x="0" y="2199398"/>
                  </a:lnTo>
                  <a:lnTo>
                    <a:pt x="0" y="2418"/>
                  </a:lnTo>
                  <a:lnTo>
                    <a:pt x="108314" y="0"/>
                  </a:lnTo>
                  <a:cubicBezTo>
                    <a:pt x="552249" y="11529"/>
                    <a:pt x="999375" y="120065"/>
                    <a:pt x="1417781" y="334158"/>
                  </a:cubicBezTo>
                  <a:lnTo>
                    <a:pt x="1552980" y="40772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Segment 11">
              <a:extLst>
                <a:ext uri="{FF2B5EF4-FFF2-40B4-BE49-F238E27FC236}">
                  <a16:creationId xmlns:a16="http://schemas.microsoft.com/office/drawing/2014/main" id="{D6CAB828-A570-4668-9AD7-A4848B490781}"/>
                </a:ext>
              </a:extLst>
            </p:cNvPr>
            <p:cNvSpPr/>
            <p:nvPr/>
          </p:nvSpPr>
          <p:spPr>
            <a:xfrm rot="19800000">
              <a:off x="3706688" y="1020202"/>
              <a:ext cx="1517681" cy="2323810"/>
            </a:xfrm>
            <a:custGeom>
              <a:avLst/>
              <a:gdLst>
                <a:gd name="connsiteX0" fmla="*/ 1517681 w 1517681"/>
                <a:gd name="connsiteY0" fmla="*/ 0 h 2323810"/>
                <a:gd name="connsiteX1" fmla="*/ 1517681 w 1517681"/>
                <a:gd name="connsiteY1" fmla="*/ 2196804 h 2323810"/>
                <a:gd name="connsiteX2" fmla="*/ 1487364 w 1517681"/>
                <a:gd name="connsiteY2" fmla="*/ 2196006 h 2323810"/>
                <a:gd name="connsiteX3" fmla="*/ 1168949 w 1517681"/>
                <a:gd name="connsiteY3" fmla="*/ 2281325 h 2323810"/>
                <a:gd name="connsiteX4" fmla="*/ 1099641 w 1517681"/>
                <a:gd name="connsiteY4" fmla="*/ 2323810 h 2323810"/>
                <a:gd name="connsiteX5" fmla="*/ 0 w 1517681"/>
                <a:gd name="connsiteY5" fmla="*/ 419175 h 2323810"/>
                <a:gd name="connsiteX6" fmla="*/ 205408 w 1517681"/>
                <a:gd name="connsiteY6" fmla="*/ 306621 h 2323810"/>
                <a:gd name="connsiteX7" fmla="*/ 1334463 w 1517681"/>
                <a:gd name="connsiteY7" fmla="*/ 4091 h 2323810"/>
                <a:gd name="connsiteX8" fmla="*/ 1517681 w 1517681"/>
                <a:gd name="connsiteY8" fmla="*/ 0 h 232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681" h="2323810">
                  <a:moveTo>
                    <a:pt x="1517681" y="0"/>
                  </a:moveTo>
                  <a:lnTo>
                    <a:pt x="1517681" y="2196804"/>
                  </a:lnTo>
                  <a:lnTo>
                    <a:pt x="1487364" y="2196006"/>
                  </a:lnTo>
                  <a:cubicBezTo>
                    <a:pt x="1376828" y="2203818"/>
                    <a:pt x="1268582" y="2232822"/>
                    <a:pt x="1168949" y="2281325"/>
                  </a:cubicBezTo>
                  <a:lnTo>
                    <a:pt x="1099641" y="2323810"/>
                  </a:lnTo>
                  <a:lnTo>
                    <a:pt x="0" y="419175"/>
                  </a:lnTo>
                  <a:lnTo>
                    <a:pt x="205408" y="306621"/>
                  </a:lnTo>
                  <a:cubicBezTo>
                    <a:pt x="558694" y="134636"/>
                    <a:pt x="942516" y="31791"/>
                    <a:pt x="1334463" y="4091"/>
                  </a:cubicBezTo>
                  <a:lnTo>
                    <a:pt x="1517681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Segment 10">
              <a:extLst>
                <a:ext uri="{FF2B5EF4-FFF2-40B4-BE49-F238E27FC236}">
                  <a16:creationId xmlns:a16="http://schemas.microsoft.com/office/drawing/2014/main" id="{5E442D61-C742-4967-97B7-FC1DCBEC0CB1}"/>
                </a:ext>
              </a:extLst>
            </p:cNvPr>
            <p:cNvSpPr/>
            <p:nvPr/>
          </p:nvSpPr>
          <p:spPr>
            <a:xfrm rot="19800000">
              <a:off x="2885164" y="1774071"/>
              <a:ext cx="2202670" cy="2211083"/>
            </a:xfrm>
            <a:custGeom>
              <a:avLst/>
              <a:gdLst>
                <a:gd name="connsiteX0" fmla="*/ 1102942 w 2202670"/>
                <a:gd name="connsiteY0" fmla="*/ 0 h 2211083"/>
                <a:gd name="connsiteX1" fmla="*/ 2202670 w 2202670"/>
                <a:gd name="connsiteY1" fmla="*/ 1904786 h 2211083"/>
                <a:gd name="connsiteX2" fmla="*/ 2132846 w 2202670"/>
                <a:gd name="connsiteY2" fmla="*/ 1947587 h 2211083"/>
                <a:gd name="connsiteX3" fmla="*/ 1906159 w 2202670"/>
                <a:gd name="connsiteY3" fmla="*/ 2204586 h 2211083"/>
                <a:gd name="connsiteX4" fmla="*/ 1902833 w 2202670"/>
                <a:gd name="connsiteY4" fmla="*/ 2211083 h 2211083"/>
                <a:gd name="connsiteX5" fmla="*/ 0 w 2202670"/>
                <a:gd name="connsiteY5" fmla="*/ 1112481 h 2211083"/>
                <a:gd name="connsiteX6" fmla="*/ 3485 w 2202670"/>
                <a:gd name="connsiteY6" fmla="*/ 1106077 h 2211083"/>
                <a:gd name="connsiteX7" fmla="*/ 1052620 w 2202670"/>
                <a:gd name="connsiteY7" fmla="*/ 27574 h 2211083"/>
                <a:gd name="connsiteX8" fmla="*/ 1102942 w 2202670"/>
                <a:gd name="connsiteY8" fmla="*/ 0 h 221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2670" h="2211083">
                  <a:moveTo>
                    <a:pt x="1102942" y="0"/>
                  </a:moveTo>
                  <a:lnTo>
                    <a:pt x="2202670" y="1904786"/>
                  </a:lnTo>
                  <a:lnTo>
                    <a:pt x="2132846" y="1947587"/>
                  </a:lnTo>
                  <a:cubicBezTo>
                    <a:pt x="2043405" y="2015166"/>
                    <a:pt x="1965736" y="2101397"/>
                    <a:pt x="1906159" y="2204586"/>
                  </a:cubicBezTo>
                  <a:lnTo>
                    <a:pt x="1902833" y="2211083"/>
                  </a:lnTo>
                  <a:lnTo>
                    <a:pt x="0" y="1112481"/>
                  </a:lnTo>
                  <a:lnTo>
                    <a:pt x="3485" y="1106077"/>
                  </a:lnTo>
                  <a:cubicBezTo>
                    <a:pt x="267546" y="648709"/>
                    <a:pt x="631849" y="285299"/>
                    <a:pt x="1052620" y="27574"/>
                  </a:cubicBezTo>
                  <a:lnTo>
                    <a:pt x="1102942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Segment 9">
              <a:extLst>
                <a:ext uri="{FF2B5EF4-FFF2-40B4-BE49-F238E27FC236}">
                  <a16:creationId xmlns:a16="http://schemas.microsoft.com/office/drawing/2014/main" id="{3C0B60F7-5EC8-4712-811B-FA0C4CE42366}"/>
                </a:ext>
              </a:extLst>
            </p:cNvPr>
            <p:cNvSpPr/>
            <p:nvPr/>
          </p:nvSpPr>
          <p:spPr>
            <a:xfrm rot="19800000">
              <a:off x="2912759" y="2963102"/>
              <a:ext cx="2307149" cy="1524450"/>
            </a:xfrm>
            <a:custGeom>
              <a:avLst/>
              <a:gdLst>
                <a:gd name="connsiteX0" fmla="*/ 404237 w 2307149"/>
                <a:gd name="connsiteY0" fmla="*/ 0 h 1524450"/>
                <a:gd name="connsiteX1" fmla="*/ 2307149 w 2307149"/>
                <a:gd name="connsiteY1" fmla="*/ 1098646 h 1524450"/>
                <a:gd name="connsiteX2" fmla="*/ 2271858 w 2307149"/>
                <a:gd name="connsiteY2" fmla="*/ 1167582 h 1524450"/>
                <a:gd name="connsiteX3" fmla="*/ 2202893 w 2307149"/>
                <a:gd name="connsiteY3" fmla="*/ 1413757 h 1524450"/>
                <a:gd name="connsiteX4" fmla="*/ 2199980 w 2307149"/>
                <a:gd name="connsiteY4" fmla="*/ 1524450 h 1524450"/>
                <a:gd name="connsiteX5" fmla="*/ 1924 w 2307149"/>
                <a:gd name="connsiteY5" fmla="*/ 1524450 h 1524450"/>
                <a:gd name="connsiteX6" fmla="*/ 0 w 2307149"/>
                <a:gd name="connsiteY6" fmla="*/ 1438260 h 1524450"/>
                <a:gd name="connsiteX7" fmla="*/ 334158 w 2307149"/>
                <a:gd name="connsiteY7" fmla="*/ 128793 h 1524450"/>
                <a:gd name="connsiteX8" fmla="*/ 404237 w 2307149"/>
                <a:gd name="connsiteY8" fmla="*/ 0 h 152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149" h="1524450">
                  <a:moveTo>
                    <a:pt x="404237" y="0"/>
                  </a:moveTo>
                  <a:lnTo>
                    <a:pt x="2307149" y="1098646"/>
                  </a:lnTo>
                  <a:lnTo>
                    <a:pt x="2271858" y="1167582"/>
                  </a:lnTo>
                  <a:cubicBezTo>
                    <a:pt x="2235996" y="1247374"/>
                    <a:pt x="2213247" y="1330321"/>
                    <a:pt x="2202893" y="1413757"/>
                  </a:cubicBezTo>
                  <a:lnTo>
                    <a:pt x="2199980" y="1524450"/>
                  </a:lnTo>
                  <a:lnTo>
                    <a:pt x="1924" y="1524450"/>
                  </a:lnTo>
                  <a:lnTo>
                    <a:pt x="0" y="1438260"/>
                  </a:lnTo>
                  <a:cubicBezTo>
                    <a:pt x="11529" y="994326"/>
                    <a:pt x="120065" y="547200"/>
                    <a:pt x="334158" y="128793"/>
                  </a:cubicBezTo>
                  <a:lnTo>
                    <a:pt x="404237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Segment 8">
              <a:extLst>
                <a:ext uri="{FF2B5EF4-FFF2-40B4-BE49-F238E27FC236}">
                  <a16:creationId xmlns:a16="http://schemas.microsoft.com/office/drawing/2014/main" id="{06F646A7-61BE-4812-AB1C-4CD34C28F5B2}"/>
                </a:ext>
              </a:extLst>
            </p:cNvPr>
            <p:cNvSpPr/>
            <p:nvPr/>
          </p:nvSpPr>
          <p:spPr>
            <a:xfrm rot="19800000">
              <a:off x="3677634" y="4283788"/>
              <a:ext cx="2314159" cy="1522784"/>
            </a:xfrm>
            <a:custGeom>
              <a:avLst/>
              <a:gdLst>
                <a:gd name="connsiteX0" fmla="*/ 2197880 w 2314159"/>
                <a:gd name="connsiteY0" fmla="*/ 0 h 1522784"/>
                <a:gd name="connsiteX1" fmla="*/ 2196500 w 2314159"/>
                <a:gd name="connsiteY1" fmla="*/ 52441 h 1522784"/>
                <a:gd name="connsiteX2" fmla="*/ 2281819 w 2314159"/>
                <a:gd name="connsiteY2" fmla="*/ 370856 h 1522784"/>
                <a:gd name="connsiteX3" fmla="*/ 2314159 w 2314159"/>
                <a:gd name="connsiteY3" fmla="*/ 423614 h 1522784"/>
                <a:gd name="connsiteX4" fmla="*/ 410342 w 2314159"/>
                <a:gd name="connsiteY4" fmla="*/ 1522784 h 1522784"/>
                <a:gd name="connsiteX5" fmla="*/ 307115 w 2314159"/>
                <a:gd name="connsiteY5" fmla="*/ 1334397 h 1522784"/>
                <a:gd name="connsiteX6" fmla="*/ 4585 w 2314159"/>
                <a:gd name="connsiteY6" fmla="*/ 205343 h 1522784"/>
                <a:gd name="connsiteX7" fmla="*/ 0 w 2314159"/>
                <a:gd name="connsiteY7" fmla="*/ 0 h 1522784"/>
                <a:gd name="connsiteX8" fmla="*/ 2197880 w 2314159"/>
                <a:gd name="connsiteY8" fmla="*/ 0 h 152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159" h="1522784">
                  <a:moveTo>
                    <a:pt x="2197880" y="0"/>
                  </a:moveTo>
                  <a:lnTo>
                    <a:pt x="2196500" y="52441"/>
                  </a:lnTo>
                  <a:cubicBezTo>
                    <a:pt x="2204312" y="162978"/>
                    <a:pt x="2233316" y="271223"/>
                    <a:pt x="2281819" y="370856"/>
                  </a:cubicBezTo>
                  <a:lnTo>
                    <a:pt x="2314159" y="423614"/>
                  </a:lnTo>
                  <a:lnTo>
                    <a:pt x="410342" y="1522784"/>
                  </a:lnTo>
                  <a:lnTo>
                    <a:pt x="307115" y="1334397"/>
                  </a:lnTo>
                  <a:cubicBezTo>
                    <a:pt x="135130" y="981112"/>
                    <a:pt x="32285" y="597290"/>
                    <a:pt x="4585" y="205343"/>
                  </a:cubicBezTo>
                  <a:lnTo>
                    <a:pt x="0" y="0"/>
                  </a:lnTo>
                  <a:lnTo>
                    <a:pt x="219788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Sergment 7">
              <a:extLst>
                <a:ext uri="{FF2B5EF4-FFF2-40B4-BE49-F238E27FC236}">
                  <a16:creationId xmlns:a16="http://schemas.microsoft.com/office/drawing/2014/main" id="{1DC68BC9-E739-4EDD-859D-CA7427F94F17}"/>
                </a:ext>
              </a:extLst>
            </p:cNvPr>
            <p:cNvSpPr/>
            <p:nvPr/>
          </p:nvSpPr>
          <p:spPr>
            <a:xfrm rot="19800000">
              <a:off x="4427759" y="4426034"/>
              <a:ext cx="2213507" cy="2215483"/>
            </a:xfrm>
            <a:custGeom>
              <a:avLst/>
              <a:gdLst>
                <a:gd name="connsiteX0" fmla="*/ 1903969 w 2213507"/>
                <a:gd name="connsiteY0" fmla="*/ 0 h 2215483"/>
                <a:gd name="connsiteX1" fmla="*/ 1956914 w 2213507"/>
                <a:gd name="connsiteY1" fmla="*/ 86373 h 2215483"/>
                <a:gd name="connsiteX2" fmla="*/ 2139727 w 2213507"/>
                <a:gd name="connsiteY2" fmla="*/ 265085 h 2215483"/>
                <a:gd name="connsiteX3" fmla="*/ 2213507 w 2213507"/>
                <a:gd name="connsiteY3" fmla="*/ 312797 h 2215483"/>
                <a:gd name="connsiteX4" fmla="*/ 1114991 w 2213507"/>
                <a:gd name="connsiteY4" fmla="*/ 2215483 h 2215483"/>
                <a:gd name="connsiteX5" fmla="*/ 981024 w 2213507"/>
                <a:gd name="connsiteY5" fmla="*/ 2133552 h 2215483"/>
                <a:gd name="connsiteX6" fmla="*/ 36901 w 2213507"/>
                <a:gd name="connsiteY6" fmla="*/ 1166600 h 2215483"/>
                <a:gd name="connsiteX7" fmla="*/ 0 w 2213507"/>
                <a:gd name="connsiteY7" fmla="*/ 1099256 h 2215483"/>
                <a:gd name="connsiteX8" fmla="*/ 1903969 w 2213507"/>
                <a:gd name="connsiteY8" fmla="*/ 0 h 221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3507" h="2215483">
                  <a:moveTo>
                    <a:pt x="1903969" y="0"/>
                  </a:moveTo>
                  <a:lnTo>
                    <a:pt x="1956914" y="86373"/>
                  </a:lnTo>
                  <a:cubicBezTo>
                    <a:pt x="2007598" y="153454"/>
                    <a:pt x="2068774" y="213914"/>
                    <a:pt x="2139727" y="265085"/>
                  </a:cubicBezTo>
                  <a:lnTo>
                    <a:pt x="2213507" y="312797"/>
                  </a:lnTo>
                  <a:lnTo>
                    <a:pt x="1114991" y="2215483"/>
                  </a:lnTo>
                  <a:lnTo>
                    <a:pt x="981024" y="2133552"/>
                  </a:lnTo>
                  <a:cubicBezTo>
                    <a:pt x="586411" y="1878248"/>
                    <a:pt x="268853" y="1545294"/>
                    <a:pt x="36901" y="1166600"/>
                  </a:cubicBezTo>
                  <a:lnTo>
                    <a:pt x="0" y="1099256"/>
                  </a:lnTo>
                  <a:lnTo>
                    <a:pt x="1903969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Segment 6">
              <a:extLst>
                <a:ext uri="{FF2B5EF4-FFF2-40B4-BE49-F238E27FC236}">
                  <a16:creationId xmlns:a16="http://schemas.microsoft.com/office/drawing/2014/main" id="{712DC6AD-2399-41EE-B7B8-AFA9808DCD92}"/>
                </a:ext>
              </a:extLst>
            </p:cNvPr>
            <p:cNvSpPr/>
            <p:nvPr/>
          </p:nvSpPr>
          <p:spPr>
            <a:xfrm rot="19800000">
              <a:off x="5624438" y="4309442"/>
              <a:ext cx="1507471" cy="2310696"/>
            </a:xfrm>
            <a:custGeom>
              <a:avLst/>
              <a:gdLst>
                <a:gd name="connsiteX0" fmla="*/ 1507471 w 1507471"/>
                <a:gd name="connsiteY0" fmla="*/ 110089 h 2310696"/>
                <a:gd name="connsiteX1" fmla="*/ 1507470 w 1507471"/>
                <a:gd name="connsiteY1" fmla="*/ 2309303 h 2310696"/>
                <a:gd name="connsiteX2" fmla="*/ 1445089 w 1507471"/>
                <a:gd name="connsiteY2" fmla="*/ 2310696 h 2310696"/>
                <a:gd name="connsiteX3" fmla="*/ 135622 w 1507471"/>
                <a:gd name="connsiteY3" fmla="*/ 1976537 h 2310696"/>
                <a:gd name="connsiteX4" fmla="*/ 0 w 1507471"/>
                <a:gd name="connsiteY4" fmla="*/ 1902743 h 2310696"/>
                <a:gd name="connsiteX5" fmla="*/ 1098548 w 1507471"/>
                <a:gd name="connsiteY5" fmla="*/ 0 h 2310696"/>
                <a:gd name="connsiteX6" fmla="*/ 1174411 w 1507471"/>
                <a:gd name="connsiteY6" fmla="*/ 38838 h 2310696"/>
                <a:gd name="connsiteX7" fmla="*/ 1420586 w 1507471"/>
                <a:gd name="connsiteY7" fmla="*/ 107802 h 2310696"/>
                <a:gd name="connsiteX8" fmla="*/ 1507471 w 1507471"/>
                <a:gd name="connsiteY8" fmla="*/ 110089 h 231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7471" h="2310696">
                  <a:moveTo>
                    <a:pt x="1507471" y="110089"/>
                  </a:moveTo>
                  <a:lnTo>
                    <a:pt x="1507470" y="2309303"/>
                  </a:lnTo>
                  <a:lnTo>
                    <a:pt x="1445089" y="2310696"/>
                  </a:lnTo>
                  <a:cubicBezTo>
                    <a:pt x="1001155" y="2299166"/>
                    <a:pt x="554029" y="2190630"/>
                    <a:pt x="135622" y="1976537"/>
                  </a:cubicBezTo>
                  <a:lnTo>
                    <a:pt x="0" y="1902743"/>
                  </a:lnTo>
                  <a:lnTo>
                    <a:pt x="1098548" y="0"/>
                  </a:lnTo>
                  <a:lnTo>
                    <a:pt x="1174411" y="38838"/>
                  </a:lnTo>
                  <a:cubicBezTo>
                    <a:pt x="1254203" y="74699"/>
                    <a:pt x="1337151" y="97449"/>
                    <a:pt x="1420586" y="107802"/>
                  </a:cubicBezTo>
                  <a:lnTo>
                    <a:pt x="1507471" y="110089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Segment 5">
              <a:extLst>
                <a:ext uri="{FF2B5EF4-FFF2-40B4-BE49-F238E27FC236}">
                  <a16:creationId xmlns:a16="http://schemas.microsoft.com/office/drawing/2014/main" id="{F7D8B1BD-D1A2-44D6-8F5B-C11C0099E251}"/>
                </a:ext>
              </a:extLst>
            </p:cNvPr>
            <p:cNvSpPr/>
            <p:nvPr/>
          </p:nvSpPr>
          <p:spPr>
            <a:xfrm rot="19800000">
              <a:off x="6929297" y="3541321"/>
              <a:ext cx="1543866" cy="2313066"/>
            </a:xfrm>
            <a:custGeom>
              <a:avLst/>
              <a:gdLst>
                <a:gd name="connsiteX0" fmla="*/ 444773 w 1543866"/>
                <a:gd name="connsiteY0" fmla="*/ 0 h 2313066"/>
                <a:gd name="connsiteX1" fmla="*/ 1543866 w 1543866"/>
                <a:gd name="connsiteY1" fmla="*/ 1903686 h 2313066"/>
                <a:gd name="connsiteX2" fmla="*/ 1358205 w 1543866"/>
                <a:gd name="connsiteY2" fmla="*/ 2005420 h 2313066"/>
                <a:gd name="connsiteX3" fmla="*/ 229151 w 1543866"/>
                <a:gd name="connsiteY3" fmla="*/ 2307949 h 2313066"/>
                <a:gd name="connsiteX4" fmla="*/ 0 w 1543866"/>
                <a:gd name="connsiteY4" fmla="*/ 2313066 h 2313066"/>
                <a:gd name="connsiteX5" fmla="*/ 0 w 1543866"/>
                <a:gd name="connsiteY5" fmla="*/ 114028 h 2313066"/>
                <a:gd name="connsiteX6" fmla="*/ 76249 w 1543866"/>
                <a:gd name="connsiteY6" fmla="*/ 116034 h 2313066"/>
                <a:gd name="connsiteX7" fmla="*/ 394664 w 1543866"/>
                <a:gd name="connsiteY7" fmla="*/ 30715 h 2313066"/>
                <a:gd name="connsiteX8" fmla="*/ 444773 w 1543866"/>
                <a:gd name="connsiteY8" fmla="*/ 0 h 23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866" h="2313066">
                  <a:moveTo>
                    <a:pt x="444773" y="0"/>
                  </a:moveTo>
                  <a:lnTo>
                    <a:pt x="1543866" y="1903686"/>
                  </a:lnTo>
                  <a:lnTo>
                    <a:pt x="1358205" y="2005420"/>
                  </a:lnTo>
                  <a:cubicBezTo>
                    <a:pt x="1004919" y="2177405"/>
                    <a:pt x="621097" y="2280250"/>
                    <a:pt x="229151" y="2307949"/>
                  </a:cubicBezTo>
                  <a:lnTo>
                    <a:pt x="0" y="2313066"/>
                  </a:lnTo>
                  <a:lnTo>
                    <a:pt x="0" y="114028"/>
                  </a:lnTo>
                  <a:lnTo>
                    <a:pt x="76249" y="116034"/>
                  </a:lnTo>
                  <a:cubicBezTo>
                    <a:pt x="186786" y="108223"/>
                    <a:pt x="295031" y="79218"/>
                    <a:pt x="394664" y="30715"/>
                  </a:cubicBezTo>
                  <a:lnTo>
                    <a:pt x="444773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Segment 4">
              <a:extLst>
                <a:ext uri="{FF2B5EF4-FFF2-40B4-BE49-F238E27FC236}">
                  <a16:creationId xmlns:a16="http://schemas.microsoft.com/office/drawing/2014/main" id="{1E13AAAA-A35D-4E13-A1CF-66F77CBEDFA4}"/>
                </a:ext>
              </a:extLst>
            </p:cNvPr>
            <p:cNvSpPr/>
            <p:nvPr/>
          </p:nvSpPr>
          <p:spPr>
            <a:xfrm rot="19800000">
              <a:off x="7091699" y="2887148"/>
              <a:ext cx="2216506" cy="2212380"/>
            </a:xfrm>
            <a:custGeom>
              <a:avLst/>
              <a:gdLst>
                <a:gd name="connsiteX0" fmla="*/ 313753 w 2216506"/>
                <a:gd name="connsiteY0" fmla="*/ 0 h 2212380"/>
                <a:gd name="connsiteX1" fmla="*/ 2216506 w 2216506"/>
                <a:gd name="connsiteY1" fmla="*/ 1098555 h 2212380"/>
                <a:gd name="connsiteX2" fmla="*/ 2136202 w 2216506"/>
                <a:gd name="connsiteY2" fmla="*/ 1229862 h 2212380"/>
                <a:gd name="connsiteX3" fmla="*/ 1169250 w 2216506"/>
                <a:gd name="connsiteY3" fmla="*/ 2173985 h 2212380"/>
                <a:gd name="connsiteX4" fmla="*/ 1099181 w 2216506"/>
                <a:gd name="connsiteY4" fmla="*/ 2212380 h 2212380"/>
                <a:gd name="connsiteX5" fmla="*/ 0 w 2216506"/>
                <a:gd name="connsiteY5" fmla="*/ 308542 h 2212380"/>
                <a:gd name="connsiteX6" fmla="*/ 89023 w 2216506"/>
                <a:gd name="connsiteY6" fmla="*/ 253972 h 2212380"/>
                <a:gd name="connsiteX7" fmla="*/ 267735 w 2216506"/>
                <a:gd name="connsiteY7" fmla="*/ 71159 h 2212380"/>
                <a:gd name="connsiteX8" fmla="*/ 313753 w 2216506"/>
                <a:gd name="connsiteY8" fmla="*/ 0 h 221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06" h="2212380">
                  <a:moveTo>
                    <a:pt x="313753" y="0"/>
                  </a:moveTo>
                  <a:lnTo>
                    <a:pt x="2216506" y="1098555"/>
                  </a:lnTo>
                  <a:lnTo>
                    <a:pt x="2136202" y="1229862"/>
                  </a:lnTo>
                  <a:cubicBezTo>
                    <a:pt x="1880899" y="1624475"/>
                    <a:pt x="1547943" y="1942033"/>
                    <a:pt x="1169250" y="2173985"/>
                  </a:cubicBezTo>
                  <a:lnTo>
                    <a:pt x="1099181" y="2212380"/>
                  </a:lnTo>
                  <a:lnTo>
                    <a:pt x="0" y="308542"/>
                  </a:lnTo>
                  <a:lnTo>
                    <a:pt x="89023" y="253972"/>
                  </a:lnTo>
                  <a:cubicBezTo>
                    <a:pt x="156104" y="203288"/>
                    <a:pt x="216564" y="142112"/>
                    <a:pt x="267735" y="71159"/>
                  </a:cubicBezTo>
                  <a:lnTo>
                    <a:pt x="313753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Segment 3">
              <a:extLst>
                <a:ext uri="{FF2B5EF4-FFF2-40B4-BE49-F238E27FC236}">
                  <a16:creationId xmlns:a16="http://schemas.microsoft.com/office/drawing/2014/main" id="{B16D7BB5-F9F8-41DF-B0FD-B8AD17EAB60E}"/>
                </a:ext>
              </a:extLst>
            </p:cNvPr>
            <p:cNvSpPr/>
            <p:nvPr/>
          </p:nvSpPr>
          <p:spPr>
            <a:xfrm rot="19800000">
              <a:off x="6970628" y="2373957"/>
              <a:ext cx="2312118" cy="1530902"/>
            </a:xfrm>
            <a:custGeom>
              <a:avLst/>
              <a:gdLst>
                <a:gd name="connsiteX0" fmla="*/ 2310263 w 2312118"/>
                <a:gd name="connsiteY0" fmla="*/ 0 h 1530902"/>
                <a:gd name="connsiteX1" fmla="*/ 2312118 w 2312118"/>
                <a:gd name="connsiteY1" fmla="*/ 83073 h 1530902"/>
                <a:gd name="connsiteX2" fmla="*/ 1902674 w 2312118"/>
                <a:gd name="connsiteY2" fmla="*/ 1530902 h 1530902"/>
                <a:gd name="connsiteX3" fmla="*/ 0 w 2312118"/>
                <a:gd name="connsiteY3" fmla="*/ 432392 h 1530902"/>
                <a:gd name="connsiteX4" fmla="*/ 109224 w 2312118"/>
                <a:gd name="connsiteY4" fmla="*/ 107576 h 1530902"/>
                <a:gd name="connsiteX5" fmla="*/ 112056 w 2312118"/>
                <a:gd name="connsiteY5" fmla="*/ 0 h 1530902"/>
                <a:gd name="connsiteX6" fmla="*/ 2310263 w 2312118"/>
                <a:gd name="connsiteY6" fmla="*/ 0 h 153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2118" h="1530902">
                  <a:moveTo>
                    <a:pt x="2310263" y="0"/>
                  </a:moveTo>
                  <a:lnTo>
                    <a:pt x="2312118" y="83073"/>
                  </a:lnTo>
                  <a:cubicBezTo>
                    <a:pt x="2299307" y="576334"/>
                    <a:pt x="2166736" y="1073534"/>
                    <a:pt x="1902674" y="1530902"/>
                  </a:cubicBezTo>
                  <a:lnTo>
                    <a:pt x="0" y="432392"/>
                  </a:lnTo>
                  <a:cubicBezTo>
                    <a:pt x="59577" y="329203"/>
                    <a:pt x="95420" y="218824"/>
                    <a:pt x="109224" y="107576"/>
                  </a:cubicBezTo>
                  <a:lnTo>
                    <a:pt x="112056" y="0"/>
                  </a:lnTo>
                  <a:lnTo>
                    <a:pt x="2310263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Segment 2">
              <a:extLst>
                <a:ext uri="{FF2B5EF4-FFF2-40B4-BE49-F238E27FC236}">
                  <a16:creationId xmlns:a16="http://schemas.microsoft.com/office/drawing/2014/main" id="{FA06254C-FD79-484E-A891-DEDBB1E55C96}"/>
                </a:ext>
              </a:extLst>
            </p:cNvPr>
            <p:cNvSpPr/>
            <p:nvPr/>
          </p:nvSpPr>
          <p:spPr>
            <a:xfrm rot="19800000">
              <a:off x="6213111" y="1062999"/>
              <a:ext cx="2305260" cy="1510854"/>
            </a:xfrm>
            <a:custGeom>
              <a:avLst/>
              <a:gdLst>
                <a:gd name="connsiteX0" fmla="*/ 1903094 w 2305260"/>
                <a:gd name="connsiteY0" fmla="*/ 0 h 1510854"/>
                <a:gd name="connsiteX1" fmla="*/ 1998076 w 2305260"/>
                <a:gd name="connsiteY1" fmla="*/ 173339 h 1510854"/>
                <a:gd name="connsiteX2" fmla="*/ 2300605 w 2305260"/>
                <a:gd name="connsiteY2" fmla="*/ 1302394 h 1510854"/>
                <a:gd name="connsiteX3" fmla="*/ 2305260 w 2305260"/>
                <a:gd name="connsiteY3" fmla="*/ 1510854 h 1510854"/>
                <a:gd name="connsiteX4" fmla="*/ 107228 w 2305260"/>
                <a:gd name="connsiteY4" fmla="*/ 1510854 h 1510854"/>
                <a:gd name="connsiteX5" fmla="*/ 108690 w 2305260"/>
                <a:gd name="connsiteY5" fmla="*/ 1455295 h 1510854"/>
                <a:gd name="connsiteX6" fmla="*/ 23371 w 2305260"/>
                <a:gd name="connsiteY6" fmla="*/ 1136880 h 1510854"/>
                <a:gd name="connsiteX7" fmla="*/ 0 w 2305260"/>
                <a:gd name="connsiteY7" fmla="*/ 1098752 h 1510854"/>
                <a:gd name="connsiteX8" fmla="*/ 1903094 w 2305260"/>
                <a:gd name="connsiteY8" fmla="*/ 0 h 151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260" h="1510854">
                  <a:moveTo>
                    <a:pt x="1903094" y="0"/>
                  </a:moveTo>
                  <a:lnTo>
                    <a:pt x="1998076" y="173339"/>
                  </a:lnTo>
                  <a:cubicBezTo>
                    <a:pt x="2170061" y="526625"/>
                    <a:pt x="2272905" y="910447"/>
                    <a:pt x="2300605" y="1302394"/>
                  </a:cubicBezTo>
                  <a:lnTo>
                    <a:pt x="2305260" y="1510854"/>
                  </a:lnTo>
                  <a:lnTo>
                    <a:pt x="107228" y="1510854"/>
                  </a:lnTo>
                  <a:lnTo>
                    <a:pt x="108690" y="1455295"/>
                  </a:lnTo>
                  <a:cubicBezTo>
                    <a:pt x="100879" y="1344759"/>
                    <a:pt x="71874" y="1236513"/>
                    <a:pt x="23371" y="1136880"/>
                  </a:cubicBezTo>
                  <a:lnTo>
                    <a:pt x="0" y="1098752"/>
                  </a:lnTo>
                  <a:lnTo>
                    <a:pt x="1903094" y="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Segment 1">
              <a:extLst>
                <a:ext uri="{FF2B5EF4-FFF2-40B4-BE49-F238E27FC236}">
                  <a16:creationId xmlns:a16="http://schemas.microsoft.com/office/drawing/2014/main" id="{CA9536F3-A9E2-471A-859F-8624299EC139}"/>
                </a:ext>
              </a:extLst>
            </p:cNvPr>
            <p:cNvSpPr/>
            <p:nvPr/>
          </p:nvSpPr>
          <p:spPr>
            <a:xfrm rot="19800000">
              <a:off x="5553398" y="213310"/>
              <a:ext cx="2222159" cy="2230365"/>
            </a:xfrm>
            <a:custGeom>
              <a:avLst/>
              <a:gdLst>
                <a:gd name="connsiteX0" fmla="*/ 1098510 w 2222159"/>
                <a:gd name="connsiteY0" fmla="*/ 0 h 2230365"/>
                <a:gd name="connsiteX1" fmla="*/ 2177012 w 2222159"/>
                <a:gd name="connsiteY1" fmla="*/ 1049135 h 2230365"/>
                <a:gd name="connsiteX2" fmla="*/ 2222159 w 2222159"/>
                <a:gd name="connsiteY2" fmla="*/ 1131525 h 2230365"/>
                <a:gd name="connsiteX3" fmla="*/ 318913 w 2222159"/>
                <a:gd name="connsiteY3" fmla="*/ 2230365 h 2230365"/>
                <a:gd name="connsiteX4" fmla="*/ 256999 w 2222159"/>
                <a:gd name="connsiteY4" fmla="*/ 2129361 h 2230365"/>
                <a:gd name="connsiteX5" fmla="*/ 0 w 2222159"/>
                <a:gd name="connsiteY5" fmla="*/ 1902674 h 2230365"/>
                <a:gd name="connsiteX6" fmla="*/ 1098510 w 2222159"/>
                <a:gd name="connsiteY6" fmla="*/ 0 h 223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159" h="2230365">
                  <a:moveTo>
                    <a:pt x="1098510" y="0"/>
                  </a:moveTo>
                  <a:cubicBezTo>
                    <a:pt x="1555877" y="264061"/>
                    <a:pt x="1919287" y="628363"/>
                    <a:pt x="2177012" y="1049135"/>
                  </a:cubicBezTo>
                  <a:lnTo>
                    <a:pt x="2222159" y="1131525"/>
                  </a:lnTo>
                  <a:lnTo>
                    <a:pt x="318913" y="2230365"/>
                  </a:lnTo>
                  <a:lnTo>
                    <a:pt x="256999" y="2129361"/>
                  </a:lnTo>
                  <a:cubicBezTo>
                    <a:pt x="189420" y="2039920"/>
                    <a:pt x="103190" y="1962251"/>
                    <a:pt x="0" y="1902674"/>
                  </a:cubicBezTo>
                  <a:lnTo>
                    <a:pt x="109851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Segment 12 Text">
              <a:extLst>
                <a:ext uri="{FF2B5EF4-FFF2-40B4-BE49-F238E27FC236}">
                  <a16:creationId xmlns:a16="http://schemas.microsoft.com/office/drawing/2014/main" id="{4B1DDD7E-8BDB-4D1F-BB9A-3D9CEE23754C}"/>
                </a:ext>
              </a:extLst>
            </p:cNvPr>
            <p:cNvSpPr/>
            <p:nvPr/>
          </p:nvSpPr>
          <p:spPr>
            <a:xfrm rot="15094825">
              <a:off x="4463267" y="114444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10</a:t>
              </a:r>
            </a:p>
          </p:txBody>
        </p:sp>
        <p:sp>
          <p:nvSpPr>
            <p:cNvPr id="50" name="Segment 11 Text">
              <a:extLst>
                <a:ext uri="{FF2B5EF4-FFF2-40B4-BE49-F238E27FC236}">
                  <a16:creationId xmlns:a16="http://schemas.microsoft.com/office/drawing/2014/main" id="{FEA8BDF8-7D2E-44E1-88E7-8E5918C791FA}"/>
                </a:ext>
              </a:extLst>
            </p:cNvPr>
            <p:cNvSpPr/>
            <p:nvPr/>
          </p:nvSpPr>
          <p:spPr>
            <a:xfrm rot="13372475">
              <a:off x="3598843" y="169167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  <p:sp>
          <p:nvSpPr>
            <p:cNvPr id="51" name="Segment 10 Text">
              <a:extLst>
                <a:ext uri="{FF2B5EF4-FFF2-40B4-BE49-F238E27FC236}">
                  <a16:creationId xmlns:a16="http://schemas.microsoft.com/office/drawing/2014/main" id="{5ED905A6-A039-4FD3-ADF7-ADEA4B3BBD50}"/>
                </a:ext>
              </a:extLst>
            </p:cNvPr>
            <p:cNvSpPr/>
            <p:nvPr/>
          </p:nvSpPr>
          <p:spPr>
            <a:xfrm rot="11488962">
              <a:off x="3137292" y="256650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</a:t>
              </a:r>
            </a:p>
          </p:txBody>
        </p:sp>
        <p:sp>
          <p:nvSpPr>
            <p:cNvPr id="52" name="Segment 9 Text">
              <a:extLst>
                <a:ext uri="{FF2B5EF4-FFF2-40B4-BE49-F238E27FC236}">
                  <a16:creationId xmlns:a16="http://schemas.microsoft.com/office/drawing/2014/main" id="{EE63C8E8-E688-445E-B50A-1A9C690DE77D}"/>
                </a:ext>
              </a:extLst>
            </p:cNvPr>
            <p:cNvSpPr/>
            <p:nvPr/>
          </p:nvSpPr>
          <p:spPr>
            <a:xfrm rot="9928268">
              <a:off x="3174221" y="357095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  <p:sp>
          <p:nvSpPr>
            <p:cNvPr id="53" name="Segment 8 Text">
              <a:extLst>
                <a:ext uri="{FF2B5EF4-FFF2-40B4-BE49-F238E27FC236}">
                  <a16:creationId xmlns:a16="http://schemas.microsoft.com/office/drawing/2014/main" id="{10687200-51C0-4CEF-8623-B947CA41F204}"/>
                </a:ext>
              </a:extLst>
            </p:cNvPr>
            <p:cNvSpPr/>
            <p:nvPr/>
          </p:nvSpPr>
          <p:spPr>
            <a:xfrm rot="8011487">
              <a:off x="3668031" y="443066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-3</a:t>
              </a:r>
            </a:p>
          </p:txBody>
        </p:sp>
        <p:sp>
          <p:nvSpPr>
            <p:cNvPr id="54" name="Segment 7 Text">
              <a:extLst>
                <a:ext uri="{FF2B5EF4-FFF2-40B4-BE49-F238E27FC236}">
                  <a16:creationId xmlns:a16="http://schemas.microsoft.com/office/drawing/2014/main" id="{EBFF6283-2405-4BAB-A2A8-60CAA1B058EB}"/>
                </a:ext>
              </a:extLst>
            </p:cNvPr>
            <p:cNvSpPr/>
            <p:nvPr/>
          </p:nvSpPr>
          <p:spPr>
            <a:xfrm rot="6200893">
              <a:off x="4544228" y="4926742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  <p:sp>
          <p:nvSpPr>
            <p:cNvPr id="55" name="Segment 6 Text">
              <a:extLst>
                <a:ext uri="{FF2B5EF4-FFF2-40B4-BE49-F238E27FC236}">
                  <a16:creationId xmlns:a16="http://schemas.microsoft.com/office/drawing/2014/main" id="{490C904E-25FA-4B67-AEC5-B2F8136DA55F}"/>
                </a:ext>
              </a:extLst>
            </p:cNvPr>
            <p:cNvSpPr/>
            <p:nvPr/>
          </p:nvSpPr>
          <p:spPr>
            <a:xfrm rot="4481382">
              <a:off x="5514398" y="4886317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6</a:t>
              </a:r>
            </a:p>
          </p:txBody>
        </p:sp>
        <p:sp>
          <p:nvSpPr>
            <p:cNvPr id="56" name="Segment 5 Text">
              <a:extLst>
                <a:ext uri="{FF2B5EF4-FFF2-40B4-BE49-F238E27FC236}">
                  <a16:creationId xmlns:a16="http://schemas.microsoft.com/office/drawing/2014/main" id="{04E07933-07DC-4A50-AF94-68CEDCF07656}"/>
                </a:ext>
              </a:extLst>
            </p:cNvPr>
            <p:cNvSpPr/>
            <p:nvPr/>
          </p:nvSpPr>
          <p:spPr>
            <a:xfrm rot="2699573">
              <a:off x="6396327" y="440156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  <p:sp>
          <p:nvSpPr>
            <p:cNvPr id="57" name="Segment 4 Text">
              <a:extLst>
                <a:ext uri="{FF2B5EF4-FFF2-40B4-BE49-F238E27FC236}">
                  <a16:creationId xmlns:a16="http://schemas.microsoft.com/office/drawing/2014/main" id="{1F77009D-9539-410E-B129-9A03AF091CD7}"/>
                </a:ext>
              </a:extLst>
            </p:cNvPr>
            <p:cNvSpPr/>
            <p:nvPr/>
          </p:nvSpPr>
          <p:spPr>
            <a:xfrm rot="906046">
              <a:off x="6916382" y="353135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9</a:t>
              </a:r>
            </a:p>
          </p:txBody>
        </p:sp>
        <p:sp>
          <p:nvSpPr>
            <p:cNvPr id="58" name="Segment 3 Text">
              <a:extLst>
                <a:ext uri="{FF2B5EF4-FFF2-40B4-BE49-F238E27FC236}">
                  <a16:creationId xmlns:a16="http://schemas.microsoft.com/office/drawing/2014/main" id="{9C761F5C-8CD0-4888-B71F-ABB96AA6C077}"/>
                </a:ext>
              </a:extLst>
            </p:cNvPr>
            <p:cNvSpPr/>
            <p:nvPr/>
          </p:nvSpPr>
          <p:spPr>
            <a:xfrm rot="20849754">
              <a:off x="6922781" y="2537457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-5</a:t>
              </a:r>
            </a:p>
          </p:txBody>
        </p:sp>
        <p:sp>
          <p:nvSpPr>
            <p:cNvPr id="59" name="Segment 2 Text">
              <a:extLst>
                <a:ext uri="{FF2B5EF4-FFF2-40B4-BE49-F238E27FC236}">
                  <a16:creationId xmlns:a16="http://schemas.microsoft.com/office/drawing/2014/main" id="{D48B315C-714E-4DFD-ACB0-3F7A1DA7042C}"/>
                </a:ext>
              </a:extLst>
            </p:cNvPr>
            <p:cNvSpPr/>
            <p:nvPr/>
          </p:nvSpPr>
          <p:spPr>
            <a:xfrm rot="18962840">
              <a:off x="6404623" y="163252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7</a:t>
              </a:r>
            </a:p>
          </p:txBody>
        </p:sp>
        <p:sp>
          <p:nvSpPr>
            <p:cNvPr id="60" name="Segment 1 Text">
              <a:extLst>
                <a:ext uri="{FF2B5EF4-FFF2-40B4-BE49-F238E27FC236}">
                  <a16:creationId xmlns:a16="http://schemas.microsoft.com/office/drawing/2014/main" id="{3F4B9156-2086-4D8C-A68F-CEA5507DD04F}"/>
                </a:ext>
              </a:extLst>
            </p:cNvPr>
            <p:cNvSpPr/>
            <p:nvPr/>
          </p:nvSpPr>
          <p:spPr>
            <a:xfrm rot="17067617">
              <a:off x="5510755" y="110567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grpSp>
        <p:nvGrpSpPr>
          <p:cNvPr id="30" name="Spin Button">
            <a:extLst>
              <a:ext uri="{FF2B5EF4-FFF2-40B4-BE49-F238E27FC236}">
                <a16:creationId xmlns:a16="http://schemas.microsoft.com/office/drawing/2014/main" id="{5A4AE164-BDC2-4C05-9DBE-540CC6E78467}"/>
              </a:ext>
            </a:extLst>
          </p:cNvPr>
          <p:cNvGrpSpPr/>
          <p:nvPr/>
        </p:nvGrpSpPr>
        <p:grpSpPr>
          <a:xfrm>
            <a:off x="3897000" y="1896750"/>
            <a:ext cx="1350000" cy="1350000"/>
            <a:chOff x="5196000" y="2529000"/>
            <a:chExt cx="1800000" cy="1800000"/>
          </a:xfrm>
        </p:grpSpPr>
        <p:sp>
          <p:nvSpPr>
            <p:cNvPr id="31" name="Spin Button">
              <a:extLst>
                <a:ext uri="{FF2B5EF4-FFF2-40B4-BE49-F238E27FC236}">
                  <a16:creationId xmlns:a16="http://schemas.microsoft.com/office/drawing/2014/main" id="{9AEA8EA1-DEE8-4F31-B59A-5B19D9F0ECB2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SPIN</a:t>
              </a:r>
            </a:p>
          </p:txBody>
        </p:sp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6E08BFD4-18AD-44C3-B109-AB78CA2C84A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7B7ED7CB-63BC-4D0E-8121-A1B5864A5D78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Marker">
            <a:extLst>
              <a:ext uri="{FF2B5EF4-FFF2-40B4-BE49-F238E27FC236}">
                <a16:creationId xmlns:a16="http://schemas.microsoft.com/office/drawing/2014/main" id="{A7B16688-256D-4D3D-BCA2-9CD3DE1E0372}"/>
              </a:ext>
            </a:extLst>
          </p:cNvPr>
          <p:cNvSpPr/>
          <p:nvPr/>
        </p:nvSpPr>
        <p:spPr>
          <a:xfrm rot="10800000">
            <a:off x="4305905" y="-1649"/>
            <a:ext cx="540000" cy="54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3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6"/>
            <a:ext cx="9116800" cy="51281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8FAC3-FAEB-29C7-8449-B171E7BC8FC1}"/>
              </a:ext>
            </a:extLst>
          </p:cNvPr>
          <p:cNvSpPr txBox="1"/>
          <p:nvPr/>
        </p:nvSpPr>
        <p:spPr>
          <a:xfrm>
            <a:off x="1669313" y="4403130"/>
            <a:ext cx="6088025" cy="64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17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17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124191" y="1084569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 and number.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31438" y="2931394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circle and read.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126213" y="2736354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Let’s play.</a:t>
            </a:r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748" y="4383124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27610" y="311795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206146" y="1915742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687044" y="2028587"/>
            <a:ext cx="34567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Slap the board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45019" y="1429136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Game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56424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pring interior of living room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39" y="3556791"/>
            <a:ext cx="2732643" cy="11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99" y="1705739"/>
            <a:ext cx="2225462" cy="12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36" y="116446"/>
            <a:ext cx="2783203" cy="1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22" y="1651078"/>
            <a:ext cx="2090998" cy="13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82" y="3408123"/>
            <a:ext cx="2190850" cy="13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69136E-6 L 0.00018 0.00031 C 0.00174 0.01081 0.00347 0.02099 0.00469 0.03179 C 0.00521 0.03581 0.00469 0.03982 0.00504 0.04383 C 0.00521 0.04692 0.00556 0.05 0.00573 0.05278 C 0.00625 0.06667 0.00434 0.04352 0.00399 0.0676 C 0.00382 0.06945 0.00417 0.07099 0.00382 0.07254 C 0.00365 0.07439 0.00261 0.07624 0.00226 0.07778 C 0.00191 0.07994 0.00191 0.08241 0.00156 0.08457 C 0.00122 0.08612 0.00087 0.08797 0.00087 0.08982 C 0.00052 0.09105 0.00087 0.09291 0.0007 0.09414 C 0.00052 0.09599 -1.38889E-6 0.09784 -0.00017 0.0997 C -0.00035 0.10155 -0.00052 0.10402 -0.00069 0.10587 C -0.00139 0.11142 -0.00312 0.11667 -0.00417 0.12192 C -0.00434 0.12346 -0.00399 0.125 -0.00434 0.12624 C -0.00503 0.13025 -0.00712 0.13334 -0.00764 0.13766 C -0.00781 0.13982 -0.00781 0.14198 -0.00816 0.14383 C -0.0092 0.14815 -0.01076 0.15124 -0.01146 0.15525 C -0.0118 0.15679 -0.01232 0.15834 -0.0125 0.1605 C -0.0125 0.16173 -0.01232 0.16358 -0.01232 0.16482 C -0.01267 0.16698 -0.01371 0.16852 -0.01423 0.17038 C -0.01476 0.17408 -0.01458 0.17809 -0.0158 0.18056 C -0.01649 0.1821 -0.01719 0.18334 -0.01771 0.18488 C -0.01805 0.18581 -0.02153 0.20433 -0.02257 0.20741 C -0.02309 0.20957 -0.02361 0.21142 -0.0243 0.21328 C -0.025 0.21544 -0.02604 0.21698 -0.02673 0.21914 C -0.02743 0.22192 -0.02778 0.22531 -0.02864 0.22809 C -0.02934 0.23025 -0.03055 0.23179 -0.03107 0.23396 C -0.03142 0.23581 -0.03142 0.23766 -0.03194 0.2392 C -0.03281 0.24198 -0.03403 0.24414 -0.03489 0.24692 C -0.03559 0.24877 -0.03594 0.25062 -0.03663 0.25247 C -0.03837 0.2571 -0.03993 0.26204 -0.04201 0.26636 C -0.04271 0.2676 -0.0434 0.26883 -0.04392 0.27068 C -0.04462 0.27223 -0.04496 0.27439 -0.04566 0.27593 C -0.04635 0.27809 -0.04739 0.27994 -0.04809 0.28179 C -0.04878 0.28396 -0.04878 0.28704 -0.04948 0.28889 C -0.05104 0.29291 -0.05712 0.30494 -0.05989 0.31019 C -0.06094 0.31204 -0.06146 0.31513 -0.06319 0.31636 L -0.0684 0.32099 C -0.07726 0.3321 -0.06788 0.31976 -0.07951 0.33766 C -0.08177 0.34136 -0.08385 0.34507 -0.08646 0.34784 C -0.0901 0.35124 -0.09062 0.35155 -0.09375 0.35618 C -0.09479 0.35834 -0.09583 0.36081 -0.09687 0.36266 C -0.09878 0.36605 -0.10503 0.37593 -0.10573 0.37686 C -0.10781 0.37902 -0.10989 0.37994 -0.11198 0.38179 C -0.125 0.40402 -0.11337 0.38519 -0.12309 0.39877 C -0.12465 0.40093 -0.12621 0.40371 -0.12778 0.40587 C -0.13107 0.41019 -0.1467 0.42747 -0.14982 0.42994 L -0.15885 0.43828 C -0.16024 0.43951 -0.1618 0.44105 -0.16354 0.44229 L -0.18437 0.45679 L -0.22361 0.47655 C -0.22621 0.47778 -0.23958 0.48118 -0.24028 0.48087 C -0.24705 0.48056 -0.24392 0.48056 -0.24982 0.48149 C -0.25347 0.48025 -0.25712 0.4784 -0.26094 0.47809 C -0.26198 0.47809 -0.26285 0.47809 -0.26354 0.47809 C -0.2658 0.47747 -0.27014 0.47593 -0.27187 0.4747 C -0.27378 0.47377 -0.27517 0.47254 -0.27691 0.4713 C -0.27882 0.47007 -0.28073 0.46976 -0.28264 0.46821 C -0.28767 0.46513 -0.29236 0.46019 -0.29757 0.45772 C -0.30573 0.45402 -0.29913 0.45772 -0.30937 0.45031 C -0.31215 0.44815 -0.3151 0.4463 -0.31823 0.44414 C -0.31944 0.44352 -0.32083 0.44291 -0.32205 0.44167 C -0.33524 0.42963 -0.31701 0.44692 -0.33611 0.42624 C -0.33854 0.42346 -0.34097 0.42161 -0.3434 0.41914 C -0.34618 0.41605 -0.34896 0.41266 -0.35208 0.40988 C -0.35434 0.40741 -0.35677 0.40525 -0.3592 0.40309 C -0.36146 0.40093 -0.36354 0.39815 -0.3658 0.39568 C -0.37569 0.3855 -0.37205 0.39105 -0.38055 0.38056 C -0.39844 0.35896 -0.3783 0.38272 -0.39184 0.36513 C -0.39375 0.36297 -0.39566 0.36112 -0.39739 0.35865 C -0.39878 0.35649 -0.39982 0.35371 -0.40139 0.35155 C -0.41423 0.33025 -0.3993 0.35587 -0.4092 0.34044 C -0.41371 0.33334 -0.41007 0.33828 -0.41337 0.33179 C -0.41545 0.32747 -0.41771 0.32377 -0.41979 0.31976 C -0.42031 0.3176 -0.42101 0.31513 -0.4217 0.31328 C -0.42274 0.3105 -0.42396 0.30834 -0.42482 0.30556 C -0.42656 0.29939 -0.42812 0.29291 -0.42969 0.28642 C -0.4368 0.24383 -0.44444 0.20124 -0.45104 0.15834 C -0.45139 0.15525 -0.45069 0.15247 -0.45087 0.14908 C -0.45104 0.14507 -0.45156 0.14136 -0.45191 0.13735 C -0.45226 0.13303 -0.45399 0.11667 -0.45417 0.10926 C -0.45434 0.10556 -0.45417 0.10217 -0.45434 0.09815 C -0.45451 0.09476 -0.45503 0.09167 -0.45538 0.08797 C -0.45555 0.08396 -0.45538 0.07223 -0.45521 0.0676 C -0.45503 0.05741 -0.45417 0.05247 -0.45295 0.04044 C -0.45243 0.03488 -0.45173 0.02933 -0.45139 0.02408 C -0.44948 -0.01265 -0.45173 0.01883 -0.44878 -0.00555 C -0.44826 -0.00864 -0.44826 -0.01203 -0.44774 -0.01512 C -0.44705 -0.02006 -0.44548 -0.02438 -0.44496 -0.02932 C -0.44462 -0.03117 -0.44479 -0.03364 -0.44427 -0.0358 C -0.44357 -0.03858 -0.44201 -0.04074 -0.44132 -0.04351 C -0.4408 -0.04506 -0.4408 -0.04691 -0.44045 -0.04876 C -0.43993 -0.05061 -0.43923 -0.05246 -0.43871 -0.05432 C -0.43837 -0.05617 -0.43837 -0.05864 -0.43802 -0.0608 C -0.43732 -0.06574 -0.43472 -0.07006 -0.43351 -0.07407 C -0.43264 -0.07685 -0.43229 -0.08024 -0.4316 -0.08302 C -0.43125 -0.08425 -0.42448 -0.09938 -0.42361 -0.10277 C -0.41649 -0.12623 -0.42309 -0.1074 -0.41649 -0.12222 C -0.41528 -0.12469 -0.41458 -0.12746 -0.41354 -0.12993 C -0.41267 -0.13148 -0.41163 -0.13271 -0.41076 -0.13456 C -0.40955 -0.13642 -0.40868 -0.13888 -0.40764 -0.14074 C -0.40642 -0.1429 -0.40503 -0.14413 -0.40417 -0.14598 C -0.40278 -0.14783 -0.40191 -0.1503 -0.40087 -0.15216 C -0.39653 -0.16018 -0.39496 -0.16172 -0.38976 -0.16913 C -0.38507 -0.17561 -0.3875 -0.17314 -0.38246 -0.17777 C -0.38107 -0.18024 -0.37986 -0.18271 -0.37847 -0.18456 C -0.37656 -0.18703 -0.37448 -0.18888 -0.37257 -0.19074 C -0.37066 -0.1929 -0.3691 -0.19506 -0.36736 -0.19691 C -0.36354 -0.20061 -0.35816 -0.20432 -0.35434 -0.20679 C -0.34722 -0.2145 -0.35278 -0.20864 -0.33871 -0.2216 C -0.3342 -0.22592 -0.32969 -0.23024 -0.325 -0.23395 C -0.3191 -0.23827 -0.31146 -0.24351 -0.30555 -0.24722 L -0.24149 -0.28086 C -0.23871 -0.28209 -0.23559 -0.28271 -0.23246 -0.28395 L -0.22187 -0.28827 C -0.21042 -0.29104 -0.2243 -0.28734 -0.20469 -0.29444 C -0.19548 -0.29783 -0.20312 -0.29475 -0.19705 -0.29567 C -0.18021 -0.29783 -0.20521 -0.29537 -0.18628 -0.29814 C -0.1842 -0.29876 -0.18212 -0.29845 -0.18021 -0.29876 C -0.17882 -0.29876 -0.17743 -0.29907 -0.17587 -0.29938 C -0.16979 -0.3 -0.17535 -0.29907 -0.16823 -0.3003 C -0.16649 -0.30092 -0.1651 -0.30154 -0.16319 -0.30154 C -0.15851 -0.30216 -0.14219 -0.30123 -0.14132 -0.30092 C -0.13941 -0.3003 -0.13767 -0.29969 -0.13576 -0.29938 C -0.13212 -0.29876 -0.12795 -0.3 -0.1243 -0.29814 C -0.12135 -0.29629 -0.11875 -0.29475 -0.1158 -0.29321 C -0.1033 -0.28796 -0.11805 -0.29598 -0.10226 -0.29135 C -0.10156 -0.29104 -0.09219 -0.28611 -0.08958 -0.28425 C -0.08837 -0.28302 -0.08698 -0.28117 -0.08559 -0.28024 C -0.08368 -0.2787 -0.0816 -0.2787 -0.07969 -0.27716 L -0.06319 -0.26142 C -0.06146 -0.25987 -0.05955 -0.25864 -0.05798 -0.25648 C -0.05607 -0.2537 -0.05417 -0.25123 -0.05226 -0.24876 C -0.05052 -0.2466 -0.04844 -0.24506 -0.04687 -0.24228 C -0.04548 -0.24012 -0.04427 -0.23765 -0.04288 -0.23518 C -0.02986 -0.21234 -0.04583 -0.24074 -0.03351 -0.22037 C -0.03194 -0.21821 -0.0309 -0.21512 -0.02951 -0.21296 C -0.02778 -0.2108 -0.02569 -0.20925 -0.02396 -0.20679 C -0.02257 -0.20462 -0.02135 -0.20185 -0.02031 -0.19969 C -0.01736 -0.19382 -0.01476 -0.18796 -0.01198 -0.18209 C -0.01111 -0.18024 -0.01024 -0.17808 -0.00937 -0.17592 C -0.00833 -0.17438 -0.00347 -0.16419 -0.00243 -0.16142 C -0.00035 -0.15617 0.00156 -0.15092 0.00382 -0.14598 C 0.00469 -0.14382 0.0059 -0.14197 0.0066 -0.13981 C 0.01615 -0.11234 0.0059 -0.13919 0.01337 -0.11574 C 0.01424 -0.11296 0.01545 -0.11049 0.01632 -0.10802 C 0.0283 -0.06111 0.02222 -0.08642 0.03854 0.02099 C 0.03958 0.02655 0.03941 0.03272 0.03993 0.03889 C 0.04097 0.05494 0.0408 0.05031 0.04063 0.06328 C 0.04288 0.08673 0.04097 0.06358 0.04184 0.08581 C 0.04202 0.08889 0.04271 0.09167 0.04254 0.09476 C 0.04254 0.09754 0.04184 0.10031 0.04149 0.10309 C 0.04167 0.10618 0.04202 0.10926 0.04202 0.11204 C 0.04202 0.11636 0.04149 0.12254 0.04115 0.12655 C 0.04219 0.14538 0.04115 0.12192 0.04045 0.14229 C 0.04028 0.14507 0.04097 0.14754 0.0408 0.15 C 0.04028 0.15556 0.03889 0.16142 0.03837 0.16667 C 0.03611 0.18951 0.03854 0.17068 0.03524 0.18889 C 0.03438 0.19383 0.03386 0.19908 0.03264 0.20402 C 0.03212 0.20618 0.03073 0.20803 0.03021 0.20988 C 0.02952 0.21235 0.02934 0.21482 0.02865 0.21698 C 0.02708 0.22192 0.025 0.22624 0.02327 0.23087 C 0.02031 0.23858 0.02066 0.23858 0.01702 0.24507 C 0.01476 0.24908 0.0125 0.25278 0.01024 0.25649 L 0.00208 0.27007 C -0.00937 0.28457 0.00087 0.27223 -0.01094 0.28488 C -0.0118 0.28581 -0.0125 0.28673 -0.01302 0.28766 C -0.01614 0.29198 -0.01927 0.2963 -0.02239 0.30031 C -0.02639 0.30587 -0.02743 0.30649 -0.03177 0.3105 C -0.04705 0.33179 -0.0316 0.30988 -0.04444 0.32778 C -0.04583 0.32963 -0.0467 0.33149 -0.04792 0.33303 C -0.04878 0.33365 -0.04948 0.33488 -0.05017 0.33581 C -0.05121 0.33704 -0.05417 0.33982 -0.05521 0.34136 C -0.05607 0.34291 -0.05642 0.34476 -0.05712 0.34568 C -0.05816 0.34723 -0.06302 0.35155 -0.06389 0.35247 C -0.06562 0.35433 -0.06788 0.35803 -0.06944 0.36019 C -0.07239 0.3642 -0.07482 0.36883 -0.07812 0.37099 L -0.08889 0.37871 C -0.09114 0.38149 -0.09618 0.38766 -0.09844 0.38982 C -0.10903 0.3997 -0.10694 0.3963 -0.11597 0.40402 C -0.12048 0.40803 -0.11857 0.40679 -0.12257 0.41081 C -0.12691 0.41482 -0.12812 0.41544 -0.13264 0.41945 C -0.14583 0.43118 -0.12413 0.41297 -0.14149 0.42717 C -0.15417 0.44352 -0.14305 0.43025 -0.1743 0.4497 C -0.17778 0.45217 -0.18107 0.45433 -0.18437 0.45679 L -0.23889 0.48488 C -0.24236 0.48642 -0.24583 0.48766 -0.24948 0.4892 C -0.25243 0.49013 -0.25278 0.48889 -0.25555 0.4892 C -0.25694 0.4892 -0.25851 0.48982 -0.25989 0.48982 C -0.26059 0.48982 -0.26146 0.48982 -0.26232 0.48982 C -0.26528 0.49013 -0.26979 0.49229 -0.27274 0.49075 C -0.27656 0.48858 -0.27448 0.4892 -0.27899 0.48951 C -0.28264 0.48766 -0.28524 0.48581 -0.28923 0.48581 C -0.2901 0.48581 -0.29097 0.48612 -0.29184 0.4855 C -0.29288 0.4855 -0.29392 0.48457 -0.29479 0.48426 C -0.29566 0.48365 -0.29653 0.48426 -0.29739 0.48396 C -0.2993 0.48334 -0.30121 0.48087 -0.30312 0.48118 C -0.30399 0.48087 -0.30503 0.48118 -0.30573 0.48087 C -0.31076 0.47933 -0.3066 0.47963 -0.3118 0.47655 C -0.31302 0.47593 -0.31441 0.47593 -0.31545 0.47531 C -0.31667 0.4747 -0.31753 0.47315 -0.31857 0.47254 C -0.31944 0.47161 -0.32066 0.47161 -0.32153 0.47068 C -0.32396 0.46883 -0.32621 0.46544 -0.32882 0.4642 C -0.33003 0.46328 -0.33142 0.46266 -0.33264 0.46142 C -0.33351 0.4605 -0.33403 0.45896 -0.33507 0.45803 C -0.33594 0.45741 -0.3368 0.4571 -0.33785 0.45649 C -0.33906 0.45587 -0.34045 0.45525 -0.34167 0.45402 C -0.34427 0.45155 -0.3467 0.44846 -0.3493 0.44568 C -0.35798 0.43673 -0.34548 0.45062 -0.35729 0.4392 C -0.35816 0.43858 -0.35885 0.43673 -0.35972 0.43581 C -0.36076 0.43457 -0.36198 0.43396 -0.36285 0.43272 C -0.3651 0.43025 -0.36736 0.42717 -0.36962 0.42439 C -0.37031 0.42315 -0.37101 0.42192 -0.37205 0.42068 C -0.37396 0.41852 -0.37812 0.41482 -0.37812 0.41513 C -0.37864 0.41358 -0.37899 0.41204 -0.37969 0.41112 C -0.38472 0.4034 -0.38073 0.41266 -0.38507 0.40463 C -0.38559 0.40371 -0.38663 0.40093 -0.38663 0.40124 L -0.38663 0.40093 " pathEditMode="relative" rAng="20580000" ptsTypes="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0" y="83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4 -0.25648 L 0.2724 -0.25648 L 0.38993 -0.25493 C 0.39271 -0.25493 0.39549 -0.25432 0.39827 -0.2537 C 0.39913 -0.25339 0.39983 -0.25247 0.4007 -0.25216 C 0.41476 -0.24506 0.39097 -0.25802 0.40816 -0.24753 C 0.40938 -0.24691 0.41042 -0.24691 0.41163 -0.24629 C 0.41493 -0.24382 0.41823 -0.24135 0.42153 -0.23889 C 0.42604 -0.23549 0.42813 -0.23395 0.43247 -0.22993 C 0.43438 -0.22808 0.43629 -0.22592 0.4382 -0.22407 C 0.44045 -0.22191 0.44271 -0.22037 0.44497 -0.2179 C 0.44618 -0.21666 0.45799 -0.20339 0.46163 -0.19876 C 0.46354 -0.19629 0.46545 -0.19382 0.46736 -0.19135 C 0.4691 -0.1895 0.47066 -0.18734 0.4724 -0.18549 C 0.47413 -0.18333 0.4757 -0.18179 0.47743 -0.17963 C 0.47969 -0.17654 0.48177 -0.17345 0.48403 -0.17068 C 0.49149 -0.16172 0.49358 -0.16296 0.49913 -0.15 C 0.49983 -0.14784 0.5007 -0.14598 0.50156 -0.14382 C 0.50278 -0.14105 0.50365 -0.13796 0.50486 -0.13518 C 0.50643 -0.13148 0.50972 -0.12376 0.51077 -0.12037 C 0.51181 -0.11635 0.51268 -0.11203 0.51406 -0.10833 C 0.51458 -0.10679 0.51528 -0.10555 0.5158 -0.10401 C 0.51649 -0.10123 0.51684 -0.09814 0.51736 -0.09506 C 0.51788 -0.09259 0.51858 -0.09012 0.5191 -0.08765 C 0.5224 -0.06759 0.51702 -0.09321 0.52153 -0.07284 C 0.52188 -0.06728 0.52205 -0.06203 0.5224 -0.05648 C 0.52257 -0.05401 0.52309 -0.05154 0.52327 -0.04907 C 0.52361 -0.0429 0.52379 -0.03642 0.52413 -0.02993 C 0.52379 -0.00432 0.52361 0.02161 0.52327 0.04723 C 0.52309 0.05402 0.52257 0.06976 0.52153 0.0784 C 0.52118 0.08241 0.52049 0.08611 0.51997 0.09013 C 0.51962 0.09599 0.51962 0.10216 0.5191 0.10803 C 0.51875 0.11142 0.51788 0.11482 0.51736 0.11821 C 0.51702 0.12161 0.51702 0.12531 0.51649 0.12871 C 0.51615 0.1321 0.51528 0.1355 0.51493 0.13889 C 0.51441 0.14229 0.51441 0.14599 0.51406 0.14939 C 0.51389 0.15186 0.51354 0.15432 0.5132 0.15679 C 0.51285 0.15988 0.51268 0.16266 0.51233 0.16574 C 0.51215 0.1676 0.51181 0.16976 0.51163 0.17161 C 0.51129 0.1747 0.51111 0.17747 0.51077 0.18056 C 0.51024 0.18395 0.50955 0.18735 0.50903 0.19074 C 0.50868 0.19321 0.50851 0.19568 0.50816 0.19815 C 0.50764 0.20432 0.50833 0.21081 0.5066 0.21605 C 0.50469 0.2213 0.50278 0.22655 0.50156 0.23241 C 0.50018 0.23889 0.49618 0.26235 0.49566 0.26636 C 0.49549 0.26883 0.49549 0.27161 0.49497 0.27377 C 0.49427 0.27655 0.49323 0.27871 0.49236 0.28118 C 0.49219 0.28334 0.49202 0.28519 0.49149 0.28704 C 0.48993 0.29445 0.48941 0.29291 0.48733 0.30062 C 0.48507 0.30957 0.48507 0.31482 0.4816 0.3213 C 0.48056 0.32315 0.47934 0.32408 0.4783 0.32562 C 0.47552 0.3355 0.47743 0.32994 0.47153 0.34044 C 0.47049 0.3426 0.46962 0.34507 0.46823 0.3463 C 0.46684 0.34784 0.46545 0.34939 0.46406 0.35093 C 0.46007 0.35556 0.45695 0.36328 0.45243 0.36574 C 0.44549 0.36945 0.44115 0.3713 0.4349 0.37593 C 0.43038 0.37932 0.42639 0.38488 0.42153 0.38642 C 0.41545 0.38858 0.4099 0.38951 0.40399 0.39383 C 0.40191 0.39537 0.40035 0.39877 0.39827 0.3997 C 0.39219 0.40278 0.38577 0.40186 0.37986 0.40556 C 0.36163 0.4176 0.37969 0.40679 0.36163 0.41451 C 0.35764 0.41636 0.35382 0.41852 0.34983 0.42037 C 0.34792 0.42161 0.34601 0.42284 0.3441 0.42346 C 0.34236 0.42408 0.33681 0.42562 0.3349 0.42655 C 0.32483 0.43149 0.33524 0.42809 0.32413 0.43087 C 0.3224 0.43179 0.32083 0.43303 0.3191 0.43395 C 0.31736 0.43457 0.3158 0.43488 0.31406 0.43519 C 0.31268 0.43581 0.31129 0.43611 0.3099 0.43673 C 0.30903 0.43735 0.30816 0.43797 0.30747 0.43828 C 0.30608 0.43889 0.30452 0.4392 0.3033 0.43982 C 0.29861 0.44167 0.30278 0.44136 0.29653 0.4426 C 0.29358 0.44352 0.29045 0.44352 0.28733 0.44414 C 0.28577 0.44445 0.28403 0.44537 0.28247 0.44568 C 0.28038 0.4463 0.27847 0.44661 0.27656 0.44723 C 0.27518 0.44753 0.27379 0.44846 0.2724 0.44877 C 0.24618 0.45525 0.26771 0.44908 0.25399 0.45309 C 0.24219 0.45247 0.23021 0.45278 0.21823 0.45155 C 0.21424 0.45124 0.2059 0.44568 0.20243 0.44414 C 0.2007 0.44352 0.19913 0.44321 0.1974 0.4426 C 0.19514 0.44136 0.19306 0.43951 0.1908 0.43828 C 0.18889 0.43704 0.18681 0.43673 0.1849 0.43519 C 0.17656 0.42963 0.18264 0.43334 0.17743 0.42655 C 0.17604 0.4247 0.17448 0.42377 0.17327 0.42192 C 0.17066 0.41883 0.16823 0.41513 0.1658 0.41173 C 0.16458 0.41019 0.16354 0.40865 0.16233 0.4071 C 0.16129 0.40556 0.16007 0.40463 0.15903 0.40278 C 0.1507 0.38797 0.16615 0.41513 0.1507 0.38951 C 0.14115 0.37346 0.14688 0.37932 0.13993 0.37315 C 0.13386 0.35957 0.13785 0.36791 0.12743 0.34939 C 0.12604 0.34692 0.12448 0.34476 0.12327 0.34198 C 0.11406 0.32223 0.11875 0.33025 0.1099 0.31667 C 0.10643 0.30463 0.10903 0.31235 0.1007 0.29445 C 0.09931 0.29167 0.0974 0.2892 0.09653 0.28581 C 0.09566 0.2821 0.09531 0.2784 0.0941 0.27531 C 0.09184 0.26945 0.08906 0.26451 0.08663 0.25895 C 0.08542 0.25649 0.08438 0.25402 0.08316 0.25155 C 0.08247 0.2497 0.0816 0.24753 0.08073 0.24568 C 0.07708 0.23735 0.07743 0.23889 0.07413 0.22932 C 0.07292 0.22593 0.07205 0.22223 0.07066 0.21914 C 0.06302 0.19908 0.06962 0.22068 0.06406 0.20124 C 0.06372 0.19877 0.06372 0.1963 0.0632 0.19383 C 0.06007 0.17871 0.05955 0.1892 0.05747 0.16729 L 0.05573 0.14939 C 0.05608 0.10309 0.0559 0.05649 0.0566 0.01019 C 0.05677 0.00216 0.05712 -0.00586 0.05816 -0.01358 L 0.06077 -0.02993 C 0.06146 -0.0395 0.06146 -0.04413 0.0632 -0.0537 C 0.06424 -0.05864 0.06563 -0.06327 0.06649 -0.06851 C 0.06788 -0.0753 0.06858 -0.0824 0.06997 -0.08919 C 0.0724 -0.10154 0.07344 -0.10185 0.07656 -0.11296 C 0.08004 -0.12469 0.08524 -0.14568 0.08993 -0.15586 C 0.09358 -0.16358 0.09757 -0.17098 0.1007 -0.17963 C 0.10677 -0.19537 0.10261 -0.1858 0.11406 -0.20617 C 0.1158 -0.20926 0.11702 -0.21296 0.1191 -0.21512 C 0.125 -0.22129 0.13264 -0.22993 0.13906 -0.2358 C 0.1441 -0.24043 0.14879 -0.24629 0.15399 -0.24907 C 0.15886 -0.25154 0.16354 -0.2537 0.16823 -0.25648 C 0.18229 -0.26512 0.17396 -0.26265 0.18733 -0.26975 C 0.2066 -0.28024 0.18403 -0.26605 0.20156 -0.27592 C 0.21337 -0.2824 0.20295 -0.27932 0.2158 -0.28179 C 0.23143 -0.28919 0.2184 -0.28395 0.23403 -0.28765 C 0.25903 -0.29351 0.22986 -0.28827 0.2533 -0.29197 L 0.32413 -0.29074 C 0.32656 -0.29043 0.32899 -0.28981 0.3316 -0.28919 L 0.3382 -0.28765 C 0.34011 -0.28734 0.34202 -0.28642 0.3441 -0.28611 C 0.34879 -0.28549 0.35347 -0.28518 0.35816 -0.28456 C 0.35955 -0.28426 0.37552 -0.28086 0.3783 -0.2787 C 0.38611 -0.27314 0.37882 -0.27777 0.3908 -0.27284 C 0.40399 -0.26728 0.38785 -0.27191 0.40903 -0.26234 L 0.41233 -0.26111 C 0.41441 -0.25802 0.41649 -0.25524 0.41823 -0.25216 C 0.42066 -0.24784 0.4224 -0.24259 0.42483 -0.23889 C 0.42708 -0.23518 0.43021 -0.23364 0.43247 -0.22993 C 0.44115 -0.21512 0.43559 -0.22098 0.4408 -0.20926 C 0.44167 -0.20709 0.44306 -0.20555 0.4441 -0.20308 C 0.44688 -0.19691 0.4474 -0.19351 0.44983 -0.18703 C 0.4507 -0.18487 0.45156 -0.18302 0.45243 -0.18086 C 0.45677 -0.15802 0.45104 -0.18672 0.4566 -0.16327 C 0.45729 -0.16049 0.45764 -0.1574 0.45816 -0.15432 C 0.4599 -0.14444 0.46111 -0.13426 0.4632 -0.12469 C 0.46667 -0.10833 0.46493 -0.11697 0.46823 -0.09938 C 0.46997 -0.07716 0.46788 -0.10123 0.47066 -0.0787 C 0.47118 -0.07592 0.47118 -0.07284 0.47153 -0.06975 C 0.47257 -0.06389 0.47483 -0.05216 0.47483 -0.05216 C 0.47518 -0.04814 0.47518 -0.04413 0.4757 -0.04012 C 0.47604 -0.03765 0.47708 -0.03549 0.47743 -0.03271 C 0.47813 -0.02685 0.47899 -0.01512 0.47899 -0.01512 C 0.47934 -0.00802 0.47969 -0.00123 0.47986 0.00556 C 0.48021 0.01358 0.48038 0.02161 0.48073 0.02932 C 0.4809 0.03581 0.48125 0.04229 0.4816 0.04877 C 0.48195 0.11019 0.48316 0.14846 0.4816 0.20432 C 0.48143 0.2071 0.48108 0.21019 0.48073 0.21297 C 0.48004 0.21976 0.47813 0.22809 0.47743 0.23395 C 0.47691 0.23673 0.47691 0.23982 0.47656 0.2426 C 0.47604 0.24568 0.47535 0.24846 0.47483 0.25155 C 0.47361 0.2605 0.47465 0.25895 0.47327 0.26636 C 0.47066 0.28056 0.47274 0.26729 0.4691 0.28118 C 0.46771 0.28611 0.46754 0.29167 0.4658 0.29599 C 0.46493 0.29815 0.46406 0.3 0.4632 0.30186 C 0.46233 0.30432 0.46163 0.3071 0.46077 0.30926 C 0.45938 0.31266 0.45781 0.31513 0.4566 0.31821 C 0.45538 0.32099 0.45434 0.32439 0.4533 0.32716 C 0.45191 0.33025 0.45035 0.33303 0.44913 0.33611 C 0.43698 0.36482 0.4559 0.32315 0.4408 0.35371 C 0.43802 0.35926 0.43629 0.36574 0.43316 0.37007 L 0.41823 0.39229 C 0.41649 0.39476 0.41493 0.39753 0.4132 0.3997 C 0.41129 0.40216 0.4092 0.40463 0.40747 0.4071 C 0.40625 0.40895 0.40538 0.41142 0.40399 0.41297 C 0.40261 0.41513 0.4007 0.41574 0.39913 0.4176 C 0.3974 0.41945 0.39583 0.42161 0.3941 0.42346 C 0.38941 0.42809 0.37708 0.43858 0.3724 0.44136 C 0.37066 0.44229 0.3691 0.44321 0.36736 0.44414 C 0.35174 0.45432 0.36962 0.44383 0.35399 0.45155 C 0.35243 0.45247 0.3507 0.45402 0.34913 0.45463 C 0.34653 0.45556 0.3441 0.45556 0.34149 0.45618 C 0.33663 0.45834 0.33438 0.45957 0.3283 0.4605 L 0.31997 0.46204 C 0.30643 0.46451 0.31823 0.46266 0.30156 0.46513 L 0.20816 0.46358 C 0.20365 0.46328 0.19913 0.46173 0.19497 0.45895 C 0.19375 0.45834 0.19271 0.45679 0.19149 0.45618 C 0.18559 0.45247 0.17934 0.45 0.17327 0.44723 C 0.17188 0.44568 0.17066 0.44383 0.1691 0.4426 C 0.15625 0.43457 0.17205 0.44877 0.15903 0.43828 C 0.14722 0.42871 0.16302 0.43951 0.1507 0.42778 C 0.14774 0.425 0.1434 0.42253 0.13993 0.42037 C 0.13733 0.41605 0.13577 0.40926 0.13247 0.4071 C 0.12066 0.39939 0.13073 0.40679 0.1191 0.39537 C 0.11684 0.39321 0.11441 0.39198 0.11233 0.38951 C 0.10781 0.38395 0.10347 0.37747 0.09913 0.37161 C 0.09722 0.36914 0.09497 0.36729 0.09323 0.3642 C 0.08958 0.35772 0.08872 0.35587 0.08403 0.34939 C 0.07743 0.34013 0.07691 0.34198 0.06997 0.33025 C 0.06806 0.32716 0.06667 0.32315 0.06493 0.31976 C 0.06146 0.31328 0.05764 0.30679 0.05399 0.30062 C 0.05104 0.29507 0.04931 0.2926 0.04653 0.28581 C 0.0434 0.27809 0.04045 0.26976 0.03733 0.26204 C 0.03559 0.25186 0.03802 0.26389 0.03247 0.24877 C 0.03143 0.24599 0.03073 0.24291 0.02986 0.23982 C 0.02761 0.23087 0.02882 0.23488 0.02743 0.22778 C 0.02083 0.19692 0.02552 0.22037 0.01997 0.19074 L 0.01649 0.17315 L 0.01493 0.1642 C 0.01354 0.14784 0.01441 0.15741 0.01233 0.13611 C 0.01215 0.13303 0.01198 0.12994 0.01163 0.12716 L 0.0099 0.11544 C 0.00903 0.10062 0.00868 0.0855 0.00747 0.07099 C 0.00729 0.06883 0.0059 0.06698 0.00573 0.06482 C 0.00521 0.05895 0.00538 0.05309 0.00486 0.04723 C 0.00452 0.04352 0.00365 0.04044 0.0033 0.03673 C 0.00243 0.02994 0.00208 0.02284 0.00156 0.01605 L 0.0007 0.00556 C 0.00104 0.00062 0.00035 -0.00463 0.00156 -0.00926 C 0.00208 -0.0108 0.0033 -0.0074 0.00399 -0.00617 C 0.00486 -0.00493 0.00504 -0.00308 0.00573 -0.00185 C 0.00643 -4.32099E-6 0.00747 0.00124 0.00816 0.00278 C 0.00851 0.00432 0.0099 0.00679 0.00903 0.0071 C 0.00729 0.00772 0.00399 0.00432 0.00399 0.00432 C 0.00122 -0.00092 0.00278 -0.0003 2.22222E-6 -0.0003 L 2.22222E-6 -0.0003 " pathEditMode="relative" ptsTypes="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97531E-6 L 3.61111E-6 0.00031 L 0.07847 0.00154 C 0.0842 0.00185 0.09618 0.00432 0.09583 0.00463 C 0.10902 0.00926 0.08871 0.00185 0.121 0.00741 C 0.12326 0.00771 0.12534 0.00957 0.1276 0.01049 C 0.12986 0.01111 0.13541 0.01265 0.13836 0.01481 C 0.14635 0.02099 0.13698 0.0142 0.14514 0.02222 C 0.14635 0.02345 0.14791 0.02407 0.1493 0.02531 C 0.15052 0.02592 0.15086 0.02747 0.15173 0.02808 C 0.15642 0.03271 0.15833 0.03302 0.1618 0.03858 C 0.16406 0.04228 0.16614 0.04691 0.1684 0.05031 L 0.17205 0.05617 C 0.17291 0.05833 0.17413 0.06018 0.17517 0.06234 C 0.17656 0.06481 0.17743 0.06697 0.17847 0.06975 C 0.18541 0.08673 0.17899 0.07068 0.1835 0.0858 C 0.18524 0.09197 0.18784 0.09722 0.18923 0.1037 C 0.18975 0.10617 0.19027 0.10895 0.19097 0.11111 C 0.19583 0.12685 0.19114 0.10617 0.196 0.12592 C 0.19965 0.14197 0.19548 0.12747 0.1993 0.14506 C 0.20017 0.14815 0.20139 0.15092 0.20208 0.15401 C 0.20243 0.1571 0.20295 0.15987 0.20347 0.16296 C 0.20434 0.17345 0.20434 0.17623 0.2059 0.18827 C 0.20694 0.19599 0.2092 0.21173 0.2092 0.21204 C 0.20989 0.22068 0.21024 0.22963 0.21093 0.23858 C 0.21128 0.2429 0.2125 0.24753 0.21267 0.25185 C 0.21336 0.25617 0.21302 0.2608 0.21371 0.26512 C 0.21371 0.26821 0.21458 0.27099 0.2151 0.27407 C 0.21684 0.28487 0.21753 0.29197 0.2184 0.3037 C 0.21996 0.32253 0.21892 0.30741 0.22014 0.33487 C 0.22083 0.35031 0.22083 0.34907 0.2217 0.36296 C 0.22118 0.43796 0.22517 0.43734 0.2184 0.48302 C 0.2125 0.52345 0.21927 0.47315 0.21336 0.51111 C 0.21163 0.52284 0.21128 0.5358 0.20764 0.5466 C 0.20694 0.54907 0.20573 0.55154 0.20503 0.55401 C 0.19948 0.57685 0.20243 0.57099 0.196 0.59413 C 0.1934 0.60339 0.19236 0.60216 0.18923 0.61049 C 0.18524 0.62099 0.18229 0.63302 0.1776 0.6429 C 0.17639 0.64568 0.17465 0.64784 0.17343 0.65031 C 0.17135 0.65463 0.17014 0.66018 0.16753 0.66358 C 0.16493 0.66821 0.15347 0.68518 0.14965 0.68734 C 0.14739 0.68827 0.14531 0.6892 0.1434 0.69043 C 0.13524 0.69537 0.13854 0.69383 0.1309 0.69938 C 0.12656 0.70247 0.12205 0.70524 0.11753 0.70741 C 0.1158 0.70926 0.10833 0.7145 0.1059 0.71543 C 0.08055 0.72685 0.09583 0.71975 0.0776 0.72592 C 0.07031 0.72839 0.071 0.72932 0.06423 0.73024 C 0.05798 0.73148 0.05121 0.7321 0.04427 0.73333 C 0.02239 0.73734 0.03316 0.7358 0.0118 0.73765 C -0.00834 0.74166 -0.00018 0.74074 -0.0375 0.73642 C -0.03993 0.73611 -0.04236 0.73395 -0.04497 0.73333 C -0.0474 0.73271 -0.05 0.73241 -0.05243 0.73179 C -0.06719 0.72315 -0.05469 0.73117 -0.06337 0.72438 C -0.06459 0.72345 -0.06615 0.72253 -0.06754 0.7216 C -0.06927 0.71975 -0.07136 0.71759 -0.07327 0.71481 C -0.07431 0.7145 -0.07552 0.71389 -0.07657 0.71265 C -0.07813 0.7108 -0.07934 0.70833 -0.08073 0.70679 C -0.0823 0.70494 -0.0842 0.7037 -0.08577 0.70216 C -0.08855 0.69938 -0.09115 0.69599 -0.0941 0.69321 C -0.09584 0.69197 -0.09757 0.69043 -0.09914 0.68889 C -0.10313 0.68518 -0.10677 0.68055 -0.11077 0.67716 C -0.11302 0.675 -0.11528 0.67315 -0.11719 0.67099 C -0.12327 0.66543 -0.12882 0.6571 -0.13577 0.65339 C -0.13959 0.65123 -0.13889 0.65185 -0.14323 0.64599 C -0.14532 0.64321 -0.14723 0.64012 -0.14914 0.63704 C -0.15278 0.63086 -0.15556 0.62253 -0.1599 0.6179 C -0.17084 0.60586 -0.16285 0.61574 -0.1717 0.60154 C -0.17327 0.59876 -0.17518 0.59691 -0.17657 0.59413 C -0.17778 0.59197 -0.17813 0.58889 -0.17917 0.58673 C -0.18716 0.56883 -0.17969 0.5892 -0.18664 0.57191 C -0.18993 0.56358 -0.18855 0.56574 -0.1908 0.5571 C -0.19601 0.53673 -0.19098 0.55926 -0.19497 0.5392 C -0.19584 0.53518 -0.19653 0.53117 -0.1974 0.52747 C -0.19827 0.52438 -0.19931 0.5216 -0.2 0.51852 C -0.20191 0.50957 -0.20157 0.50802 -0.20243 0.49938 C -0.20382 0.48673 -0.204 0.48673 -0.20573 0.47562 C -0.20556 0.43271 -0.20521 0.3895 -0.20504 0.3466 C -0.20452 0.34259 -0.20452 0.33889 -0.20417 0.33487 C -0.20365 0.33086 -0.20295 0.32685 -0.20243 0.32284 C -0.20243 0.32191 -0.20105 0.30247 -0.20052 0.30062 C -0.19948 0.29259 -0.19705 0.28518 -0.19584 0.27716 C -0.19462 0.26883 -0.19358 0.25957 -0.19167 0.25185 C -0.1908 0.24815 -0.18941 0.24506 -0.18837 0.24136 C -0.18507 0.2179 -0.18855 0.24136 -0.18386 0.21913 C -0.18177 0.20802 -0.17969 0.1966 -0.17743 0.18518 C -0.17639 0.17963 -0.175 0.17407 -0.17414 0.16883 C -0.16927 0.15031 -0.17223 0.16204 -0.16459 0.13487 C -0.16407 0.13179 -0.1632 0.1287 -0.16216 0.12592 C -0.16094 0.12284 -0.16007 0.12006 -0.1592 0.11697 C -0.15486 0.1037 -0.1573 0.10833 -0.1533 0.09784 C -0.15191 0.09413 -0.15035 0.09105 -0.14914 0.08734 C -0.14809 0.08457 -0.14775 0.08117 -0.1467 0.07839 C -0.14098 0.06327 -0.14445 0.07531 -0.13907 0.06358 C -0.12223 0.02623 -0.14948 0.08271 -0.1316 0.04753 C -0.13039 0.04506 -0.12969 0.04228 -0.12795 0.04012 C -0.12587 0.03673 -0.12361 0.03457 -0.1217 0.03117 C -0.11407 0.01821 -0.12066 0.02839 -0.10955 0.01481 C -0.10521 0.00895 -0.1066 0.00895 -0.10157 0.00432 C -0.09966 0.00278 -0.09723 0.00185 -0.09584 1.97531E-6 C -0.08698 -0.00803 -0.09427 -0.00401 -0.08577 -0.0105 C -0.08386 -0.01142 -0.08247 -0.01204 -0.08073 -0.01327 C -0.079 -0.01451 -0.07761 -0.01667 -0.07552 -0.0179 C -0.07396 -0.01914 -0.07188 -0.01945 -0.06997 -0.02068 C -0.06754 -0.02192 -0.06615 -0.02377 -0.06407 -0.02531 C -0.0599 -0.02809 -0.05747 -0.02871 -0.0533 -0.03117 C -0.05018 -0.03272 -0.04809 -0.03457 -0.0448 -0.0355 C -0.04306 -0.03611 -0.04098 -0.03642 -0.03907 -0.03704 C -0.03125 -0.04259 -0.0382 -0.03858 -0.0257 -0.04136 C -0.02466 -0.04167 -0.02361 -0.04229 -0.0224 -0.0429 C -0.02153 -0.04321 -0.02084 -0.04414 -0.01997 -0.04445 C -0.01684 -0.04506 -0.01389 -0.04537 -0.01077 -0.04599 C -0.00851 -0.0463 -0.00625 -0.04692 -0.00417 -0.04722 L 0.06458 -0.04599 C 0.06788 -0.04568 0.07152 -0.04506 0.075 -0.04445 C 0.07656 -0.04414 0.07777 -0.04352 0.07916 -0.0429 C 0.0809 -0.04229 0.08264 -0.04198 0.0842 -0.04136 C 0.08698 -0.04074 0.08975 -0.04043 0.09253 -0.04013 C 0.09427 -0.03951 0.09583 -0.03858 0.09757 -0.03858 C 0.10312 -0.03766 0.10816 -0.03766 0.11336 -0.03704 C 0.13055 -0.03025 0.12326 -0.0321 0.13507 -0.02963 C 0.13628 -0.02901 0.1368 -0.0284 0.13767 -0.02809 C 0.14288 -0.02562 0.14218 -0.02747 0.14843 -0.02377 C 0.1493 -0.02315 0.15017 -0.02284 0.15086 -0.02222 C 0.15191 -0.0213 0.1526 -0.02006 0.15347 -0.01914 C 0.15468 -0.0179 0.15625 -0.01729 0.15798 -0.01636 C 0.16875 -0.0071 0.15573 -0.01636 0.16927 -0.00741 C 0.17743 0.0071 0.1684 -0.00834 0.17586 0.00154 C 0.17777 0.0037 0.17916 0.00679 0.1809 0.00895 C 0.18246 0.0108 0.18437 0.01142 0.18593 0.01327 C 0.18889 0.01636 0.1908 0.02099 0.1934 0.02376 C 0.19548 0.02592 0.19913 0.02963 0.20086 0.03271 C 0.20191 0.03426 0.20243 0.03704 0.20364 0.03858 C 0.2052 0.04136 0.20677 0.04352 0.2085 0.04599 C 0.21093 0.04938 0.21423 0.05154 0.21597 0.05617 C 0.21649 0.05771 0.21718 0.05926 0.21753 0.0608 C 0.21857 0.06358 0.21909 0.06697 0.22014 0.06975 C 0.22187 0.07407 0.2243 0.07716 0.22586 0.08148 C 0.22864 0.08858 0.2309 0.09629 0.23385 0.1037 C 0.2342 0.10617 0.23524 0.10864 0.23593 0.11111 C 0.2368 0.1142 0.2375 0.11728 0.23836 0.12006 C 0.23923 0.12222 0.24062 0.12376 0.24097 0.12592 C 0.2427 0.13148 0.24253 0.13364 0.2434 0.1392 C 0.24409 0.14321 0.24514 0.14722 0.246 0.15123 C 0.24618 0.15679 0.24687 0.17129 0.24757 0.17778 C 0.24809 0.18117 0.24878 0.18457 0.2493 0.18827 C 0.24965 0.19105 0.24982 0.19413 0.25017 0.19691 C 0.25069 0.20432 0.25139 0.21512 0.25173 0.22222 C 0.25208 0.23086 0.25295 0.27376 0.25347 0.28457 C 0.25382 0.29444 0.2552 0.3142 0.2552 0.3145 C 0.25486 0.36605 0.25486 0.4179 0.25434 0.46975 C 0.25434 0.47253 0.25364 0.47562 0.25347 0.47839 C 0.25312 0.48487 0.25295 0.49136 0.2526 0.49784 C 0.25243 0.50092 0.25208 0.5037 0.25173 0.50679 C 0.25139 0.51111 0.25173 0.51543 0.25086 0.52006 C 0.25052 0.53024 0.25086 0.52438 0.2493 0.53179 C 0.24861 0.53518 0.24826 0.53981 0.24757 0.54383 C 0.24687 0.54753 0.24618 0.55216 0.24514 0.55555 C 0.24461 0.5571 0.24392 0.55833 0.2434 0.55987 C 0.24288 0.56204 0.24236 0.56389 0.24184 0.56605 C 0.2408 0.56883 0.23871 0.57376 0.23767 0.57623 C 0.23611 0.58426 0.23767 0.57778 0.2342 0.58518 C 0.23368 0.58642 0.23333 0.58858 0.23264 0.5895 C 0.22743 0.59784 0.2276 0.59166 0.2276 0.59691 L 0.2276 0.59722 " pathEditMode="relative" rAng="0" ptsTypes="AAAAAAAAAAAAAAAAAAAAAAAAAAAAAAAAAAAAAAAAAAAAAAAA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34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3 C -0.00156 -0.00618 -0.00382 -0.01173 -0.00486 -0.01791 C -0.00555 -0.02099 -0.0059 -0.02377 -0.0066 -0.02686 C -0.00729 -0.02994 -0.00833 -0.03272 -0.00903 -0.03581 C -0.00972 -0.03797 -0.01024 -0.04075 -0.01076 -0.04321 C -0.01111 -0.04599 -0.01128 -0.04908 -0.01163 -0.05186 C -0.01337 -0.06636 -0.01146 -0.04476 -0.01319 -0.06235 C -0.01528 -0.08179 -0.01302 -0.06513 -0.01493 -0.07871 C -0.01528 -0.08519 -0.01649 -0.10433 -0.01649 -0.10988 C -0.01649 -0.14291 -0.01649 -0.17593 -0.0158 -0.20896 C -0.01562 -0.21605 -0.01458 -0.22284 -0.01406 -0.22963 C -0.01389 -0.23365 -0.01371 -0.23766 -0.01319 -0.24167 C -0.01285 -0.24568 -0.01215 -0.24939 -0.01163 -0.2534 C -0.00729 -0.28612 -0.0125 -0.24846 -0.00833 -0.27871 C -0.00764 -0.28859 -0.00746 -0.29568 -0.00573 -0.30525 C -0.00486 -0.31019 -0.00347 -0.31513 -0.00243 -0.32007 C -0.00139 -0.325 -0.00087 -0.32994 -1.66667E-6 -0.33488 C 0.00191 -0.34383 0.00417 -0.35247 0.0059 -0.36142 C 0.00677 -0.36605 0.00747 -0.37068 0.00834 -0.375 C 0.00938 -0.37902 0.01077 -0.38272 0.01181 -0.38673 C 0.01354 -0.39352 0.01528 -0.40031 0.01667 -0.40741 C 0.01754 -0.41142 0.0184 -0.41544 0.01927 -0.41945 C 0.01997 -0.42223 0.02084 -0.42531 0.0217 -0.42809 C 0.02448 -0.43612 0.02795 -0.44352 0.03004 -0.45186 C 0.03229 -0.46081 0.03351 -0.47068 0.03681 -0.4784 C 0.0434 -0.49507 0.04045 -0.48704 0.04844 -0.51112 C 0.05278 -0.52439 0.05469 -0.53241 0.06181 -0.54507 C 0.06372 -0.54877 0.0658 -0.55186 0.06754 -0.55556 C 0.07483 -0.56945 0.06649 -0.55649 0.07587 -0.57192 C 0.08698 -0.58982 0.07674 -0.57284 0.08681 -0.58673 C 0.09011 -0.59136 0.0934 -0.59661 0.0967 -0.60155 C 0.09844 -0.60402 0.09983 -0.60741 0.10174 -0.60896 C 0.10417 -0.61081 0.10695 -0.61235 0.1092 -0.61482 C 0.11111 -0.61667 0.1125 -0.62007 0.11424 -0.62223 C 0.12014 -0.62902 0.12604 -0.63642 0.13264 -0.64136 C 0.13646 -0.64445 0.14028 -0.64784 0.14427 -0.65031 C 0.16181 -0.66173 0.15 -0.65 0.1717 -0.66821 C 0.18577 -0.67994 0.1875 -0.68241 0.20174 -0.69044 C 0.21024 -0.69507 0.20712 -0.69198 0.21424 -0.69476 C 0.21615 -0.69568 0.21806 -0.69723 0.22014 -0.69784 C 0.22552 -0.69877 0.23125 -0.69877 0.23681 -0.69908 C 0.25399 -0.69815 0.27118 -0.69846 0.28837 -0.6963 C 0.29097 -0.69599 0.2934 -0.69291 0.29584 -0.69198 C 0.29948 -0.69044 0.30313 -0.68982 0.30677 -0.68889 C 0.31129 -0.68735 0.31788 -0.6855 0.32257 -0.68303 C 0.33021 -0.67871 0.33438 -0.67346 0.34254 -0.66821 C 0.34705 -0.66513 0.35156 -0.66266 0.3559 -0.65926 C 0.36181 -0.65463 0.3658 -0.65186 0.3717 -0.64599 C 0.3757 -0.64198 0.38004 -0.6392 0.38334 -0.63396 L 0.39584 -0.61482 C 0.39757 -0.61235 0.39965 -0.6105 0.40087 -0.60741 C 0.40226 -0.60402 0.40347 -0.60031 0.40504 -0.59692 C 0.41042 -0.5855 0.41215 -0.5892 0.41754 -0.57192 C 0.42153 -0.55957 0.4257 -0.54754 0.42917 -0.53488 C 0.43038 -0.53087 0.4316 -0.52717 0.43264 -0.52284 C 0.43368 -0.51821 0.43403 -0.51297 0.43507 -0.50803 C 0.43802 -0.49383 0.43698 -0.50463 0.44097 -0.49044 C 0.44202 -0.48673 0.44236 -0.48241 0.4434 -0.4784 C 0.44445 -0.47439 0.44584 -0.47068 0.4467 -0.46667 C 0.44774 -0.46235 0.44827 -0.45772 0.44931 -0.4534 C 0.4507 -0.4463 0.45313 -0.43982 0.45417 -0.43272 C 0.45504 -0.42717 0.45573 -0.42161 0.45677 -0.41636 C 0.45764 -0.41142 0.4592 -0.40649 0.46007 -0.40155 C 0.46146 -0.39291 0.46233 -0.38365 0.46337 -0.375 C 0.46372 -0.37284 0.46389 -0.37099 0.46424 -0.36883 C 0.46476 -0.36451 0.46528 -0.36019 0.46597 -0.35556 C 0.46754 -0.32624 0.46563 -0.35556 0.4684 -0.32593 C 0.46875 -0.32192 0.46979 -0.30433 0.47014 -0.30093 C 0.46927 -0.26976 0.46875 -0.23859 0.46754 -0.20741 C 0.46736 -0.20433 0.46649 -0.20155 0.46597 -0.19846 C 0.46406 -0.19044 0.46302 -0.18704 0.46094 -0.17933 C 0.46042 -0.17439 0.46024 -0.16914 0.4592 -0.16451 C 0.45764 -0.15741 0.45538 -0.15062 0.45347 -0.14383 C 0.45122 -0.13673 0.44896 -0.12994 0.4467 -0.12315 C 0.44531 -0.11852 0.4441 -0.11389 0.44254 -0.10988 C 0.44149 -0.10679 0.44028 -0.10402 0.43924 -0.10093 C 0.43559 -0.09013 0.43212 -0.07902 0.42847 -0.06821 C 0.42656 -0.06297 0.42465 -0.0571 0.42257 -0.05186 C 0.42118 -0.04877 0.41962 -0.0463 0.4184 -0.04321 C 0.41771 -0.04136 0.40851 -0.01791 0.40504 -0.01204 L 0.39584 0.00432 C 0.39427 0.0074 0.39271 0.01049 0.39097 0.01327 C 0.38334 0.02438 0.3842 0.02376 0.37257 0.03549 C 0.36806 0.03981 0.36406 0.04567 0.3592 0.04876 C 0.35486 0.05185 0.35018 0.0537 0.34584 0.05771 C 0.34427 0.05925 0.34254 0.0608 0.34097 0.06203 C 0.34011 0.06265 0.33924 0.06296 0.33837 0.06358 C 0.33663 0.06481 0.33524 0.06728 0.33334 0.0679 C 0.3309 0.06913 0.3283 0.06882 0.32587 0.06944 C 0.32309 0.07037 0.32031 0.07098 0.31754 0.07253 C 0.31528 0.07345 0.3132 0.07592 0.31094 0.07685 C 0.29965 0.08117 0.28386 0.08086 0.27344 0.08148 C 0.2559 0.07993 0.23837 0.07901 0.22084 0.07685 C 0.21893 0.07654 0.21702 0.075 0.21511 0.07407 C 0.21285 0.07283 0.21059 0.07222 0.20834 0.07098 C 0.20608 0.06975 0.20399 0.06759 0.20174 0.06666 C 0.1941 0.06265 0.1941 0.06512 0.1875 0.06049 C 0.18507 0.05895 0.18264 0.05648 0.18004 0.05462 C 0.17049 0.04814 0.17726 0.05586 0.16511 0.04567 C 0.15122 0.03425 0.16563 0.04321 0.15764 0.03827 C 0.15643 0.03703 0.15538 0.03549 0.15417 0.03395 C 0.15261 0.03148 0.15104 0.0287 0.14931 0.02654 C 0.14844 0.02561 0.14757 0.02561 0.1467 0.025 C 0.13854 0.01049 0.14705 0.02438 0.1342 0.00864 C 0.13247 0.00648 0.1309 0.0037 0.12917 0.00123 C 0.11684 -0.01605 0.12691 0.0003 0.1092 -0.0284 C 0.10295 -0.03859 0.10018 -0.04538 0.09427 -0.05803 C 0.09254 -0.06142 0.0908 -0.06451 0.08924 -0.06821 C 0.08386 -0.08149 0.08681 -0.07562 0.0809 -0.08612 C 0.08004 -0.08951 0.07934 -0.09291 0.07847 -0.0963 C 0.07674 -0.10247 0.07483 -0.10803 0.07344 -0.1142 C 0.07257 -0.11791 0.0724 -0.12223 0.0717 -0.12593 C 0.07153 -0.12747 0.07136 -0.12902 0.07084 -0.13056 C 0.07014 -0.13303 0.06927 -0.1355 0.0684 -0.13797 C 0.06806 -0.14075 0.06806 -0.14383 0.06754 -0.14692 C 0.06702 -0.15031 0.06511 -0.1534 0.06511 -0.1571 C 0.06459 -0.21142 0.06528 -0.26575 0.06597 -0.32007 C 0.06615 -0.33303 0.0658 -0.34599 0.06754 -0.35865 C 0.0684 -0.36389 0.06875 -0.36636 0.06927 -0.37192 C 0.06962 -0.37531 0.06979 -0.37871 0.07014 -0.38241 C 0.07066 -0.38828 0.07118 -0.39414 0.0717 -0.4 C 0.07205 -0.40402 0.07205 -0.40803 0.07257 -0.41204 C 0.07292 -0.41451 0.07379 -0.41667 0.07431 -0.41945 C 0.07465 -0.4213 0.07465 -0.42315 0.075 -0.42531 C 0.07552 -0.42778 0.07622 -0.43025 0.07674 -0.43272 C 0.07709 -0.43457 0.07726 -0.43673 0.07761 -0.43859 C 0.0783 -0.4426 0.07934 -0.4463 0.08004 -0.45031 C 0.08038 -0.45186 0.08056 -0.4534 0.0809 -0.45494 C 0.08143 -0.45649 0.08212 -0.45772 0.08264 -0.45926 C 0.08334 -0.46204 0.08351 -0.46544 0.0842 -0.46821 C 0.0849 -0.47068 0.08594 -0.47315 0.08681 -0.47562 C 0.08785 -0.47871 0.08906 -0.48149 0.09011 -0.48457 C 0.09097 -0.48704 0.09167 -0.48951 0.09254 -0.49198 C 0.09358 -0.49445 0.09479 -0.49661 0.09584 -0.49939 C 0.10139 -0.51266 0.10295 -0.51852 0.10764 -0.52902 C 0.10868 -0.53149 0.10955 -0.53426 0.11094 -0.53642 C 0.12101 -0.55124 0.11146 -0.53612 0.11927 -0.55124 C 0.12136 -0.55525 0.12361 -0.55896 0.12587 -0.56297 C 0.12709 -0.56482 0.12813 -0.56667 0.12917 -0.56883 C 0.13125 -0.57284 0.13299 -0.57717 0.13507 -0.58087 C 0.13611 -0.58241 0.1375 -0.58334 0.13837 -0.58519 C 0.13941 -0.58704 0.13976 -0.58951 0.14097 -0.59105 C 0.1434 -0.59476 0.14688 -0.59599 0.14931 -0.6 C 0.15156 -0.60402 0.15313 -0.60741 0.1559 -0.6105 C 0.16337 -0.61791 0.16459 -0.61667 0.17344 -0.62377 C 0.17431 -0.62439 0.175 -0.62562 0.17587 -0.62655 C 0.17691 -0.62778 0.17813 -0.62871 0.17917 -0.62963 C 0.18247 -0.6321 0.18629 -0.63303 0.18924 -0.63704 C 0.19375 -0.64291 0.19115 -0.64105 0.1967 -0.64291 L 0.21181 -0.65618 C 0.2125 -0.65741 0.21337 -0.65834 0.21424 -0.65926 C 0.21511 -0.65988 0.21597 -0.65988 0.21667 -0.66081 C 0.21771 -0.66142 0.2184 -0.66297 0.21927 -0.66359 C 0.22031 -0.66451 0.22153 -0.66451 0.22257 -0.66513 C 0.22431 -0.66605 0.22604 -0.66698 0.22761 -0.66821 C 0.22847 -0.66883 0.22917 -0.67038 0.23004 -0.67099 C 0.23108 -0.67192 0.23229 -0.67192 0.23334 -0.67254 C 0.23577 -0.67439 0.23768 -0.67686 0.24011 -0.6784 C 0.24219 -0.67994 0.24445 -0.68056 0.2467 -0.68149 C 0.24879 -0.68241 0.25226 -0.68396 0.25417 -0.68457 C 0.25781 -0.68519 0.26146 -0.6855 0.26511 -0.68581 C 0.27379 -0.68889 0.26788 -0.68735 0.28334 -0.68735 L 0.2842 -0.67717 " pathEditMode="relative" rAng="0" ptsTypes="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4" y="-308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3.88889E-6 0.00031 C -0.00277 0.00185 -0.00555 0.00339 -0.00833 0.00586 C -0.01024 0.00741 -0.01215 0.00988 -0.01406 0.01173 C -0.01579 0.01327 -0.01736 0.01481 -0.01909 0.01605 C -0.02048 0.01728 -0.02204 0.0179 -0.02326 0.01914 C -0.02448 0.02037 -0.02534 0.02222 -0.02656 0.02346 C -0.02847 0.02531 -0.03055 0.02623 -0.03246 0.02809 C -0.03454 0.02963 -0.03628 0.03241 -0.03836 0.03395 C -0.04045 0.03549 -0.0427 0.0358 -0.04496 0.03704 C -0.0592 0.0429 -0.046 0.03735 -0.0592 0.04136 C -0.06198 0.04228 -0.06475 0.04321 -0.06753 0.04444 C -0.06996 0.04537 -0.07239 0.0466 -0.075 0.04722 C -0.0802 0.04846 -0.09079 0.05031 -0.09079 0.05062 C -0.10468 0.05556 -0.09548 0.05278 -0.11736 0.05617 L -0.12656 0.05772 C -0.12916 0.05864 -0.13159 0.06018 -0.13402 0.06049 C -0.15138 0.06389 -0.18142 0.06111 -0.19409 0.06049 C -0.20937 0.05525 -0.19045 0.06204 -0.20069 0.05772 C -0.20208 0.0571 -0.20347 0.05679 -0.20486 0.05617 C -0.20711 0.05525 -0.20954 0.05494 -0.21163 0.05309 C -0.21267 0.05216 -0.21371 0.05093 -0.21493 0.05031 C -0.22135 0.04599 -0.2151 0.05216 -0.22239 0.04568 C -0.23698 0.03272 -0.21736 0.04938 -0.22986 0.03704 C -0.23125 0.03549 -0.23281 0.03518 -0.23402 0.03395 C -0.2375 0.03056 -0.23715 0.02932 -0.23993 0.025 C -0.24392 0.01914 -0.24218 0.02222 -0.24583 0.01759 C -0.24722 0.01574 -0.24861 0.01389 -0.25 0.01173 C -0.25191 0.00833 -0.25347 0.00401 -0.25573 0.00123 C -0.25868 -0.00216 -0.26145 -0.00525 -0.26406 -0.00895 C -0.26614 -0.01204 -0.26788 -0.01512 -0.26996 -0.0179 C -0.27517 -0.02531 -0.26944 -0.01574 -0.27569 -0.02531 C -0.27691 -0.02716 -0.27795 -0.02932 -0.27916 -0.03117 C -0.28038 -0.03333 -0.28194 -0.03519 -0.28333 -0.03704 C -0.2842 -0.03858 -0.28489 -0.04043 -0.28576 -0.04167 C -0.28698 -0.04321 -0.28871 -0.04414 -0.28993 -0.04599 C -0.29149 -0.04815 -0.2927 -0.05123 -0.29409 -0.0534 C -0.29548 -0.05556 -0.29687 -0.05741 -0.29826 -0.05926 C -0.30086 -0.06358 -0.3026 -0.07006 -0.30573 -0.07284 C -0.30972 -0.07623 -0.30989 -0.07562 -0.31319 -0.08303 C -0.31423 -0.08549 -0.31475 -0.08827 -0.31579 -0.09043 C -0.31701 -0.09352 -0.31857 -0.0963 -0.31996 -0.09938 C -0.33246 -0.12809 -0.32066 -0.10031 -0.32656 -0.11728 C -0.33125 -0.13056 -0.32691 -0.11482 -0.33159 -0.13056 C -0.3342 -0.1392 -0.33628 -0.14661 -0.33819 -0.15556 C -0.33854 -0.1571 -0.33871 -0.15895 -0.33906 -0.16019 C -0.34236 -0.17191 -0.34427 -0.17377 -0.34583 -0.18673 C -0.34635 -0.19198 -0.34704 -0.19661 -0.34739 -0.20154 C -0.34826 -0.21049 -0.34878 -0.22778 -0.34913 -0.2358 C -0.3493 -0.24352 -0.34965 -0.25185 -0.34982 -0.25926 C -0.34965 -0.28395 -0.34982 -0.30895 -0.34913 -0.33333 C -0.34895 -0.33611 -0.34774 -0.33827 -0.34739 -0.34074 C -0.3434 -0.36914 -0.34791 -0.34599 -0.34409 -0.36914 C -0.3401 -0.39259 -0.3434 -0.37284 -0.33819 -0.39259 C -0.33246 -0.41512 -0.33975 -0.39414 -0.33159 -0.41944 C -0.32986 -0.425 -0.32743 -0.42994 -0.32569 -0.4358 C -0.31979 -0.45525 -0.32395 -0.44938 -0.31579 -0.46667 C -0.31371 -0.47099 -0.31111 -0.47438 -0.30902 -0.4787 C -0.30711 -0.48303 -0.3059 -0.48765 -0.30416 -0.49198 C -0.30052 -0.50062 -0.29722 -0.50926 -0.29323 -0.51728 C -0.27343 -0.5571 -0.29826 -0.50772 -0.28073 -0.54074 C -0.27291 -0.55586 -0.27239 -0.55926 -0.2625 -0.575 C -0.26024 -0.5784 -0.25798 -0.58179 -0.25573 -0.58519 C -0.25434 -0.58765 -0.25312 -0.59043 -0.25156 -0.59259 C -0.24861 -0.59722 -0.24513 -0.60123 -0.24236 -0.60617 C -0.24027 -0.60988 -0.23854 -0.61512 -0.23576 -0.6179 L -0.22569 -0.6284 C -0.22343 -0.63056 -0.22152 -0.63395 -0.21909 -0.6358 C -0.21684 -0.63704 -0.21475 -0.63889 -0.2125 -0.64012 C -0.20243 -0.64599 -0.21059 -0.63982 -0.2 -0.64753 C -0.196 -0.65031 -0.19236 -0.65494 -0.18819 -0.65648 C -0.18333 -0.65833 -0.17829 -0.66111 -0.17326 -0.66235 C -0.171 -0.66296 -0.16875 -0.66327 -0.16666 -0.66389 C -0.16128 -0.66574 -0.15607 -0.66883 -0.15069 -0.66975 C -0.13906 -0.67222 -0.14583 -0.67099 -0.13073 -0.67284 L -0.07326 -0.6713 C -0.06632 -0.67099 -0.05937 -0.67068 -0.05243 -0.66975 C -0.04878 -0.66914 -0.04531 -0.66759 -0.04166 -0.66667 L -0.02916 -0.66389 C -0.01562 -0.66049 -0.01562 -0.66019 -3.88889E-6 -0.6534 C 0.00087 -0.65309 0.00174 -0.65247 0.00261 -0.65185 C 0.00469 -0.65093 0.00712 -0.65062 0.00921 -0.64907 C 0.01146 -0.64753 0.01355 -0.64475 0.0158 -0.64321 C 0.01806 -0.64167 0.02032 -0.64167 0.02257 -0.64012 C 0.02431 -0.63889 0.02587 -0.63735 0.02761 -0.6358 C 0.03629 -0.62685 0.03872 -0.62191 0.04844 -0.60895 C 0.07066 -0.57932 0.04723 -0.61204 0.06337 -0.58827 C 0.06893 -0.58025 0.06789 -0.58457 0.07414 -0.56914 C 0.07969 -0.55525 0.08334 -0.54383 0.08664 -0.52901 C 0.08733 -0.52623 0.08768 -0.52315 0.08837 -0.52006 C 0.08907 -0.51698 0.09011 -0.5142 0.0908 -0.51111 C 0.09132 -0.50926 0.09132 -0.50741 0.09167 -0.50556 C 0.09202 -0.50401 0.09237 -0.50247 0.09254 -0.50093 C 0.09618 -0.47469 0.08941 -0.5179 0.09497 -0.48303 C 0.09532 -0.47407 0.09532 -0.46543 0.09584 -0.45648 C 0.09618 -0.45062 0.09723 -0.44475 0.09757 -0.43858 C 0.09809 -0.42438 0.09809 -0.40988 0.09844 -0.39568 C 0.09809 -0.36698 0.09809 -0.33827 0.09757 -0.30988 C 0.0974 -0.30586 0.09688 -0.30185 0.09671 -0.29784 C 0.09653 -0.29599 0.09584 -0.2787 0.09497 -0.27407 C 0.09323 -0.26482 0.09115 -0.25556 0.08924 -0.24599 C 0.08334 -0.21759 0.09237 -0.25957 0.08507 -0.22685 C 0.08421 -0.22284 0.08351 -0.21883 0.08247 -0.21482 C 0.08177 -0.21204 0.08073 -0.20926 0.08004 -0.20617 C 0.0783 -0.19815 0.07778 -0.1892 0.075 -0.18272 C 0.07362 -0.17901 0.07205 -0.17562 0.07084 -0.17191 C 0.0625 -0.14599 0.07848 -0.18272 0.06164 -0.13796 C 0.06059 -0.13488 0.05938 -0.1321 0.05834 -0.12901 C 0.05799 -0.12778 0.05782 -0.12593 0.05747 -0.12469 C 0.05695 -0.12222 0.0566 -0.11944 0.05591 -0.11728 C 0.05469 -0.11358 0.05296 -0.11049 0.05174 -0.10679 C 0.05018 -0.10216 0.04914 -0.09661 0.04757 -0.09198 C 0.03334 -0.04938 0.04323 -0.07932 0.03507 -0.05926 C 0.02448 -0.03364 0.04289 -0.07531 0.02414 -0.03426 C 0.02309 -0.03179 0.02205 -0.02901 0.02084 -0.02685 C 0.0198 -0.02469 0.01858 -0.02315 0.01754 -0.02099 C 0.01146 -0.00864 0.01945 -0.01914 0.00677 3.7037E-7 C 0.0033 0.00494 -0.00052 0.00864 -0.00329 0.01481 C -0.00486 0.01821 -0.00781 0.02531 -0.00989 0.02809 C -0.0118 0.03025 -0.01388 0.03179 -0.01579 0.03395 C -0.01788 0.03611 -0.01961 0.0392 -0.0217 0.04136 C -0.02326 0.04321 -0.025 0.04414 -0.02656 0.04568 C -0.03142 0.05123 -0.0302 0.05278 -0.03576 0.05772 C -0.05989 0.07809 -0.04496 0.06512 -0.05416 0.07099 C -0.0585 0.07377 -0.06284 0.07809 -0.06753 0.07994 L -0.08576 0.08735 C -0.08663 0.08827 -0.08732 0.08981 -0.08836 0.09012 C -0.09392 0.09321 -0.10069 0.09383 -0.10659 0.09475 C -0.1092 0.0963 -0.11163 0.09784 -0.11406 0.09907 C -0.11579 0.1 -0.11753 0.1 -0.11909 0.10062 C -0.12031 0.10093 -0.12135 0.10154 -0.12239 0.10216 C -0.12413 0.10278 -0.12569 0.10309 -0.12743 0.1037 L -0.15833 0.10216 C -0.15989 0.10185 -0.16163 0.10123 -0.16319 0.10062 C -0.16649 0.09938 -0.17395 0.0963 -0.17743 0.09475 C -0.1802 0.09321 -0.18298 0.09167 -0.18576 0.09012 C -0.18819 0.0892 -0.19079 0.08858 -0.19323 0.08735 C -0.20243 0.08241 -0.20277 0.08056 -0.21163 0.07407 C -0.22725 0.06235 -0.20868 0.07809 -0.22569 0.06204 C -0.23142 0.05679 -0.23715 0.05278 -0.24236 0.04568 C -0.25833 0.025 -0.24913 0.03395 -0.26406 0.00741 C -0.26909 -0.00185 -0.27413 -0.00926 -0.27829 -0.01944 C -0.28003 -0.02377 -0.28211 -0.02778 -0.28333 -0.03272 C -0.28402 -0.03611 -0.28489 -0.03951 -0.28576 -0.04321 C -0.28611 -0.04444 -0.28611 -0.0463 -0.28663 -0.04753 C -0.28888 -0.05556 -0.29236 -0.06265 -0.29409 -0.0713 C -0.29583 -0.07901 -0.29757 -0.08704 -0.29913 -0.09506 C -0.2993 -0.0963 -0.29965 -0.09784 -0.3 -0.09938 C -0.30069 -0.10278 -0.30156 -0.10617 -0.30243 -0.10988 C -0.30382 -0.13086 -0.30208 -0.11265 -0.30573 -0.13333 C -0.30642 -0.13735 -0.30677 -0.14136 -0.30746 -0.14537 C -0.31145 -0.16698 -0.30885 -0.14352 -0.3125 -0.17037 C -0.31319 -0.17593 -0.31336 -0.18148 -0.31406 -0.18673 C -0.31458 -0.19043 -0.31527 -0.19383 -0.31579 -0.19722 C -0.31649 -0.20247 -0.31684 -0.20803 -0.31736 -0.21358 C -0.31753 -0.21512 -0.31805 -0.21636 -0.31823 -0.2179 C -0.31909 -0.22469 -0.31979 -0.23179 -0.32083 -0.23858 L -0.32239 -0.25062 C -0.32274 -0.25772 -0.32257 -0.26451 -0.32326 -0.2713 C -0.32378 -0.27623 -0.32534 -0.28086 -0.32569 -0.28611 C -0.33142 -0.34722 -0.3243 -0.29074 -0.32916 -0.33333 C -0.32934 -0.33488 -0.32968 -0.33642 -0.32986 -0.33796 C -0.3302 -0.34228 -0.33038 -0.34691 -0.33073 -0.35123 C -0.3309 -0.3534 -0.33159 -0.35525 -0.33159 -0.3571 C -0.33125 -0.3858 -0.33142 -0.41451 -0.32986 -0.44321 C -0.32968 -0.44784 -0.3276 -0.45185 -0.32656 -0.45648 C -0.32534 -0.46142 -0.3243 -0.46636 -0.32326 -0.4713 C -0.32291 -0.47284 -0.32274 -0.47438 -0.32239 -0.47562 C -0.32118 -0.48117 -0.31979 -0.48673 -0.31823 -0.49198 C -0.31701 -0.49661 -0.31527 -0.50062 -0.31406 -0.50556 C -0.31302 -0.50926 -0.3125 -0.51327 -0.31163 -0.51728 C -0.31059 -0.52161 -0.30937 -0.52623 -0.30833 -0.53056 C -0.30295 -0.55031 -0.3052 -0.54136 -0.29826 -0.56173 C -0.29409 -0.57377 -0.29079 -0.58827 -0.28402 -0.59722 C -0.25816 -0.63179 -0.29513 -0.58117 -0.27239 -0.61636 C -0.26979 -0.62037 -0.26684 -0.62315 -0.26406 -0.62685 C -0.25555 -0.63796 -0.25642 -0.63858 -0.24652 -0.64907 C -0.24392 -0.65185 -0.24114 -0.65401 -0.23819 -0.65648 C -0.2375 -0.6571 -0.23663 -0.6571 -0.23576 -0.65803 C -0.23263 -0.6608 -0.22968 -0.6642 -0.22656 -0.66667 C -0.22326 -0.66944 -0.21996 -0.67191 -0.21666 -0.67407 C -0.21579 -0.67469 -0.21493 -0.675 -0.21406 -0.67562 C -0.21076 -0.6784 -0.20746 -0.68179 -0.20416 -0.68457 C -0.20329 -0.68519 -0.20243 -0.68549 -0.20156 -0.68611 C -0.19843 -0.68858 -0.19548 -0.69136 -0.19236 -0.69352 C -0.18975 -0.69537 -0.1868 -0.6963 -0.18402 -0.69784 C -0.18159 -0.69938 -0.17899 -0.70062 -0.17656 -0.70247 C -0.1743 -0.7037 -0.17222 -0.70617 -0.16996 -0.70679 C -0.16614 -0.70803 -0.16215 -0.70772 -0.15833 -0.70833 C -0.15607 -0.70864 -0.15382 -0.70957 -0.15156 -0.70988 C -0.14687 -0.71049 -0.14218 -0.7108 -0.1375 -0.71111 C -0.1177 -0.7108 -0.09791 -0.71111 -0.07829 -0.70988 C -0.05677 -0.70833 -0.07066 -0.70895 -0.0625 -0.70525 C -0.05885 -0.7037 -0.0552 -0.70247 -0.05156 -0.70093 C -0.04635 -0.69846 -0.04114 -0.69475 -0.03576 -0.69352 C -0.03142 -0.69259 -0.02691 -0.69198 -0.02239 -0.69043 C -0.01823 -0.6892 -0.01406 -0.68704 -0.00989 -0.68457 C -0.0092 -0.68395 -0.00833 -0.68364 -0.00746 -0.68303 C -0.00503 -0.6821 -0.00243 -0.68117 -3.88889E-6 -0.68025 C 0.00087 -0.67963 0.00174 -0.67901 0.00261 -0.6787 C 0.01198 -0.67469 0.0132 -0.67623 0.02344 -0.66821 C 0.03629 -0.65803 0.02952 -0.6642 0.04757 -0.64444 C 0.04844 -0.64383 0.04931 -0.64259 0.05 -0.64167 C 0.05469 -0.63519 0.06007 -0.62994 0.06424 -0.62222 C 0.0658 -0.61944 0.06754 -0.61636 0.06927 -0.61358 C 0.07101 -0.61049 0.07327 -0.60772 0.075 -0.60463 C 0.0783 -0.59877 0.08802 -0.57593 0.08924 -0.57346 C 0.09063 -0.57037 0.09219 -0.5679 0.09341 -0.56451 C 0.09566 -0.55803 0.09792 -0.55185 0.1 -0.54537 C 0.10157 -0.54074 0.10313 -0.53488 0.10504 -0.53056 C 0.10608 -0.52809 0.1073 -0.52562 0.10834 -0.52315 C 0.10886 -0.51975 0.10921 -0.51605 0.11007 -0.51265 C 0.1158 -0.48704 0.11146 -0.51698 0.11841 -0.48025 C 0.12396 -0.44969 0.11789 -0.48086 0.12344 -0.45803 C 0.12431 -0.45401 0.125 -0.45 0.12587 -0.44599 C 0.12639 -0.44414 0.12709 -0.44228 0.12743 -0.44012 C 0.12813 -0.43673 0.12865 -0.43333 0.12917 -0.42963 C 0.13056 -0.42222 0.13212 -0.41512 0.13334 -0.40741 C 0.13386 -0.40401 0.13438 -0.40062 0.13507 -0.39722 C 0.13577 -0.39352 0.13681 -0.39043 0.1375 -0.38673 C 0.1382 -0.38303 0.13855 -0.37901 0.13924 -0.375 C 0.14011 -0.36883 0.13993 -0.37253 0.13993 -0.36914 L 0.13993 -0.36883 " pathEditMode="relative" rAng="0" ptsTypes="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pring interior of living room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39" y="3556791"/>
            <a:ext cx="2732643" cy="11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59" y="1176852"/>
            <a:ext cx="2225462" cy="12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96" y="154546"/>
            <a:ext cx="2783203" cy="1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22" y="1651078"/>
            <a:ext cx="2090998" cy="13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22" y="3408123"/>
            <a:ext cx="2190850" cy="13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15 0.37809 L -0.16215 0.37901 C -0.16441 0.38827 -0.16736 0.39846 -0.17014 0.40833 C -0.17118 0.41111 -0.17378 0.41296 -0.17517 0.41667 C -0.17604 0.42006 -0.17639 0.42191 -0.17708 0.425 C -0.18211 0.4358 -0.17482 0.41697 -0.1842 0.43395 C -0.18541 0.43488 -0.18507 0.43642 -0.18628 0.43765 C -0.18698 0.43981 -0.18836 0.43981 -0.18889 0.4392 C -0.1901 0.44074 -0.19114 0.44352 -0.19253 0.44383 C -0.19305 0.44506 -0.19375 0.44629 -0.19427 0.44691 C -0.19514 0.44815 -0.19548 0.45 -0.196 0.45 C -0.19722 0.45092 -0.19826 0.45216 -0.19965 0.45309 C -0.19982 0.45432 -0.20104 0.45648 -0.20156 0.45771 C -0.20416 0.46142 -0.20781 0.46296 -0.20989 0.46543 C -0.2118 0.46574 -0.21198 0.4679 -0.21163 0.46852 C -0.21389 0.47037 -0.21666 0.47068 -0.21927 0.47315 C -0.21944 0.47531 -0.22014 0.47623 -0.22118 0.47778 C -0.22343 0.47932 -0.22639 0.47963 -0.22847 0.48179 C -0.22864 0.48302 -0.22986 0.48364 -0.23125 0.48395 C -0.23125 0.4858 -0.23246 0.48796 -0.23211 0.48796 C -0.23333 0.4892 -0.23455 0.48889 -0.23645 0.48981 C -0.23802 0.49259 -0.23889 0.49568 -0.24045 0.49599 C -0.24149 0.49691 -0.24253 0.49722 -0.24375 0.49722 C -0.24444 0.49784 -0.25364 0.50771 -0.25607 0.50802 C -0.25694 0.50957 -0.25798 0.5108 -0.2592 0.51111 C -0.26111 0.51204 -0.2625 0.51142 -0.26354 0.51204 C -0.26458 0.5142 -0.26666 0.51667 -0.26788 0.51759 C -0.26909 0.51759 -0.27066 0.51852 -0.27222 0.51821 C -0.27257 0.52006 -0.27326 0.52099 -0.27448 0.52222 C -0.27604 0.52315 -0.27812 0.52284 -0.27951 0.52469 C -0.2809 0.52531 -0.28159 0.52592 -0.28298 0.52685 C -0.28645 0.52716 -0.28941 0.53055 -0.29253 0.52994 C -0.2934 0.53055 -0.29427 0.53117 -0.29531 0.53179 C -0.29618 0.53241 -0.29705 0.53302 -0.29895 0.53302 C -0.30017 0.53364 -0.30139 0.53549 -0.30277 0.53518 C -0.30434 0.53518 -0.30503 0.5392 -0.3059 0.53889 C -0.30868 0.54074 -0.3184 0.54167 -0.32205 0.54228 C -0.32309 0.54321 -0.32465 0.54506 -0.32691 0.54413 L -0.33281 0.54012 C -0.34288 0.5392 -0.33194 0.54074 -0.34739 0.53981 C -0.35052 0.54012 -0.35347 0.54043 -0.35607 0.54043 C -0.35972 0.53889 -0.36093 0.53858 -0.36475 0.53734 C -0.36597 0.53889 -0.3677 0.53981 -0.36961 0.5392 C -0.37187 0.53981 -0.37986 0.5395 -0.38107 0.54043 C -0.38333 0.5395 -0.38524 0.53765 -0.38767 0.53642 C -0.40538 0.53796 -0.3901 0.53827 -0.40243 0.53549 C -0.40434 0.5358 -0.40659 0.5358 -0.40816 0.53611 C -0.4125 0.53518 -0.4309 0.52963 -0.43368 0.52839 L -0.44357 0.52438 C -0.44531 0.52315 -0.44687 0.52284 -0.44948 0.52099 L -0.46961 0.50833 L -0.50659 0.47778 C -0.50885 0.47531 -0.52014 0.46234 -0.521 0.4608 C -0.52586 0.45339 -0.52413 0.45586 -0.52812 0.45062 C -0.53055 0.44599 -0.53298 0.44012 -0.53541 0.43518 C -0.53628 0.43395 -0.53767 0.4321 -0.5375 0.43271 C -0.53871 0.42901 -0.54201 0.42222 -0.54236 0.42006 C -0.54357 0.41697 -0.54427 0.4145 -0.54548 0.41049 C -0.54583 0.40833 -0.54705 0.40586 -0.54774 0.40247 C -0.55139 0.39413 -0.55312 0.38488 -0.55555 0.37654 C -0.56024 0.3645 -0.55659 0.37531 -0.56198 0.3571 C -0.56302 0.35247 -0.56475 0.34784 -0.56632 0.34352 C -0.56701 0.34043 -0.5684 0.33796 -0.56805 0.33673 C -0.57378 0.31234 -0.5658 0.34629 -0.57361 0.30957 C -0.57395 0.30278 -0.57482 0.29938 -0.57534 0.29413 C -0.57673 0.28827 -0.5776 0.28241 -0.57899 0.27747 C -0.58038 0.27191 -0.5809 0.2679 -0.58177 0.2642 C -0.58281 0.26018 -0.58298 0.25463 -0.58455 0.24969 C -0.58767 0.23117 -0.58767 0.24012 -0.58975 0.22129 C -0.59566 0.18426 -0.58871 0.22623 -0.59236 0.19691 C -0.59375 0.1929 -0.59444 0.1892 -0.59427 0.18518 C -0.59427 0.18148 -0.59496 0.1787 -0.59479 0.175 C -0.59618 0.14413 -0.59461 0.18117 -0.59635 0.15802 C -0.59722 0.14784 -0.5967 0.15525 -0.59635 0.14629 C -0.59635 0.14105 -0.59652 0.13549 -0.59687 0.12994 C -0.59652 0.12809 -0.596 0.12562 -0.59652 0.12253 C -0.596 0.11944 -0.596 0.11697 -0.59566 0.11389 C -0.59444 0.10741 -0.59375 0.09938 -0.59201 0.09321 C -0.58159 0.05339 -0.57239 0.01142 -0.56076 -0.02809 C -0.55989 -0.03056 -0.55885 -0.03241 -0.55798 -0.03519 C -0.55607 -0.03796 -0.55538 -0.04043 -0.55434 -0.04506 C -0.55295 -0.04815 -0.54774 -0.06266 -0.54566 -0.06883 C -0.54375 -0.07161 -0.54236 -0.07408 -0.54114 -0.07747 C -0.5401 -0.08025 -0.53923 -0.08272 -0.53889 -0.08704 C -0.53698 -0.0892 -0.53264 -0.09753 -0.53038 -0.10124 C -0.52673 -0.10833 -0.52395 -0.11142 -0.51875 -0.11914 C -0.51632 -0.12253 -0.51371 -0.12654 -0.51163 -0.12932 C -0.49652 -0.15494 -0.51041 -0.13303 -0.49948 -0.14969 C -0.49757 -0.15124 -0.49618 -0.15278 -0.49461 -0.15556 C -0.49184 -0.15803 -0.48958 -0.15988 -0.48698 -0.16266 C -0.48628 -0.16296 -0.48593 -0.16574 -0.48402 -0.16698 C -0.48264 -0.16729 -0.48055 -0.16729 -0.47934 -0.16945 C -0.47795 -0.16945 -0.4776 -0.17068 -0.47691 -0.17253 C -0.47552 -0.17253 -0.475 -0.17408 -0.47309 -0.17469 C -0.47205 -0.175 -0.47118 -0.17685 -0.47014 -0.17809 C -0.4677 -0.18148 -0.46423 -0.18179 -0.46232 -0.18333 C -0.46024 -0.18364 -0.45833 -0.1858 -0.45764 -0.18796 C -0.45642 -0.18796 -0.446 -0.19198 -0.44409 -0.19352 C -0.4302 -0.20309 -0.44236 -0.19661 -0.43107 -0.19938 C -0.42986 -0.19938 -0.42795 -0.20124 -0.42691 -0.20247 C -0.42517 -0.20154 -0.42378 -0.20124 -0.42222 -0.20185 C -0.42083 -0.20185 -0.41892 -0.20309 -0.41805 -0.20278 C -0.41597 -0.2034 -0.41475 -0.20185 -0.41336 -0.2034 C -0.41163 -0.20216 -0.41041 -0.20401 -0.4085 -0.20309 C -0.40208 -0.20463 -0.40034 -0.20401 -0.39392 -0.20309 C -0.38784 -0.20309 -0.39045 -0.20371 -0.38507 -0.20216 C -0.38298 -0.20185 -0.38125 -0.20185 -0.37968 -0.20154 C -0.37743 -0.20216 -0.37534 -0.20031 -0.37309 -0.19908 C -0.37083 -0.19969 -0.36857 -0.19877 -0.36684 -0.19877 C -0.3625 -0.19691 -0.35677 -0.19321 -0.3533 -0.19012 C -0.34566 -0.18858 -0.35191 -0.19074 -0.33663 -0.18457 C -0.33125 -0.18179 -0.32656 -0.17963 -0.32083 -0.17685 C -0.31527 -0.17377 -0.30746 -0.16883 -0.30208 -0.1642 L -0.24062 -0.11482 C -0.23836 -0.11235 -0.23628 -0.1105 -0.23246 -0.10679 L -0.22326 -0.09691 C -0.21336 -0.08642 -0.22517 -0.09969 -0.20781 -0.0821 C -0.19982 -0.07438 -0.20677 -0.08087 -0.20156 -0.07408 C -0.18871 -0.05648 -0.20816 -0.08241 -0.19288 -0.06296 C -0.19062 -0.06142 -0.1901 -0.05926 -0.18784 -0.0571 C -0.1868 -0.05556 -0.18576 -0.05371 -0.18437 -0.05216 C -0.18003 -0.04568 -0.18385 -0.05154 -0.17812 -0.04383 C -0.17691 -0.04321 -0.17586 -0.04198 -0.17378 -0.03951 C -0.17031 -0.03395 -0.15885 -0.01543 -0.15781 -0.01266 C -0.15625 -0.0105 -0.15607 -0.00864 -0.15399 -0.00556 C -0.15191 -0.00031 -0.14791 0.00309 -0.14583 0.00926 C -0.14479 0.01296 -0.14288 0.01821 -0.14166 0.02222 C -0.13368 0.04074 -0.14236 0.01759 -0.13159 0.0395 C -0.13159 0.04043 -0.12673 0.05432 -0.12465 0.05988 C -0.12465 0.06173 -0.1243 0.0642 -0.12326 0.0679 C -0.12239 0.07129 -0.12066 0.07315 -0.11979 0.07654 L -0.11389 0.1071 C -0.11284 0.1108 -0.11198 0.11327 -0.1118 0.11697 C -0.11111 0.12099 -0.11041 0.12592 -0.10972 0.13025 C -0.1092 0.13333 -0.10816 0.13704 -0.10798 0.14043 C -0.10781 0.14352 -0.10816 0.14815 -0.10746 0.15123 C -0.10607 0.18364 -0.10764 0.14383 -0.10659 0.17253 C -0.10555 0.17685 -0.1059 0.18025 -0.10573 0.18364 C -0.1052 0.18734 -0.10434 0.19105 -0.10382 0.19475 C -0.10347 0.19815 -0.10434 0.20092 -0.10382 0.20339 C -0.10382 0.21173 -0.10364 0.21944 -0.10434 0.22685 C -0.10364 0.22932 -0.10434 0.23179 -0.10434 0.23488 C -0.10468 0.23673 -0.10399 0.25062 -0.10399 0.2537 C -0.10468 0.26018 -0.10503 0.26636 -0.10538 0.27253 C -0.10607 0.27438 -0.10538 0.27809 -0.10538 0.28025 C -0.10833 0.31296 -0.10642 0.28055 -0.10955 0.3071 C -0.10937 0.30988 -0.11007 0.3142 -0.11059 0.31543 C -0.11805 0.36543 -0.11406 0.33858 -0.14045 0.4395 C -0.14201 0.44444 -0.14461 0.44938 -0.14635 0.45494 C -0.15156 0.46759 -0.14965 0.4645 -0.15468 0.47376 C -0.16163 0.49321 -0.15434 0.47438 -0.16284 0.49136 C -0.16354 0.49413 -0.16336 0.49753 -0.1651 0.5 C -0.1658 0.50092 -0.1677 0.50339 -0.16875 0.50525 C -0.16979 0.50679 -0.17083 0.50957 -0.17187 0.51204 C -0.17378 0.5145 -0.17621 0.51913 -0.1776 0.52222 C -0.18368 0.53765 -0.17656 0.51728 -0.18402 0.53241 C -0.18541 0.5358 -0.18576 0.53704 -0.18645 0.5395 C -0.18889 0.54259 -0.19305 0.54506 -0.19444 0.54938 C -0.20468 0.56389 -0.19566 0.55216 -0.20555 0.56173 C -0.20746 0.56481 -0.20989 0.56821 -0.2125 0.57068 C -0.21371 0.57191 -0.21632 0.57068 -0.21666 0.57253 C -0.21823 0.57376 -0.21961 0.57407 -0.22083 0.57469 C -0.22361 0.57716 -0.22673 0.5787 -0.23038 0.57932 C -0.23489 0.58179 -0.23437 0.58302 -0.23958 0.58364 C -0.24288 0.58426 -0.24618 0.58488 -0.24878 0.58426 L -0.26024 0.58518 C -0.27413 0.58271 -0.2618 0.58518 -0.27534 0.58117 C -0.27708 0.57994 -0.2776 0.58055 -0.27795 0.58086 C -0.28264 0.57963 -0.28628 0.57932 -0.2901 0.5787 C -0.29479 0.57901 -0.29566 0.57809 -0.30104 0.57592 C -0.31979 0.57376 -0.30017 0.57592 -0.31649 0.57407 C -0.31857 0.57346 -0.31961 0.57469 -0.321 0.57407 C -0.32239 0.57284 -0.32343 0.57346 -0.32378 0.57376 C -0.32482 0.57315 -0.32864 0.57222 -0.32951 0.57191 C -0.33107 0.5716 -0.33211 0.57284 -0.33264 0.57315 C -0.33402 0.57315 -0.33923 0.57068 -0.34045 0.57068 C -0.34236 0.56975 -0.34531 0.56975 -0.34757 0.56913 C -0.35156 0.56852 -0.35451 0.56975 -0.35833 0.56667 L -0.36909 0.5608 C -0.37239 0.55988 -0.37795 0.55864 -0.38003 0.55833 C -0.39166 0.55309 -0.38889 0.55309 -0.39913 0.54815 C -0.40347 0.54629 -0.40156 0.54722 -0.40607 0.54568 C -0.41093 0.54413 -0.41198 0.54321 -0.41736 0.53981 C -0.43159 0.53333 -0.40816 0.54568 -0.42673 0.53549 C -0.44253 0.53302 -0.42899 0.53642 -0.45937 0.5145 C -0.46319 0.51296 -0.46701 0.50957 -0.46961 0.50833 L -0.52118 0.46605 C -0.52517 0.46234 -0.52743 0.46018 -0.5309 0.45741 C -0.53385 0.4537 -0.53316 0.45309 -0.53559 0.44938 C -0.5368 0.44784 -0.53854 0.44599 -0.53889 0.44537 C -0.53923 0.44444 -0.5401 0.44383 -0.5408 0.44167 C -0.54305 0.4395 -0.54722 0.4358 -0.54895 0.43117 C -0.55104 0.425 -0.55034 0.42747 -0.55312 0.42253 C -0.55607 0.41636 -0.55642 0.41265 -0.55955 0.40802 C -0.56076 0.40741 -0.56093 0.40648 -0.56128 0.40463 C -0.56215 0.4037 -0.56302 0.40062 -0.56319 0.40092 C -0.56441 0.39815 -0.56441 0.39846 -0.56493 0.39691 C -0.56666 0.39413 -0.56753 0.3895 -0.56823 0.38827 C -0.56892 0.38673 -0.56996 0.38549 -0.57014 0.38518 C -0.57361 0.37809 -0.57048 0.38241 -0.57395 0.37407 C -0.57378 0.37284 -0.57517 0.37068 -0.57569 0.37006 C -0.57621 0.3679 -0.57621 0.36574 -0.57743 0.36265 C -0.57725 0.36234 -0.5783 0.36018 -0.57847 0.35833 C -0.57934 0.35494 -0.58055 0.34876 -0.58159 0.34568 C -0.58246 0.3429 -0.5835 0.34043 -0.58316 0.33889 C -0.58368 0.33765 -0.58368 0.33611 -0.58385 0.33364 C -0.58489 0.33148 -0.58489 0.33086 -0.58541 0.32932 C -0.58663 0.32685 -0.58715 0.32592 -0.58767 0.32222 C -0.58854 0.31821 -0.58941 0.31327 -0.59045 0.30802 C -0.5934 0.29074 -0.58975 0.31574 -0.59375 0.29383 C -0.59409 0.29197 -0.59392 0.2895 -0.59496 0.28765 C -0.59531 0.28518 -0.59566 0.28364 -0.59531 0.2821 C -0.5967 0.27716 -0.59687 0.27284 -0.59774 0.26852 C -0.59809 0.26543 -0.59739 0.2645 -0.59826 0.26234 C -0.59861 0.25833 -0.60086 0.24969 -0.60052 0.25123 C -0.60034 0.24907 -0.60069 0.24691 -0.60104 0.24599 C -0.60121 0.23426 -0.60191 0.24537 -0.60225 0.23518 C -0.60191 0.23364 -0.60173 0.23055 -0.60225 0.23025 L -0.60173 0.23055 " pathEditMode="relative" rAng="1440000" ptsTypes="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-177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4 -0.25648 L 0.2724 -0.25648 L 0.38993 -0.25493 C 0.39271 -0.25493 0.39549 -0.25432 0.39827 -0.2537 C 0.39913 -0.25339 0.39983 -0.25247 0.4007 -0.25216 C 0.41476 -0.24506 0.39097 -0.25802 0.40816 -0.24753 C 0.40938 -0.24691 0.41042 -0.24691 0.41163 -0.24629 C 0.41493 -0.24382 0.41823 -0.24135 0.42153 -0.23889 C 0.42604 -0.23549 0.42813 -0.23395 0.43247 -0.22993 C 0.43438 -0.22808 0.43629 -0.22592 0.4382 -0.22407 C 0.44045 -0.22191 0.44271 -0.22037 0.44497 -0.2179 C 0.44618 -0.21666 0.45799 -0.20339 0.46163 -0.19876 C 0.46354 -0.19629 0.46545 -0.19382 0.46736 -0.19135 C 0.4691 -0.1895 0.47066 -0.18734 0.4724 -0.18549 C 0.47413 -0.18333 0.4757 -0.18179 0.47743 -0.17963 C 0.47969 -0.17654 0.48177 -0.17345 0.48403 -0.17068 C 0.49149 -0.16172 0.49358 -0.16296 0.49913 -0.15 C 0.49983 -0.14784 0.5007 -0.14598 0.50156 -0.14382 C 0.50278 -0.14105 0.50365 -0.13796 0.50486 -0.13518 C 0.50643 -0.13148 0.50972 -0.12376 0.51077 -0.12037 C 0.51181 -0.11635 0.51268 -0.11203 0.51406 -0.10833 C 0.51458 -0.10679 0.51528 -0.10555 0.5158 -0.10401 C 0.51649 -0.10123 0.51684 -0.09814 0.51736 -0.09506 C 0.51788 -0.09259 0.51858 -0.09012 0.5191 -0.08765 C 0.5224 -0.06759 0.51702 -0.09321 0.52153 -0.07284 C 0.52188 -0.06728 0.52205 -0.06203 0.5224 -0.05648 C 0.52257 -0.05401 0.52309 -0.05154 0.52327 -0.04907 C 0.52361 -0.0429 0.52379 -0.03642 0.52413 -0.02993 C 0.52379 -0.00432 0.52361 0.02161 0.52327 0.04723 C 0.52309 0.05402 0.52257 0.06976 0.52153 0.0784 C 0.52118 0.08241 0.52049 0.08611 0.51997 0.09013 C 0.51962 0.09599 0.51962 0.10216 0.5191 0.10803 C 0.51875 0.11142 0.51788 0.11482 0.51736 0.11821 C 0.51702 0.12161 0.51702 0.12531 0.51649 0.12871 C 0.51615 0.1321 0.51528 0.1355 0.51493 0.13889 C 0.51441 0.14229 0.51441 0.14599 0.51406 0.14939 C 0.51389 0.15186 0.51354 0.15432 0.5132 0.15679 C 0.51285 0.15988 0.51268 0.16266 0.51233 0.16574 C 0.51215 0.1676 0.51181 0.16976 0.51163 0.17161 C 0.51129 0.1747 0.51111 0.17747 0.51077 0.18056 C 0.51024 0.18395 0.50955 0.18735 0.50903 0.19074 C 0.50868 0.19321 0.50851 0.19568 0.50816 0.19815 C 0.50764 0.20432 0.50833 0.21081 0.5066 0.21605 C 0.50469 0.2213 0.50278 0.22655 0.50156 0.23241 C 0.50018 0.23889 0.49618 0.26235 0.49566 0.26636 C 0.49549 0.26883 0.49549 0.27161 0.49497 0.27377 C 0.49427 0.27655 0.49323 0.27871 0.49236 0.28118 C 0.49219 0.28334 0.49202 0.28519 0.49149 0.28704 C 0.48993 0.29445 0.48941 0.29291 0.48733 0.30062 C 0.48507 0.30957 0.48507 0.31482 0.4816 0.3213 C 0.48056 0.32315 0.47934 0.32408 0.4783 0.32562 C 0.47552 0.3355 0.47743 0.32994 0.47153 0.34044 C 0.47049 0.3426 0.46962 0.34507 0.46823 0.3463 C 0.46684 0.34784 0.46545 0.34939 0.46406 0.35093 C 0.46007 0.35556 0.45695 0.36328 0.45243 0.36574 C 0.44549 0.36945 0.44115 0.3713 0.4349 0.37593 C 0.43038 0.37932 0.42639 0.38488 0.42153 0.38642 C 0.41545 0.38858 0.4099 0.38951 0.40399 0.39383 C 0.40191 0.39537 0.40035 0.39877 0.39827 0.3997 C 0.39219 0.40278 0.38577 0.40186 0.37986 0.40556 C 0.36163 0.4176 0.37969 0.40679 0.36163 0.41451 C 0.35764 0.41636 0.35382 0.41852 0.34983 0.42037 C 0.34792 0.42161 0.34601 0.42284 0.3441 0.42346 C 0.34236 0.42408 0.33681 0.42562 0.3349 0.42655 C 0.32483 0.43149 0.33524 0.42809 0.32413 0.43087 C 0.3224 0.43179 0.32083 0.43303 0.3191 0.43395 C 0.31736 0.43457 0.3158 0.43488 0.31406 0.43519 C 0.31268 0.43581 0.31129 0.43611 0.3099 0.43673 C 0.30903 0.43735 0.30816 0.43797 0.30747 0.43828 C 0.30608 0.43889 0.30452 0.4392 0.3033 0.43982 C 0.29861 0.44167 0.30278 0.44136 0.29653 0.4426 C 0.29358 0.44352 0.29045 0.44352 0.28733 0.44414 C 0.28577 0.44445 0.28403 0.44537 0.28247 0.44568 C 0.28038 0.4463 0.27847 0.44661 0.27656 0.44723 C 0.27518 0.44753 0.27379 0.44846 0.2724 0.44877 C 0.24618 0.45525 0.26771 0.44908 0.25399 0.45309 C 0.24219 0.45247 0.23021 0.45278 0.21823 0.45155 C 0.21424 0.45124 0.2059 0.44568 0.20243 0.44414 C 0.2007 0.44352 0.19913 0.44321 0.1974 0.4426 C 0.19514 0.44136 0.19306 0.43951 0.1908 0.43828 C 0.18889 0.43704 0.18681 0.43673 0.1849 0.43519 C 0.17656 0.42963 0.18264 0.43334 0.17743 0.42655 C 0.17604 0.4247 0.17448 0.42377 0.17327 0.42192 C 0.17066 0.41883 0.16823 0.41513 0.1658 0.41173 C 0.16458 0.41019 0.16354 0.40865 0.16233 0.4071 C 0.16129 0.40556 0.16007 0.40463 0.15903 0.40278 C 0.1507 0.38797 0.16615 0.41513 0.1507 0.38951 C 0.14115 0.37346 0.14688 0.37932 0.13993 0.37315 C 0.13386 0.35957 0.13785 0.36791 0.12743 0.34939 C 0.12604 0.34692 0.12448 0.34476 0.12327 0.34198 C 0.11406 0.32223 0.11875 0.33025 0.1099 0.31667 C 0.10643 0.30463 0.10903 0.31235 0.1007 0.29445 C 0.09931 0.29167 0.0974 0.2892 0.09653 0.28581 C 0.09566 0.2821 0.09531 0.2784 0.0941 0.27531 C 0.09184 0.26945 0.08906 0.26451 0.08663 0.25895 C 0.08542 0.25649 0.08438 0.25402 0.08316 0.25155 C 0.08247 0.2497 0.0816 0.24753 0.08073 0.24568 C 0.07708 0.23735 0.07743 0.23889 0.07413 0.22932 C 0.07292 0.22593 0.07205 0.22223 0.07066 0.21914 C 0.06302 0.19908 0.06962 0.22068 0.06406 0.20124 C 0.06372 0.19877 0.06372 0.1963 0.0632 0.19383 C 0.06007 0.17871 0.05955 0.1892 0.05747 0.16729 L 0.05573 0.14939 C 0.05608 0.10309 0.0559 0.05649 0.0566 0.01019 C 0.05677 0.00216 0.05712 -0.00586 0.05816 -0.01358 L 0.06077 -0.02993 C 0.06146 -0.0395 0.06146 -0.04413 0.0632 -0.0537 C 0.06424 -0.05864 0.06563 -0.06327 0.06649 -0.06851 C 0.06788 -0.0753 0.06858 -0.0824 0.06997 -0.08919 C 0.0724 -0.10154 0.07344 -0.10185 0.07656 -0.11296 C 0.08004 -0.12469 0.08524 -0.14568 0.08993 -0.15586 C 0.09358 -0.16358 0.09757 -0.17098 0.1007 -0.17963 C 0.10677 -0.19537 0.10261 -0.1858 0.11406 -0.20617 C 0.1158 -0.20926 0.11702 -0.21296 0.1191 -0.21512 C 0.125 -0.22129 0.13264 -0.22993 0.13906 -0.2358 C 0.1441 -0.24043 0.14879 -0.24629 0.15399 -0.24907 C 0.15886 -0.25154 0.16354 -0.2537 0.16823 -0.25648 C 0.18229 -0.26512 0.17396 -0.26265 0.18733 -0.26975 C 0.2066 -0.28024 0.18403 -0.26605 0.20156 -0.27592 C 0.21337 -0.2824 0.20295 -0.27932 0.2158 -0.28179 C 0.23143 -0.28919 0.2184 -0.28395 0.23403 -0.28765 C 0.25903 -0.29351 0.22986 -0.28827 0.2533 -0.29197 L 0.32413 -0.29074 C 0.32656 -0.29043 0.32899 -0.28981 0.3316 -0.28919 L 0.3382 -0.28765 C 0.34011 -0.28734 0.34202 -0.28642 0.3441 -0.28611 C 0.34879 -0.28549 0.35347 -0.28518 0.35816 -0.28456 C 0.35955 -0.28426 0.37552 -0.28086 0.3783 -0.2787 C 0.38611 -0.27314 0.37882 -0.27777 0.3908 -0.27284 C 0.40399 -0.26728 0.38785 -0.27191 0.40903 -0.26234 L 0.41233 -0.26111 C 0.41441 -0.25802 0.41649 -0.25524 0.41823 -0.25216 C 0.42066 -0.24784 0.4224 -0.24259 0.42483 -0.23889 C 0.42708 -0.23518 0.43021 -0.23364 0.43247 -0.22993 C 0.44115 -0.21512 0.43559 -0.22098 0.4408 -0.20926 C 0.44167 -0.20709 0.44306 -0.20555 0.4441 -0.20308 C 0.44688 -0.19691 0.4474 -0.19351 0.44983 -0.18703 C 0.4507 -0.18487 0.45156 -0.18302 0.45243 -0.18086 C 0.45677 -0.15802 0.45104 -0.18672 0.4566 -0.16327 C 0.45729 -0.16049 0.45764 -0.1574 0.45816 -0.15432 C 0.4599 -0.14444 0.46111 -0.13426 0.4632 -0.12469 C 0.46667 -0.10833 0.46493 -0.11697 0.46823 -0.09938 C 0.46997 -0.07716 0.46788 -0.10123 0.47066 -0.0787 C 0.47118 -0.07592 0.47118 -0.07284 0.47153 -0.06975 C 0.47257 -0.06389 0.47483 -0.05216 0.47483 -0.05216 C 0.47518 -0.04814 0.47518 -0.04413 0.4757 -0.04012 C 0.47604 -0.03765 0.47708 -0.03549 0.47743 -0.03271 C 0.47813 -0.02685 0.47899 -0.01512 0.47899 -0.01512 C 0.47934 -0.00802 0.47969 -0.00123 0.47986 0.00556 C 0.48021 0.01358 0.48038 0.02161 0.48073 0.02932 C 0.4809 0.03581 0.48125 0.04229 0.4816 0.04877 C 0.48195 0.11019 0.48316 0.14846 0.4816 0.20432 C 0.48143 0.2071 0.48108 0.21019 0.48073 0.21297 C 0.48004 0.21976 0.47813 0.22809 0.47743 0.23395 C 0.47691 0.23673 0.47691 0.23982 0.47656 0.2426 C 0.47604 0.24568 0.47535 0.24846 0.47483 0.25155 C 0.47361 0.2605 0.47465 0.25895 0.47327 0.26636 C 0.47066 0.28056 0.47274 0.26729 0.4691 0.28118 C 0.46771 0.28611 0.46754 0.29167 0.4658 0.29599 C 0.46493 0.29815 0.46406 0.3 0.4632 0.30186 C 0.46233 0.30432 0.46163 0.3071 0.46077 0.30926 C 0.45938 0.31266 0.45781 0.31513 0.4566 0.31821 C 0.45538 0.32099 0.45434 0.32439 0.4533 0.32716 C 0.45191 0.33025 0.45035 0.33303 0.44913 0.33611 C 0.43698 0.36482 0.4559 0.32315 0.4408 0.35371 C 0.43802 0.35926 0.43629 0.36574 0.43316 0.37007 L 0.41823 0.39229 C 0.41649 0.39476 0.41493 0.39753 0.4132 0.3997 C 0.41129 0.40216 0.4092 0.40463 0.40747 0.4071 C 0.40625 0.40895 0.40538 0.41142 0.40399 0.41297 C 0.40261 0.41513 0.4007 0.41574 0.39913 0.4176 C 0.3974 0.41945 0.39583 0.42161 0.3941 0.42346 C 0.38941 0.42809 0.37708 0.43858 0.3724 0.44136 C 0.37066 0.44229 0.3691 0.44321 0.36736 0.44414 C 0.35174 0.45432 0.36962 0.44383 0.35399 0.45155 C 0.35243 0.45247 0.3507 0.45402 0.34913 0.45463 C 0.34653 0.45556 0.3441 0.45556 0.34149 0.45618 C 0.33663 0.45834 0.33438 0.45957 0.3283 0.4605 L 0.31997 0.46204 C 0.30643 0.46451 0.31823 0.46266 0.30156 0.46513 L 0.20816 0.46358 C 0.20365 0.46328 0.19913 0.46173 0.19497 0.45895 C 0.19375 0.45834 0.19271 0.45679 0.19149 0.45618 C 0.18559 0.45247 0.17934 0.45 0.17327 0.44723 C 0.17188 0.44568 0.17066 0.44383 0.1691 0.4426 C 0.15625 0.43457 0.17205 0.44877 0.15903 0.43828 C 0.14722 0.42871 0.16302 0.43951 0.1507 0.42778 C 0.14774 0.425 0.1434 0.42253 0.13993 0.42037 C 0.13733 0.41605 0.13577 0.40926 0.13247 0.4071 C 0.12066 0.39939 0.13073 0.40679 0.1191 0.39537 C 0.11684 0.39321 0.11441 0.39198 0.11233 0.38951 C 0.10781 0.38395 0.10347 0.37747 0.09913 0.37161 C 0.09722 0.36914 0.09497 0.36729 0.09323 0.3642 C 0.08958 0.35772 0.08872 0.35587 0.08403 0.34939 C 0.07743 0.34013 0.07691 0.34198 0.06997 0.33025 C 0.06806 0.32716 0.06667 0.32315 0.06493 0.31976 C 0.06146 0.31328 0.05764 0.30679 0.05399 0.30062 C 0.05104 0.29507 0.04931 0.2926 0.04653 0.28581 C 0.0434 0.27809 0.04045 0.26976 0.03733 0.26204 C 0.03559 0.25186 0.03802 0.26389 0.03247 0.24877 C 0.03143 0.24599 0.03073 0.24291 0.02986 0.23982 C 0.02761 0.23087 0.02882 0.23488 0.02743 0.22778 C 0.02083 0.19692 0.02552 0.22037 0.01997 0.19074 L 0.01649 0.17315 L 0.01493 0.1642 C 0.01354 0.14784 0.01441 0.15741 0.01233 0.13611 C 0.01215 0.13303 0.01198 0.12994 0.01163 0.12716 L 0.0099 0.11544 C 0.00903 0.10062 0.00868 0.0855 0.00747 0.07099 C 0.00729 0.06883 0.0059 0.06698 0.00573 0.06482 C 0.00521 0.05895 0.00538 0.05309 0.00486 0.04723 C 0.00452 0.04352 0.00365 0.04044 0.0033 0.03673 C 0.00243 0.02994 0.00208 0.02284 0.00156 0.01605 L 0.0007 0.00556 C 0.00104 0.00062 0.00035 -0.00463 0.00156 -0.00926 C 0.00208 -0.0108 0.0033 -0.0074 0.00399 -0.00617 C 0.00486 -0.00493 0.00504 -0.00308 0.00573 -0.00185 C 0.00643 -4.32099E-6 0.00747 0.00124 0.00816 0.00278 C 0.00851 0.00432 0.0099 0.00679 0.00903 0.0071 C 0.00729 0.00772 0.00399 0.00432 0.00399 0.00432 C 0.00122 -0.00092 0.00278 -0.0003 2.22222E-6 -0.0003 L 2.22222E-6 -0.0003 " pathEditMode="relative" ptsTypes="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34 -0.02531 L 0.07934 -0.02531 L 0.13524 0.07283 C 0.13924 0.07962 0.14688 0.0966 0.1467 0.09629 C 0.15417 0.11604 0.14254 0.0858 0.16354 0.12962 C 0.16511 0.1324 0.1658 0.13641 0.16702 0.13981 C 0.1684 0.14321 0.17188 0.15123 0.17292 0.15617 C 0.17639 0.17067 0.1724 0.1537 0.17518 0.17006 C 0.17552 0.17253 0.17639 0.17469 0.17691 0.17746 C 0.17761 0.17901 0.17726 0.18055 0.17761 0.1824 C 0.17917 0.19135 0.18038 0.19413 0.18073 0.20246 C 0.18108 0.20771 0.18038 0.21358 0.1809 0.21882 L 0.18125 0.22777 C 0.1809 0.22993 0.18108 0.23302 0.18108 0.2358 C 0.18125 0.23919 0.1809 0.24197 0.18056 0.24537 C 0.17882 0.26604 0.18056 0.2466 0.17778 0.26265 C 0.17674 0.26975 0.17656 0.27654 0.175 0.28302 C 0.17431 0.28518 0.17361 0.28827 0.17327 0.29043 C 0.17049 0.30771 0.17535 0.28734 0.17118 0.3074 C 0.16754 0.32345 0.17014 0.30802 0.16615 0.3253 C 0.16528 0.32839 0.16528 0.33209 0.16458 0.33518 C 0.16354 0.33734 0.16285 0.34012 0.16215 0.3429 C 0.15851 0.35216 0.15747 0.35401 0.15399 0.3645 C 0.15191 0.37098 0.14705 0.38487 0.14688 0.38549 C 0.1441 0.39259 0.14097 0.39969 0.13785 0.40648 C 0.13663 0.41018 0.13577 0.41481 0.13403 0.41821 C 0.13281 0.42253 0.13073 0.425 0.12934 0.42932 C 0.1283 0.43117 0.12778 0.43456 0.12708 0.43765 C 0.12413 0.44753 0.1217 0.45308 0.11788 0.46296 C 0.11181 0.47808 0.11667 0.46635 0.10695 0.48765 C 0.10156 0.49907 0.10191 0.49845 0.09722 0.50956 C 0.06736 0.56296 0.07066 0.56666 0.04774 0.59197 C 0.02778 0.61358 0.05226 0.58549 0.03333 0.60555 C 0.02743 0.61203 0.02205 0.62098 0.01511 0.62407 C 0.01389 0.625 0.01181 0.62561 0.01042 0.62654 C -0.0026 0.6358 0.00191 0.63549 -0.01198 0.64413 C -0.01719 0.64753 -0.01753 0.64506 -0.02309 0.64753 C -0.03003 0.6503 -0.0368 0.65524 -0.04427 0.65648 C -0.04601 0.65709 -0.04809 0.65648 -0.05 0.65679 C -0.05312 0.6574 -0.05625 0.65987 -0.0592 0.65864 C -0.06302 0.65925 -0.07812 0.65709 -0.0816 0.6537 C -0.08351 0.65185 -0.08542 0.65 -0.08715 0.64814 C -0.09496 0.64166 -0.09201 0.64506 -0.09965 0.63919 C -0.10399 0.63641 -0.10833 0.63271 -0.11267 0.6287 C -0.11441 0.62808 -0.12187 0.62253 -0.12396 0.61975 C -0.1467 0.59722 -0.13298 0.61049 -0.14844 0.5929 C -0.15469 0.58549 -0.15451 0.58703 -0.15955 0.57901 C -0.16493 0.57222 -0.17014 0.56388 -0.17535 0.55709 C -0.19253 0.53271 -0.1842 0.54444 -0.20035 0.52006 C -0.21632 0.49783 -0.21024 0.50709 -0.23542 0.45833 C -0.23698 0.45493 -0.23767 0.4503 -0.23958 0.4466 C -0.24097 0.44321 -0.24271 0.4395 -0.24427 0.43641 C -0.25156 0.41203 -0.24566 0.43333 -0.2493 0.41728 C -0.24982 0.41512 -0.25052 0.41296 -0.25121 0.41049 C -0.25173 0.40709 -0.25226 0.40246 -0.2526 0.39845 C -0.2533 0.39691 -0.25382 0.39475 -0.25417 0.3929 C -0.25434 0.38919 -0.25451 0.38641 -0.25486 0.38364 C -0.25521 0.37993 -0.25607 0.37685 -0.2566 0.37407 C -0.25764 0.36821 -0.25798 0.36265 -0.25937 0.35709 C -0.25989 0.35432 -0.26059 0.35092 -0.26111 0.34783 C -0.2625 0.34043 -0.26354 0.33209 -0.26493 0.325 C -0.26562 0.32067 -0.26649 0.31635 -0.26701 0.31234 C -0.26927 0.30123 -0.26979 0.28796 -0.27361 0.27716 C -0.27552 0.27098 -0.27517 0.27222 -0.27604 0.26265 C -0.27639 0.25771 -0.27656 0.25308 -0.27673 0.24876 C -0.27708 0.23981 -0.27569 0.23055 -0.27708 0.22191 C -0.28021 0.19969 -0.2783 0.21666 -0.27899 0.19537 C -0.27917 0.19166 -0.27986 0.18796 -0.27969 0.18425 C -0.27986 0.18117 -0.27882 0.17839 -0.27882 0.17561 C -0.27743 0.15246 -0.28003 0.17685 -0.27812 0.15555 C -0.27726 0.14537 -0.27726 0.14876 -0.27535 0.13981 C -0.27135 0.11882 -0.27639 0.14104 -0.27153 0.12191 C -0.27066 0.11759 -0.26944 0.11388 -0.26857 0.11018 C -0.26788 0.10679 -0.26753 0.10339 -0.26701 0.10061 C -0.26476 0.09166 -0.26406 0.09135 -0.26128 0.08364 C -0.25746 0.07283 -0.25729 0.07253 -0.25451 0.06296 C -0.2375 0.03209 -0.22048 0.00154 -0.20347 -0.02902 C -0.20139 -0.03149 -0.20017 -0.03396 -0.19826 -0.03642 C -0.19635 -0.03859 -0.19427 -0.04075 -0.19236 -0.04291 C -0.19201 -0.04352 -0.18333 -0.05587 -0.18229 -0.05649 C -0.17847 -0.06112 -0.17378 -0.06328 -0.16979 -0.0676 C -0.16562 -0.07223 -0.16128 -0.07747 -0.15694 -0.08087 C -0.15503 -0.08241 -0.15243 -0.08303 -0.15035 -0.08457 C -0.13889 -0.09692 -0.15035 -0.08457 -0.13854 -0.09476 C -0.13246 -0.10031 -0.12673 -0.10556 -0.12066 -0.11112 C -0.11753 -0.1142 -0.11458 -0.11605 -0.1118 -0.11914 C -0.10087 -0.12655 -0.10781 -0.1213 -0.09167 -0.13149 C -0.0901 -0.13303 -0.08837 -0.13426 -0.08646 -0.13488 C -0.08437 -0.1355 -0.08246 -0.13673 -0.0809 -0.13766 C -0.07274 -0.14198 -0.07604 -0.14167 -0.0691 -0.14414 C -0.06667 -0.14507 -0.06441 -0.14538 -0.06198 -0.14692 C -0.06024 -0.14723 -0.05868 -0.1497 -0.05677 -0.15 C -0.0467 -0.15371 -0.05382 -0.1497 -0.04548 -0.15124 C -0.01875 -0.15741 -0.06042 -0.15031 -0.03385 -0.1534 C -0.03194 -0.15371 -0.03038 -0.15494 -0.0283 -0.15433 C -0.02552 -0.15433 -0.02309 -0.15309 -0.02031 -0.15309 C -0.00972 -0.15309 -0.01857 -0.15371 -0.00521 -0.15031 C 0.00018 -0.14908 -0.00069 -0.15062 0.00469 -0.14754 C 0.00677 -0.14661 0.00868 -0.14383 0.01042 -0.14352 C 0.01997 -0.13828 0.0132 -0.14445 0.02188 -0.13859 C 0.02361 -0.13735 0.02483 -0.13581 0.02656 -0.13457 C 0.0283 -0.13334 0.03004 -0.13303 0.03212 -0.13149 C 0.03368 -0.13025 0.03507 -0.12809 0.03715 -0.12655 C 0.03941 -0.12439 0.04115 -0.12408 0.04323 -0.12254 C 0.04722 -0.11976 0.04931 -0.11698 0.0533 -0.11359 C 0.05608 -0.11081 0.05833 -0.10957 0.06111 -0.10618 C 0.0625 -0.10433 0.06406 -0.10217 0.0658 -0.1 C 0.07361 -0.09445 0.06702 -0.1 0.07708 -0.08673 C 0.07795 -0.0855 0.07899 -0.08488 0.08004 -0.08365 C 0.08073 -0.08303 0.0816 -0.08303 0.08247 -0.08179 C 0.0849 -0.0784 0.08715 -0.075 0.08958 -0.07161 C 0.09115 -0.06914 0.09323 -0.06667 0.09479 -0.0642 L 0.14375 0.0216 C 0.14601 0.02561 0.14844 0.03024 0.1507 0.03549 C 0.15174 0.03765 0.15226 0.03919 0.15313 0.04166 C 0.15417 0.04413 0.15521 0.0466 0.15608 0.04907 C 0.15781 0.05277 0.15955 0.05617 0.16163 0.06018 C 0.16268 0.06265 0.16337 0.06543 0.16458 0.06759 C 0.16823 0.07469 0.1717 0.08117 0.17535 0.08827 C 0.18507 0.11388 0.18056 0.10401 0.1882 0.12037 C 0.18872 0.12222 0.18889 0.12283 0.18941 0.12469 C 0.19219 0.13271 0.19219 0.13024 0.19549 0.14104 C 0.19583 0.14259 0.19636 0.14382 0.19653 0.14475 C 0.19705 0.14691 0.19705 0.14845 0.19722 0.15061 C 0.19757 0.15277 0.19861 0.15493 0.19948 0.15802 C 0.20347 0.17777 0.19774 0.15524 0.20399 0.17839 C 0.20417 0.19907 0.20382 0.17685 0.20521 0.19321 C 0.20573 0.1966 0.20556 0.20061 0.20608 0.20432 C 0.2066 0.20771 0.20747 0.2108 0.20799 0.21388 C 0.20868 0.21944 0.20851 0.22561 0.2092 0.23024 C 0.2099 0.23487 0.21111 0.24166 0.21111 0.24629 C 0.21129 0.24876 0.21059 0.25154 0.21077 0.25401 C 0.21077 0.25802 0.21111 0.26141 0.21146 0.26543 C 0.21163 0.27067 0.21337 0.27654 0.21285 0.28179 C 0.2125 0.28333 0.21268 0.28518 0.21215 0.28703 C 0.21181 0.29043 0.21077 0.29321 0.21042 0.29691 C 0.21007 0.30216 0.21077 0.30709 0.21007 0.31203 C 0.2092 0.32098 0.20781 0.32932 0.20712 0.33827 C 0.20643 0.34043 0.20608 0.34351 0.20573 0.34598 C 0.20504 0.34907 0.20434 0.35216 0.20399 0.35524 C 0.20365 0.35802 0.20417 0.3608 0.20347 0.36296 C 0.20261 0.36913 0.20156 0.37006 0.2 0.37561 C 0.19896 0.37932 0.19827 0.38333 0.19705 0.38703 C 0.19514 0.39166 0.19028 0.40246 0.18802 0.40833 C 0.18698 0.41111 0.18629 0.41481 0.18507 0.41821 C 0.18438 0.42037 0.18316 0.42253 0.18247 0.425 C 0.18004 0.43117 0.17622 0.43981 0.17344 0.44537 C 0.17049 0.45216 0.15417 0.48395 0.15052 0.49259 C 0.1467 0.49969 0.14028 0.51604 0.14011 0.51574 C 0.11962 0.55246 0.09948 0.58981 0.07882 0.62685 C 0.07795 0.62839 0.07604 0.63024 0.07483 0.63179 C 0.07205 0.6358 0.06927 0.64074 0.06649 0.64475 C 0.06528 0.6466 0.06389 0.64845 0.0625 0.65 C 0.06059 0.65277 0.0592 0.65617 0.0566 0.65833 C 0.05261 0.66481 0.05486 0.66141 0.05087 0.66481 C 0.04931 0.66666 0.04705 0.66975 0.04479 0.6716 C 0.04323 0.67314 0.04097 0.67561 0.03872 0.67685 C 0.03768 0.67716 0.03663 0.67746 0.03577 0.67777 C 0.03455 0.6787 0.03333 0.67932 0.03212 0.68024 C 0.03038 0.68117 0.02691 0.6824 0.025 0.68271 C 0.02101 0.68672 0.02465 0.68395 0.01927 0.68456 C 0.0184 0.68487 0.01719 0.68641 0.01632 0.6858 C 0.00938 0.6858 0.01198 0.68148 0.01007 0.68487 L 0.00972 0.68549 " pathEditMode="relative" rAng="2640000" ptsTypes="AAAAAAAAAAAAAAAAAAAAAAAAAAAAAAAAAAAAAAAAAAAAAAAA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0031 C -0.00156 -0.00618 -0.00382 -0.01173 -0.00486 -0.0179 C -0.00555 -0.02099 -0.0059 -0.02377 -0.00659 -0.02685 C -0.00729 -0.02994 -0.00833 -0.03272 -0.00902 -0.03581 C -0.00972 -0.03797 -0.01024 -0.04074 -0.01076 -0.04321 C -0.01111 -0.04599 -0.01128 -0.04908 -0.01163 -0.05185 C -0.01336 -0.06636 -0.01145 -0.04476 -0.01319 -0.06235 C -0.01527 -0.08179 -0.01302 -0.06513 -0.01493 -0.07871 C -0.01527 -0.08519 -0.01649 -0.10432 -0.01649 -0.10988 C -0.01649 -0.1429 -0.01649 -0.17593 -0.0158 -0.20895 C -0.01562 -0.21605 -0.01458 -0.22284 -0.01406 -0.22963 C -0.01389 -0.23364 -0.01371 -0.23766 -0.01319 -0.24167 C -0.01284 -0.24568 -0.01215 -0.24939 -0.01163 -0.2534 C -0.00729 -0.28611 -0.0125 -0.24846 -0.00833 -0.27871 C -0.00764 -0.28858 -0.00746 -0.29568 -0.00573 -0.30525 C -0.00486 -0.31019 -0.00347 -0.31513 -0.00243 -0.32006 C -0.00139 -0.325 -0.00086 -0.32994 -3.33333E-6 -0.33488 C 0.00191 -0.34383 0.00417 -0.35247 0.00591 -0.36142 C 0.00677 -0.36605 0.00747 -0.37068 0.00834 -0.375 C 0.00938 -0.37901 0.01077 -0.38272 0.01181 -0.38673 C 0.01355 -0.39352 0.01528 -0.40031 0.01667 -0.40741 C 0.01754 -0.41142 0.01841 -0.41543 0.01927 -0.41945 C 0.01997 -0.42222 0.02084 -0.42531 0.0217 -0.42809 C 0.02448 -0.43611 0.02795 -0.44352 0.03004 -0.45185 C 0.0323 -0.46081 0.03351 -0.47068 0.03681 -0.4784 C 0.04341 -0.49506 0.04045 -0.48704 0.04844 -0.51111 C 0.05278 -0.52439 0.05469 -0.53241 0.06181 -0.54506 C 0.06372 -0.54877 0.0658 -0.55185 0.06754 -0.55556 C 0.07483 -0.56945 0.0665 -0.55648 0.07587 -0.57192 C 0.08698 -0.58982 0.07674 -0.57284 0.08681 -0.58673 C 0.09011 -0.59136 0.09341 -0.59661 0.0967 -0.60155 C 0.09844 -0.60401 0.09983 -0.60741 0.10174 -0.60895 C 0.10417 -0.61081 0.10695 -0.61235 0.1092 -0.61482 C 0.11111 -0.61667 0.1125 -0.62006 0.11424 -0.62222 C 0.12014 -0.62901 0.12605 -0.63642 0.13264 -0.64136 C 0.13646 -0.64445 0.14028 -0.64784 0.14427 -0.65031 C 0.16181 -0.66173 0.15 -0.65 0.1717 -0.66821 C 0.18577 -0.67994 0.1875 -0.68241 0.20174 -0.69043 C 0.21025 -0.69506 0.20712 -0.69198 0.21424 -0.69476 C 0.21615 -0.69568 0.21806 -0.69722 0.22014 -0.69784 C 0.22552 -0.69877 0.23125 -0.69877 0.23681 -0.69908 C 0.254 -0.69815 0.27118 -0.69846 0.28837 -0.6963 C 0.29098 -0.69599 0.29341 -0.6929 0.29584 -0.69198 C 0.29948 -0.69043 0.30313 -0.68982 0.30677 -0.68889 C 0.31129 -0.68735 0.31789 -0.6855 0.32257 -0.68303 C 0.33021 -0.67871 0.33438 -0.67346 0.34254 -0.66821 C 0.34705 -0.66513 0.35157 -0.66266 0.35591 -0.65926 C 0.36181 -0.65463 0.3658 -0.65185 0.3717 -0.64599 C 0.3757 -0.64198 0.38004 -0.6392 0.38334 -0.63395 L 0.39584 -0.61482 C 0.39757 -0.61235 0.39966 -0.6105 0.40087 -0.60741 C 0.40226 -0.60401 0.40348 -0.60031 0.40504 -0.59692 C 0.41042 -0.5855 0.41216 -0.5892 0.41754 -0.57192 C 0.42153 -0.55957 0.4257 -0.54753 0.42917 -0.53488 C 0.43039 -0.53087 0.4316 -0.52716 0.43264 -0.52284 C 0.43368 -0.51821 0.43403 -0.51297 0.43507 -0.50803 C 0.43802 -0.49383 0.43698 -0.50463 0.44098 -0.49043 C 0.44202 -0.48673 0.44236 -0.48241 0.44341 -0.4784 C 0.44445 -0.47439 0.44584 -0.47068 0.4467 -0.46667 C 0.44775 -0.46235 0.44827 -0.45772 0.44931 -0.4534 C 0.4507 -0.4463 0.45313 -0.43982 0.45417 -0.43272 C 0.45504 -0.42716 0.45573 -0.42161 0.45677 -0.41636 C 0.45764 -0.41142 0.4592 -0.40648 0.46007 -0.40155 C 0.46146 -0.3929 0.46233 -0.38364 0.46337 -0.375 C 0.46372 -0.37284 0.46389 -0.37099 0.46424 -0.36883 C 0.46476 -0.36451 0.46528 -0.36019 0.46598 -0.35556 C 0.46754 -0.32624 0.46563 -0.35556 0.46841 -0.32593 C 0.46875 -0.32192 0.4698 -0.30432 0.47014 -0.30093 C 0.46927 -0.26976 0.46875 -0.23858 0.46754 -0.20741 C 0.46736 -0.20432 0.4665 -0.20155 0.46598 -0.19846 C 0.46407 -0.19043 0.46302 -0.18704 0.46094 -0.17932 C 0.46042 -0.17439 0.46025 -0.16914 0.4592 -0.16451 C 0.45764 -0.15741 0.45539 -0.15062 0.45348 -0.14383 C 0.45122 -0.13673 0.44896 -0.12994 0.4467 -0.12315 C 0.44532 -0.11852 0.4441 -0.11389 0.44254 -0.10988 C 0.4415 -0.10679 0.44028 -0.10401 0.43924 -0.10093 C 0.43559 -0.09013 0.43212 -0.07901 0.42848 -0.06821 C 0.42657 -0.06297 0.42466 -0.0571 0.42257 -0.05185 C 0.42118 -0.04877 0.41962 -0.0463 0.41841 -0.04321 C 0.41771 -0.04136 0.40851 -0.0179 0.40504 -0.01204 L 0.39584 0.00432 C 0.39427 0.0074 0.39271 0.01049 0.39098 0.01327 C 0.38334 0.02438 0.3842 0.02376 0.37257 0.03549 C 0.36806 0.03981 0.36407 0.04568 0.3592 0.04876 C 0.35486 0.05185 0.35018 0.0537 0.34584 0.05771 C 0.34427 0.05926 0.34254 0.0608 0.34098 0.06203 C 0.34011 0.06265 0.33924 0.06296 0.33837 0.06358 C 0.33664 0.06481 0.33525 0.06728 0.33334 0.0679 C 0.33091 0.06913 0.3283 0.06882 0.32587 0.06944 C 0.32309 0.07037 0.32032 0.07099 0.31754 0.07253 C 0.31528 0.07345 0.3132 0.07592 0.31094 0.07685 C 0.29966 0.08117 0.28386 0.08086 0.27344 0.08148 C 0.25591 0.07994 0.23837 0.07901 0.22084 0.07685 C 0.21893 0.07654 0.21702 0.075 0.21511 0.07407 C 0.21285 0.07284 0.21059 0.07222 0.20834 0.07099 C 0.20608 0.06975 0.204 0.06759 0.20174 0.06666 C 0.1941 0.06265 0.1941 0.06512 0.1875 0.06049 C 0.18507 0.05895 0.18264 0.05648 0.18004 0.05463 C 0.17049 0.04815 0.17726 0.05586 0.16511 0.04568 C 0.15122 0.03426 0.16563 0.04321 0.15764 0.03827 C 0.15643 0.03703 0.15539 0.03549 0.15417 0.03395 C 0.15261 0.03148 0.15105 0.0287 0.14931 0.02654 C 0.14844 0.02561 0.14757 0.02561 0.1467 0.025 C 0.13855 0.01049 0.14705 0.02438 0.1342 0.00864 C 0.13247 0.00648 0.13091 0.0037 0.12917 0.00123 C 0.11684 -0.01605 0.12691 0.00031 0.1092 -0.0284 C 0.10295 -0.03858 0.10018 -0.04537 0.09427 -0.05803 C 0.09254 -0.06142 0.0908 -0.06451 0.08924 -0.06821 C 0.08386 -0.08148 0.08681 -0.07562 0.08091 -0.08611 C 0.08004 -0.08951 0.07934 -0.0929 0.07848 -0.0963 C 0.07674 -0.10247 0.07483 -0.10803 0.07344 -0.1142 C 0.07257 -0.1179 0.0724 -0.12222 0.0717 -0.12593 C 0.07153 -0.12747 0.07136 -0.12901 0.07084 -0.13056 C 0.07014 -0.13303 0.06927 -0.1355 0.06841 -0.13797 C 0.06806 -0.14074 0.06806 -0.14383 0.06754 -0.14692 C 0.06702 -0.15031 0.06511 -0.1534 0.06511 -0.1571 C 0.06459 -0.21142 0.06528 -0.26574 0.06598 -0.32006 C 0.06615 -0.33303 0.0658 -0.34599 0.06754 -0.35864 C 0.06841 -0.36389 0.06875 -0.36636 0.06927 -0.37192 C 0.06962 -0.37531 0.0698 -0.37871 0.07014 -0.38241 C 0.07066 -0.38827 0.07118 -0.39414 0.0717 -0.4 C 0.07205 -0.40401 0.07205 -0.40803 0.07257 -0.41204 C 0.07292 -0.41451 0.07379 -0.41667 0.07431 -0.41945 C 0.07466 -0.4213 0.07466 -0.42315 0.075 -0.42531 C 0.07552 -0.42778 0.07622 -0.43025 0.07674 -0.43272 C 0.07709 -0.43457 0.07726 -0.43673 0.07761 -0.43858 C 0.0783 -0.4426 0.07934 -0.4463 0.08004 -0.45031 C 0.08039 -0.45185 0.08056 -0.4534 0.08091 -0.45494 C 0.08143 -0.45648 0.08212 -0.45772 0.08264 -0.45926 C 0.08334 -0.46204 0.08351 -0.46543 0.0842 -0.46821 C 0.0849 -0.47068 0.08594 -0.47315 0.08681 -0.47562 C 0.08785 -0.47871 0.08907 -0.48148 0.09011 -0.48457 C 0.09098 -0.48704 0.09167 -0.48951 0.09254 -0.49198 C 0.09358 -0.49445 0.0948 -0.49661 0.09584 -0.49939 C 0.10139 -0.51266 0.10295 -0.51852 0.10764 -0.52901 C 0.10868 -0.53148 0.10955 -0.53426 0.11094 -0.53642 C 0.12101 -0.55124 0.11146 -0.53611 0.11927 -0.55124 C 0.12136 -0.55525 0.12361 -0.55895 0.12587 -0.56297 C 0.12709 -0.56482 0.12813 -0.56667 0.12917 -0.56883 C 0.13125 -0.57284 0.13299 -0.57716 0.13507 -0.58087 C 0.13611 -0.58241 0.1375 -0.58334 0.13837 -0.58519 C 0.13941 -0.58704 0.13976 -0.58951 0.14098 -0.59105 C 0.14341 -0.59476 0.14688 -0.59599 0.14931 -0.6 C 0.15157 -0.60401 0.15313 -0.60741 0.15591 -0.6105 C 0.16337 -0.6179 0.16459 -0.61667 0.17344 -0.62377 C 0.17431 -0.62439 0.175 -0.62562 0.17587 -0.62655 C 0.17691 -0.62778 0.17813 -0.62871 0.17917 -0.62963 C 0.18247 -0.6321 0.18629 -0.63303 0.18924 -0.63704 C 0.19375 -0.6429 0.19115 -0.64105 0.1967 -0.6429 L 0.21181 -0.65618 C 0.2125 -0.65741 0.21337 -0.65834 0.21424 -0.65926 C 0.21511 -0.65988 0.21598 -0.65988 0.21667 -0.66081 C 0.21771 -0.66142 0.21841 -0.66297 0.21927 -0.66358 C 0.22032 -0.66451 0.22153 -0.66451 0.22257 -0.66513 C 0.22431 -0.66605 0.22605 -0.66698 0.22761 -0.66821 C 0.22848 -0.66883 0.22917 -0.67037 0.23004 -0.67099 C 0.23108 -0.67192 0.2323 -0.67192 0.23334 -0.67253 C 0.23577 -0.67439 0.23768 -0.67685 0.24011 -0.6784 C 0.24219 -0.67994 0.24445 -0.68056 0.2467 -0.68148 C 0.24879 -0.68241 0.25226 -0.68395 0.25417 -0.68457 C 0.25782 -0.68519 0.26146 -0.6855 0.26511 -0.68581 C 0.27379 -0.68889 0.26789 -0.68735 0.28334 -0.68735 L 0.2842 -0.67716 " pathEditMode="relative" rAng="0" ptsTypes="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4" y="-308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2 0.0287 L -0.03802 0.02901 C -0.0408 0.03055 -0.04357 0.03209 -0.04635 0.03456 C -0.04826 0.03611 -0.05017 0.03858 -0.05208 0.04043 C -0.05382 0.04197 -0.05538 0.04351 -0.05712 0.04475 C -0.05851 0.04598 -0.06007 0.0466 -0.06128 0.04783 C -0.0625 0.04907 -0.06337 0.05092 -0.06458 0.05216 C -0.06649 0.05401 -0.06857 0.05493 -0.07048 0.05679 C -0.07257 0.05833 -0.0743 0.06111 -0.07639 0.06265 C -0.07847 0.06419 -0.08073 0.0645 -0.08298 0.06574 C -0.09722 0.0716 -0.08403 0.06604 -0.09722 0.07006 C -0.1 0.07098 -0.10278 0.07191 -0.10555 0.07314 C -0.10798 0.07407 -0.11042 0.0753 -0.11302 0.07592 C -0.11823 0.07716 -0.12882 0.07901 -0.12882 0.07932 C -0.14271 0.08425 -0.13351 0.08148 -0.15538 0.08487 L -0.16458 0.08642 C -0.16719 0.08734 -0.16962 0.08888 -0.17205 0.08919 C -0.18941 0.09259 -0.21944 0.08981 -0.23212 0.08919 C -0.24739 0.08395 -0.22847 0.09074 -0.23871 0.08642 C -0.2401 0.0858 -0.24149 0.08549 -0.24288 0.08487 C -0.24514 0.08395 -0.24757 0.08364 -0.24965 0.08179 C -0.25069 0.08086 -0.25173 0.07962 -0.25295 0.07901 C -0.25937 0.07469 -0.25312 0.08086 -0.26042 0.07438 C -0.275 0.06142 -0.25538 0.07808 -0.26788 0.06574 C -0.26927 0.06419 -0.27083 0.06388 -0.27205 0.06265 C -0.27552 0.05925 -0.27517 0.05802 -0.27795 0.0537 C -0.28194 0.04783 -0.28021 0.05092 -0.28385 0.04629 C -0.28524 0.04444 -0.28663 0.04259 -0.28802 0.04043 C -0.28993 0.03703 -0.29149 0.03271 -0.29375 0.02993 C -0.2967 0.02654 -0.29948 0.02345 -0.30208 0.01975 C -0.30417 0.01666 -0.3059 0.01358 -0.30798 0.0108 C -0.31319 0.00339 -0.30746 0.01296 -0.31371 0.00339 C -0.31493 0.00154 -0.31597 -0.00062 -0.31719 -0.00247 C -0.3184 -0.00463 -0.31996 -0.00649 -0.32135 -0.00834 C -0.32222 -0.00988 -0.32292 -0.01173 -0.32378 -0.01297 C -0.325 -0.01451 -0.32673 -0.01544 -0.32795 -0.01729 C -0.32951 -0.01945 -0.33073 -0.02254 -0.33212 -0.0247 C -0.33351 -0.02686 -0.33489 -0.02871 -0.33628 -0.03056 C -0.33889 -0.03488 -0.34062 -0.04136 -0.34375 -0.04414 C -0.34774 -0.04754 -0.34792 -0.04692 -0.35121 -0.05433 C -0.35226 -0.05679 -0.35278 -0.05957 -0.35382 -0.06173 C -0.35503 -0.06482 -0.3566 -0.0676 -0.35798 -0.07068 C -0.37048 -0.09939 -0.35868 -0.07161 -0.36458 -0.08858 C -0.36927 -0.10186 -0.36493 -0.08612 -0.36962 -0.10186 C -0.37222 -0.1105 -0.3743 -0.11791 -0.37621 -0.12686 C -0.37656 -0.1284 -0.37673 -0.12994 -0.37708 -0.13149 C -0.38038 -0.14321 -0.38229 -0.14507 -0.38385 -0.15803 C -0.38437 -0.16328 -0.38507 -0.16791 -0.38542 -0.17284 C -0.38628 -0.18179 -0.3868 -0.19908 -0.38715 -0.2071 C -0.38732 -0.21482 -0.38767 -0.22315 -0.38785 -0.23056 C -0.38767 -0.25525 -0.38785 -0.28025 -0.38715 -0.30463 C -0.38698 -0.30741 -0.38576 -0.30957 -0.38542 -0.31204 C -0.38142 -0.34044 -0.38594 -0.31729 -0.38212 -0.34044 C -0.37812 -0.36389 -0.38142 -0.34414 -0.37621 -0.36389 C -0.37048 -0.38642 -0.37778 -0.36544 -0.36962 -0.39075 C -0.36788 -0.3963 -0.36545 -0.40124 -0.36371 -0.4071 C -0.35781 -0.42655 -0.36198 -0.42068 -0.35382 -0.43797 C -0.35173 -0.44229 -0.34913 -0.44568 -0.34705 -0.45 C -0.34514 -0.45433 -0.34392 -0.45896 -0.34219 -0.46328 C -0.33854 -0.47192 -0.33524 -0.48056 -0.33125 -0.48858 C -0.31146 -0.5284 -0.33628 -0.47902 -0.31875 -0.51204 C -0.31094 -0.52717 -0.31042 -0.53056 -0.30052 -0.5463 C -0.29826 -0.5497 -0.29601 -0.55309 -0.29375 -0.55649 C -0.29236 -0.55896 -0.29114 -0.56173 -0.28958 -0.56389 C -0.28663 -0.56852 -0.28316 -0.57254 -0.28038 -0.57747 C -0.2783 -0.58118 -0.27656 -0.58642 -0.27378 -0.5892 L -0.26371 -0.5997 C -0.26146 -0.60186 -0.25955 -0.60525 -0.25712 -0.6071 C -0.25486 -0.60834 -0.25278 -0.61019 -0.25052 -0.61142 C -0.24045 -0.61729 -0.24861 -0.61112 -0.23802 -0.61883 C -0.23403 -0.62161 -0.23038 -0.62624 -0.22621 -0.62778 C -0.22135 -0.62963 -0.21632 -0.63241 -0.21128 -0.63365 C -0.20903 -0.63426 -0.20677 -0.63457 -0.20469 -0.63519 C -0.1993 -0.63704 -0.1941 -0.64013 -0.18871 -0.64105 C -0.17708 -0.64352 -0.18385 -0.64229 -0.16875 -0.64414 L -0.11128 -0.6426 C -0.10434 -0.64229 -0.09739 -0.64198 -0.09045 -0.64105 C -0.0868 -0.64044 -0.08333 -0.63889 -0.07969 -0.63797 L -0.06719 -0.63519 C -0.05364 -0.63179 -0.05364 -0.63149 -0.03802 -0.6247 C -0.03715 -0.62439 -0.03628 -0.62377 -0.03542 -0.62315 C -0.03333 -0.62223 -0.0309 -0.62192 -0.02882 -0.62038 C -0.02656 -0.61883 -0.02448 -0.61605 -0.02222 -0.61451 C -0.01996 -0.61297 -0.01771 -0.61297 -0.01545 -0.61142 C -0.01371 -0.61019 -0.01215 -0.60865 -0.01042 -0.6071 C -0.00173 -0.59815 0.0007 -0.59321 0.01042 -0.58025 C 0.03264 -0.55062 0.0092 -0.58334 0.02535 -0.55957 C 0.0309 -0.55155 0.02986 -0.55587 0.03611 -0.54044 C 0.04167 -0.52655 0.04531 -0.51513 0.04861 -0.50031 C 0.04931 -0.49754 0.04965 -0.49445 0.05035 -0.49136 C 0.05104 -0.48828 0.05208 -0.4855 0.05278 -0.48241 C 0.0533 -0.48056 0.0533 -0.47871 0.05365 -0.47686 C 0.05399 -0.47531 0.05434 -0.47377 0.05452 -0.47223 C 0.05816 -0.44599 0.05139 -0.4892 0.05695 -0.45433 C 0.05729 -0.44538 0.05729 -0.43673 0.05781 -0.42778 C 0.05816 -0.42192 0.0592 -0.41605 0.05955 -0.40988 C 0.06007 -0.39568 0.06007 -0.38118 0.06042 -0.36698 C 0.06007 -0.33828 0.06007 -0.30957 0.05955 -0.28118 C 0.05938 -0.27717 0.05886 -0.27315 0.05868 -0.26914 C 0.05851 -0.26729 0.05781 -0.25 0.05695 -0.24538 C 0.05521 -0.23612 0.05313 -0.22686 0.05122 -0.21729 C 0.04531 -0.18889 0.05434 -0.23087 0.04705 -0.19815 C 0.04618 -0.19414 0.04549 -0.19013 0.04445 -0.18612 C 0.04375 -0.18334 0.04271 -0.18056 0.04202 -0.17747 C 0.04028 -0.16945 0.03976 -0.1605 0.03698 -0.15402 C 0.03559 -0.15031 0.03403 -0.14692 0.03281 -0.14321 C 0.02448 -0.11729 0.04045 -0.15402 0.02361 -0.10926 C 0.02257 -0.10618 0.02136 -0.1034 0.02031 -0.10031 C 0.01997 -0.09908 0.01979 -0.09723 0.01945 -0.09599 C 0.01893 -0.09352 0.01858 -0.09075 0.01788 -0.08858 C 0.01667 -0.08488 0.01493 -0.08179 0.01372 -0.07809 C 0.01215 -0.07346 0.01111 -0.06791 0.00955 -0.06328 C -0.00469 -0.02068 0.00521 -0.05062 -0.00295 -0.03056 C -0.01354 -0.00494 0.00486 -0.04661 -0.01389 -0.00556 C -0.01493 -0.00309 -0.01597 -0.00031 -0.01719 0.00185 C -0.01823 0.00401 -0.01944 0.00555 -0.02048 0.00771 C -0.02656 0.02006 -0.01857 0.00956 -0.03125 0.0287 C -0.03472 0.03364 -0.03854 0.03734 -0.04132 0.04351 C -0.04288 0.04691 -0.04583 0.05401 -0.04792 0.05679 C -0.04982 0.05895 -0.05191 0.06049 -0.05382 0.06265 C -0.0559 0.06481 -0.05764 0.0679 -0.05972 0.07006 C -0.06128 0.07191 -0.06302 0.07283 -0.06458 0.07438 C -0.06944 0.07993 -0.06823 0.08148 -0.07378 0.08642 C -0.09792 0.10679 -0.08298 0.09382 -0.09219 0.09969 C -0.09653 0.10246 -0.10087 0.10679 -0.10555 0.10864 L -0.12378 0.11604 C -0.12465 0.11697 -0.12535 0.11851 -0.12639 0.11882 C -0.13194 0.12191 -0.13871 0.12253 -0.14462 0.12345 C -0.14722 0.125 -0.14965 0.12654 -0.15208 0.12777 C -0.15382 0.1287 -0.15555 0.1287 -0.15712 0.12932 C -0.15833 0.12962 -0.15937 0.13024 -0.16042 0.13086 C -0.16215 0.13148 -0.16371 0.13179 -0.16545 0.1324 L -0.19635 0.13086 C -0.19792 0.13055 -0.19965 0.12993 -0.20121 0.12932 C -0.20451 0.12808 -0.21198 0.125 -0.21545 0.12345 C -0.21823 0.12191 -0.22101 0.12037 -0.22378 0.11882 C -0.22621 0.1179 -0.22882 0.11728 -0.23125 0.11604 C -0.24045 0.11111 -0.2408 0.10925 -0.24965 0.10277 C -0.26528 0.09104 -0.2467 0.10679 -0.26371 0.09074 C -0.26944 0.08549 -0.27517 0.08148 -0.28038 0.07438 C -0.29635 0.0537 -0.28715 0.06265 -0.30208 0.03611 C -0.30712 0.02685 -0.31215 0.01944 -0.31632 0.00925 C -0.31805 0.00493 -0.32014 0.00092 -0.32135 -0.00402 C -0.32205 -0.00741 -0.32292 -0.01081 -0.32378 -0.01451 C -0.32413 -0.01575 -0.32413 -0.0176 -0.32465 -0.01883 C -0.32691 -0.02686 -0.33038 -0.03396 -0.33212 -0.0426 C -0.33385 -0.05031 -0.33559 -0.05834 -0.33715 -0.06636 C -0.33732 -0.0676 -0.33767 -0.06914 -0.33802 -0.07068 C -0.33871 -0.07408 -0.33958 -0.07747 -0.34045 -0.08118 C -0.34184 -0.10217 -0.3401 -0.08396 -0.34375 -0.10463 C -0.34444 -0.10865 -0.34479 -0.11266 -0.34548 -0.11667 C -0.34948 -0.13828 -0.34687 -0.11482 -0.35052 -0.14167 C -0.35121 -0.14723 -0.35139 -0.15278 -0.35208 -0.15803 C -0.3526 -0.16173 -0.3533 -0.16513 -0.35382 -0.16852 C -0.35451 -0.17377 -0.35486 -0.17933 -0.35538 -0.18488 C -0.35555 -0.18642 -0.35607 -0.18766 -0.35625 -0.1892 C -0.35712 -0.19599 -0.35781 -0.20309 -0.35885 -0.20988 L -0.36042 -0.22192 C -0.36076 -0.22902 -0.36059 -0.23581 -0.36128 -0.2426 C -0.3618 -0.24754 -0.36337 -0.25217 -0.36371 -0.25741 C -0.36944 -0.31852 -0.36232 -0.26204 -0.36719 -0.30463 C -0.36736 -0.30618 -0.36771 -0.30772 -0.36788 -0.30926 C -0.36823 -0.31358 -0.3684 -0.31821 -0.36875 -0.32254 C -0.36892 -0.3247 -0.36962 -0.32655 -0.36962 -0.3284 C -0.36927 -0.3571 -0.36944 -0.38581 -0.36788 -0.41451 C -0.36771 -0.41914 -0.36562 -0.42315 -0.36458 -0.42778 C -0.36337 -0.43272 -0.36232 -0.43766 -0.36128 -0.4426 C -0.36094 -0.44414 -0.36076 -0.44568 -0.36042 -0.44692 C -0.3592 -0.45247 -0.35781 -0.45803 -0.35625 -0.46328 C -0.35503 -0.46791 -0.3533 -0.47192 -0.35208 -0.47686 C -0.35104 -0.48056 -0.35052 -0.48457 -0.34965 -0.48858 C -0.34861 -0.49291 -0.34739 -0.49754 -0.34635 -0.50186 C -0.34097 -0.52161 -0.34323 -0.51266 -0.33628 -0.53303 C -0.33212 -0.54507 -0.32882 -0.55957 -0.32205 -0.56852 C -0.29618 -0.60309 -0.33316 -0.55247 -0.31042 -0.58766 C -0.30781 -0.59167 -0.30486 -0.59445 -0.30208 -0.59815 C -0.29357 -0.60926 -0.29444 -0.60988 -0.28455 -0.62038 C -0.28194 -0.62315 -0.27917 -0.62531 -0.27621 -0.62778 C -0.27552 -0.6284 -0.27465 -0.6284 -0.27378 -0.62933 C -0.27066 -0.6321 -0.26771 -0.6355 -0.26458 -0.63797 C -0.26128 -0.64075 -0.25798 -0.64321 -0.25469 -0.64538 C -0.25382 -0.64599 -0.25295 -0.6463 -0.25208 -0.64692 C -0.24878 -0.6497 -0.24548 -0.65309 -0.24219 -0.65587 C -0.24132 -0.65649 -0.24045 -0.65679 -0.23958 -0.65741 C -0.23646 -0.65988 -0.23351 -0.66266 -0.23038 -0.66482 C -0.22778 -0.66667 -0.22482 -0.6676 -0.22205 -0.66914 C -0.21962 -0.67068 -0.21701 -0.67192 -0.21458 -0.67377 C -0.21232 -0.675 -0.21024 -0.67747 -0.20798 -0.67809 C -0.20417 -0.67933 -0.20017 -0.67902 -0.19635 -0.67963 C -0.1941 -0.67994 -0.19184 -0.68087 -0.18958 -0.68118 C -0.18489 -0.68179 -0.18021 -0.6821 -0.17552 -0.68241 C -0.15573 -0.6821 -0.13594 -0.68241 -0.11632 -0.68118 C -0.09479 -0.67963 -0.10868 -0.68025 -0.10052 -0.67655 C -0.09687 -0.675 -0.09323 -0.67377 -0.08958 -0.67223 C -0.08437 -0.66976 -0.07917 -0.66605 -0.07378 -0.66482 C -0.06944 -0.66389 -0.06493 -0.66328 -0.06042 -0.66173 C -0.05625 -0.6605 -0.05208 -0.65834 -0.04792 -0.65587 C -0.04722 -0.65525 -0.04635 -0.65494 -0.04548 -0.65433 C -0.04305 -0.6534 -0.04045 -0.65247 -0.03802 -0.65155 C -0.03715 -0.65093 -0.03628 -0.65031 -0.03542 -0.65 C -0.02604 -0.64599 -0.02482 -0.64754 -0.01458 -0.63951 C -0.00173 -0.62933 -0.00851 -0.6355 0.00955 -0.61575 C 0.01042 -0.61513 0.01129 -0.61389 0.01198 -0.61297 C 0.01667 -0.60649 0.02205 -0.60124 0.02622 -0.59352 C 0.02778 -0.59075 0.02952 -0.58766 0.03125 -0.58488 C 0.03299 -0.58179 0.03524 -0.57902 0.03698 -0.57593 C 0.04028 -0.57007 0.05 -0.54723 0.05122 -0.54476 C 0.05261 -0.54167 0.05417 -0.5392 0.05538 -0.53581 C 0.05764 -0.52933 0.0599 -0.52315 0.06198 -0.51667 C 0.06354 -0.51204 0.06511 -0.50618 0.06702 -0.50186 C 0.06806 -0.49939 0.06927 -0.49692 0.07031 -0.49445 C 0.07083 -0.49105 0.07118 -0.48735 0.07205 -0.48396 C 0.07778 -0.45834 0.07344 -0.48828 0.08038 -0.45155 C 0.08594 -0.42099 0.07986 -0.45217 0.08542 -0.42933 C 0.08629 -0.42531 0.08698 -0.4213 0.08785 -0.41729 C 0.08837 -0.41544 0.08906 -0.41358 0.08941 -0.41142 C 0.09011 -0.40803 0.09063 -0.40463 0.09115 -0.40093 C 0.09254 -0.39352 0.0941 -0.38642 0.09531 -0.37871 C 0.09583 -0.37531 0.09636 -0.37192 0.09705 -0.36852 C 0.09774 -0.36482 0.09879 -0.36173 0.09948 -0.35803 C 0.10018 -0.35433 0.10052 -0.35031 0.10122 -0.3463 C 0.10208 -0.34013 0.10191 -0.34383 0.10191 -0.34044 L 0.10191 -0.34013 " pathEditMode="relative" rAng="0" ptsTypes="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pring interior of living room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39" y="3556791"/>
            <a:ext cx="2732643" cy="11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99" y="1705739"/>
            <a:ext cx="2225462" cy="12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96" y="-39057"/>
            <a:ext cx="2783203" cy="1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22" y="1651078"/>
            <a:ext cx="2090998" cy="13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22" y="3408123"/>
            <a:ext cx="2190850" cy="13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97 -0.13518 L -0.44097 -0.1358 C -0.43837 -0.14506 -0.43594 -0.15524 -0.43316 -0.16481 C -0.43177 -0.16882 -0.43004 -0.17037 -0.42882 -0.17407 C -0.42778 -0.17685 -0.42709 -0.17932 -0.42622 -0.18148 C -0.4217 -0.19259 -0.42847 -0.17314 -0.41945 -0.19105 C -0.41893 -0.1929 -0.41841 -0.19382 -0.41771 -0.19444 C -0.4165 -0.19629 -0.41528 -0.19598 -0.41424 -0.19691 C -0.41337 -0.19876 -0.41233 -0.2 -0.41146 -0.20092 C -0.41059 -0.20216 -0.40955 -0.20308 -0.40903 -0.20493 C -0.40834 -0.20524 -0.40782 -0.2074 -0.40729 -0.20833 C -0.4066 -0.20895 -0.40573 -0.20987 -0.40452 -0.21111 C -0.40382 -0.21234 -0.40278 -0.21419 -0.40209 -0.21512 C -0.39931 -0.21851 -0.39618 -0.22098 -0.39341 -0.22345 C -0.39288 -0.22407 -0.39271 -0.22623 -0.39219 -0.22654 C -0.38993 -0.2287 -0.38698 -0.22901 -0.38525 -0.23148 C -0.3842 -0.23302 -0.38351 -0.23487 -0.38264 -0.2358 C -0.38004 -0.23796 -0.3783 -0.23889 -0.37587 -0.24105 C -0.37518 -0.24135 -0.37413 -0.24197 -0.37344 -0.24321 C -0.37275 -0.24475 -0.37257 -0.24629 -0.37188 -0.24691 C -0.37066 -0.24876 -0.36962 -0.24814 -0.36841 -0.24938 C -0.36667 -0.25123 -0.36545 -0.25463 -0.36354 -0.25463 C -0.3625 -0.25524 -0.36163 -0.25555 -0.36059 -0.25617 C -0.35972 -0.25648 -0.35035 -0.26728 -0.34861 -0.2679 C -0.3474 -0.26851 -0.34653 -0.26975 -0.34497 -0.27068 C -0.34393 -0.27068 -0.34254 -0.27037 -0.34132 -0.27191 C -0.33976 -0.27314 -0.3382 -0.2753 -0.33663 -0.27654 C -0.33525 -0.27685 -0.33386 -0.27716 -0.33247 -0.27808 C -0.33195 -0.27932 -0.33091 -0.28055 -0.33004 -0.28148 C -0.32847 -0.2824 -0.32657 -0.2824 -0.32518 -0.28364 C -0.32379 -0.28456 -0.32275 -0.28518 -0.3217 -0.28611 C -0.31875 -0.28765 -0.3158 -0.28981 -0.3125 -0.29074 C -0.31163 -0.29043 -0.31042 -0.29074 -0.30955 -0.29135 C -0.30868 -0.29197 -0.30764 -0.29321 -0.30625 -0.29382 C -0.30486 -0.29475 -0.30347 -0.29506 -0.30209 -0.29537 C -0.30104 -0.29598 -0.3 -0.29876 -0.29844 -0.29907 C -0.29601 -0.30061 -0.28716 -0.30308 -0.28299 -0.30339 C -0.28143 -0.3037 -0.27986 -0.30555 -0.27795 -0.30493 L -0.2724 -0.30216 C -0.26146 -0.30123 -0.27327 -0.30185 -0.25782 -0.30247 C -0.25486 -0.30247 -0.25209 -0.30308 -0.24879 -0.30185 C -0.24497 -0.3003 -0.24462 -0.3003 -0.24028 -0.3003 C -0.23889 -0.30092 -0.23733 -0.30154 -0.23542 -0.30216 C -0.23299 -0.30216 -0.22466 -0.30247 -0.22361 -0.30247 C -0.22101 -0.30154 -0.21962 -0.3 -0.21736 -0.29907 C -0.19913 -0.30092 -0.21493 -0.3003 -0.20243 -0.29907 C -0.20052 -0.29907 -0.19844 -0.29907 -0.19653 -0.29969 C -0.19202 -0.29907 -0.17413 -0.29382 -0.17084 -0.29259 L -0.16111 -0.28827 C -0.15955 -0.28827 -0.15764 -0.28703 -0.15556 -0.28611 L -0.13455 -0.27376 L -0.0974 -0.24444 C -0.09514 -0.24197 -0.08351 -0.2287 -0.08299 -0.22839 C -0.07795 -0.22006 -0.08021 -0.22376 -0.07552 -0.2179 C -0.07292 -0.21327 -0.07136 -0.20679 -0.06823 -0.20216 C -0.06754 -0.20123 -0.06702 -0.20061 -0.06615 -0.2 C -0.06493 -0.1966 -0.06181 -0.19043 -0.06129 -0.18734 C -0.05972 -0.18456 -0.0592 -0.1824 -0.05834 -0.17901 C -0.05747 -0.17561 -0.05625 -0.17376 -0.05521 -0.17068 C -0.05243 -0.16172 -0.05035 -0.15308 -0.04757 -0.14537 C -0.04271 -0.13302 -0.04636 -0.14321 -0.04097 -0.12561 C -0.03976 -0.12068 -0.03837 -0.11635 -0.03698 -0.11111 C -0.03577 -0.10895 -0.03525 -0.10679 -0.03472 -0.10493 C -0.02882 -0.08055 -0.03629 -0.11481 -0.02969 -0.07685 C -0.02847 -0.07191 -0.02761 -0.0679 -0.02639 -0.06296 C -0.02535 -0.0574 -0.02448 -0.05216 -0.02309 -0.04629 C -0.02222 -0.04135 -0.02136 -0.03703 -0.01979 -0.03302 C -0.01893 -0.0287 -0.01875 -0.02438 -0.01736 -0.02037 C -0.01407 -0.00123 -0.01441 -0.00895 -0.01163 0.00865 C -0.00573 0.04568 -0.0125 0.00371 -0.00886 0.03334 C -0.00816 0.03673 -0.00729 0.04044 -0.0066 0.04414 C -0.00677 0.04784 -0.00677 0.05062 -0.00625 0.05463 C -0.00417 0.08519 -0.0066 0.04877 -0.00434 0.07192 C -0.00365 0.08241 -0.00417 0.0747 -0.00434 0.08303 C -0.00452 0.0892 -0.004 0.09414 -0.00365 0.1 C -0.004 0.10216 -0.00434 0.10525 -0.00452 0.10679 C -0.00486 0.1105 -0.00469 0.11358 -0.00521 0.11667 C -0.00591 0.12346 -0.00677 0.12963 -0.00816 0.13642 C -0.01806 0.17716 -0.02761 0.21914 -0.03802 0.25957 C -0.03907 0.26173 -0.04045 0.26328 -0.04167 0.26605 C -0.04288 0.26883 -0.04375 0.27223 -0.04497 0.27562 C -0.04636 0.27932 -0.05087 0.29445 -0.05347 0.3 C -0.05452 0.30278 -0.05591 0.30525 -0.05764 0.30834 C -0.05834 0.31142 -0.05903 0.31389 -0.06007 0.3176 C -0.06146 0.3213 -0.0658 0.32963 -0.06771 0.33303 C -0.07136 0.34074 -0.07396 0.34352 -0.07917 0.35155 C -0.0816 0.35525 -0.08403 0.35834 -0.08629 0.36204 C -0.1007 0.38797 -0.08785 0.36636 -0.09879 0.38179 C -0.1007 0.38395 -0.10139 0.38611 -0.10313 0.38766 C -0.10556 0.39074 -0.10816 0.39198 -0.11059 0.39537 C -0.11146 0.3963 -0.11181 0.39815 -0.1132 0.3997 C -0.11459 0.40031 -0.11684 0.40093 -0.11841 0.40247 C -0.11927 0.40309 -0.11997 0.40432 -0.12084 0.40494 C -0.12188 0.40618 -0.12327 0.40649 -0.12431 0.40772 C -0.12535 0.40865 -0.12622 0.40988 -0.12709 0.41173 C -0.12969 0.41451 -0.13282 0.4142 -0.13542 0.41636 C -0.13716 0.4176 -0.13854 0.42007 -0.14011 0.42099 C -0.14045 0.42099 -0.15139 0.42562 -0.15313 0.42716 C -0.16754 0.43642 -0.15521 0.42994 -0.16597 0.43426 C -0.16771 0.43457 -0.16927 0.4355 -0.17084 0.43642 C -0.1724 0.43642 -0.17309 0.43611 -0.17483 0.43735 C -0.17657 0.43673 -0.17813 0.43797 -0.17934 0.43828 C -0.18073 0.43797 -0.18247 0.43735 -0.18386 0.43766 C -0.18559 0.43766 -0.18716 0.43858 -0.18872 0.4392 C -0.19497 0.43982 -0.19653 0.43951 -0.2033 0.4392 C -0.20938 0.4392 -0.20625 0.43982 -0.21198 0.43766 C -0.21407 0.43797 -0.2158 0.43858 -0.21754 0.43858 C -0.21997 0.43797 -0.22222 0.43704 -0.22448 0.4355 C -0.22657 0.43611 -0.22865 0.4355 -0.23038 0.43488 C -0.23472 0.43365 -0.24011 0.42994 -0.24393 0.42778 C -0.25243 0.42531 -0.24584 0.42655 -0.26111 0.42099 C -0.26632 0.41945 -0.27153 0.4176 -0.27622 0.41513 C -0.28229 0.41142 -0.28993 0.40649 -0.29566 0.40278 L -0.35712 0.35525 C -0.3599 0.3534 -0.3625 0.35 -0.36528 0.34784 L -0.37518 0.33889 C -0.3849 0.32747 -0.37292 0.34044 -0.39028 0.32377 C -0.39879 0.31544 -0.39184 0.32192 -0.39636 0.31574 C -0.41025 0.29784 -0.39045 0.32531 -0.40591 0.30587 C -0.40782 0.30371 -0.40903 0.30093 -0.41077 0.29908 C -0.41163 0.29753 -0.41285 0.29599 -0.41389 0.29445 C -0.41893 0.28828 -0.41459 0.29383 -0.42032 0.28673 C -0.42188 0.2855 -0.42327 0.28365 -0.42483 0.28179 C -0.42847 0.27716 -0.44063 0.25741 -0.44115 0.25618 C -0.44219 0.2534 -0.44323 0.25062 -0.44514 0.24908 C -0.44722 0.24476 -0.45139 0.24044 -0.4533 0.23488 C -0.45469 0.22994 -0.45643 0.22593 -0.45816 0.2213 C -0.46563 0.20309 -0.45695 0.22593 -0.46788 0.20432 C -0.46806 0.2034 -0.47361 0.18889 -0.475 0.18457 C -0.47535 0.1821 -0.47552 0.17871 -0.47657 0.17686 C -0.47726 0.17346 -0.479 0.17099 -0.48004 0.1676 L -0.48698 0.13673 C -0.4875 0.13334 -0.48854 0.13056 -0.48907 0.12716 C -0.48941 0.12253 -0.49028 0.11883 -0.49063 0.11482 C -0.49132 0.11081 -0.49202 0.10741 -0.49219 0.1034 C -0.49254 0.10062 -0.49271 0.09753 -0.49288 0.09383 C -0.49462 0.06142 -0.49271 0.10124 -0.49479 0.07161 C -0.49514 0.06821 -0.49497 0.06513 -0.49497 0.06111 C -0.49566 0.05803 -0.4967 0.05371 -0.49722 0.05062 C -0.4974 0.04692 -0.4974 0.04352 -0.4974 0.04105 C -0.49757 0.03303 -0.49757 0.02531 -0.4974 0.01821 C -0.4974 0.01513 -0.49722 0.01297 -0.49705 0.00988 C -0.49722 0.00772 -0.49775 -0.00524 -0.4974 -0.00864 C -0.49705 -0.01512 -0.4967 -0.0216 -0.49653 -0.02747 C -0.49636 -0.03086 -0.49653 -0.03333 -0.49636 -0.0358 C -0.49393 -0.06728 -0.49566 -0.03518 -0.49271 -0.06142 C -0.49254 -0.06481 -0.49254 -0.0679 -0.49236 -0.07129 C -0.48438 -0.12037 -0.48907 -0.09413 -0.46285 -0.19506 C -0.46146 -0.20092 -0.4592 -0.20493 -0.45747 -0.20987 C -0.45261 -0.22407 -0.45382 -0.22006 -0.44931 -0.22993 C -0.44236 -0.25 -0.44948 -0.22993 -0.44184 -0.24814 C -0.44063 -0.25061 -0.44028 -0.2537 -0.43924 -0.25586 C -0.4382 -0.25802 -0.43698 -0.25926 -0.43542 -0.26111 C -0.43403 -0.26419 -0.43368 -0.26605 -0.43264 -0.26851 C -0.43091 -0.27129 -0.4283 -0.27654 -0.42691 -0.2787 C -0.42066 -0.29444 -0.4283 -0.275 -0.42032 -0.29012 C -0.41945 -0.29228 -0.41893 -0.29413 -0.41788 -0.29629 C -0.41545 -0.30061 -0.41198 -0.30277 -0.41025 -0.30648 C -0.40052 -0.32098 -0.40868 -0.30926 -0.39948 -0.31975 C -0.39757 -0.32222 -0.39479 -0.32592 -0.39236 -0.32808 C -0.39097 -0.32932 -0.38924 -0.3287 -0.38802 -0.32963 C -0.38681 -0.33086 -0.38577 -0.3324 -0.38455 -0.33364 C -0.38177 -0.33518 -0.37813 -0.33642 -0.375 -0.33827 C -0.37066 -0.34043 -0.37049 -0.34074 -0.36563 -0.34166 C -0.36216 -0.34228 -0.35938 -0.34228 -0.35625 -0.34259 L -0.34497 -0.34382 C -0.33091 -0.34135 -0.34306 -0.34382 -0.32934 -0.34012 C -0.32865 -0.34012 -0.32813 -0.33981 -0.32709 -0.3395 C -0.32309 -0.3395 -0.31893 -0.33981 -0.31511 -0.33889 C -0.3099 -0.33858 -0.30955 -0.33765 -0.30434 -0.33611 C -0.28507 -0.33518 -0.30469 -0.3358 -0.28837 -0.33518 C -0.28646 -0.33426 -0.28507 -0.33518 -0.28386 -0.33487 C -0.28299 -0.33395 -0.28212 -0.33426 -0.28108 -0.33456 C -0.27986 -0.33364 -0.27657 -0.33302 -0.27518 -0.33302 C -0.27413 -0.33271 -0.27327 -0.33426 -0.27222 -0.33364 C -0.27084 -0.33395 -0.2658 -0.33148 -0.26476 -0.33179 C -0.2625 -0.33055 -0.25938 -0.33148 -0.25764 -0.33086 C -0.25347 -0.33086 -0.25052 -0.33148 -0.24688 -0.32932 L -0.23594 -0.32314 C -0.23334 -0.32284 -0.22743 -0.32129 -0.22483 -0.32068 C -0.21268 -0.31666 -0.2158 -0.31574 -0.20625 -0.31172 C -0.20104 -0.30956 -0.20295 -0.31049 -0.19896 -0.30926 C -0.1941 -0.3074 -0.19288 -0.30617 -0.18768 -0.30401 C -0.17327 -0.29784 -0.19618 -0.30926 -0.17847 -0.3 C -0.1625 -0.29814 -0.17622 -0.30061 -0.14479 -0.27993 C -0.1415 -0.27777 -0.13785 -0.27561 -0.13455 -0.27376 L -0.08282 -0.23302 C -0.07934 -0.23024 -0.07622 -0.22716 -0.07292 -0.22407 C -0.07032 -0.2216 -0.07032 -0.22037 -0.06823 -0.21728 C -0.06736 -0.21543 -0.0658 -0.21419 -0.06493 -0.21234 C -0.06424 -0.21203 -0.06354 -0.21111 -0.06285 -0.20987 C -0.06059 -0.20648 -0.05625 -0.20339 -0.05469 -0.19907 C -0.05243 -0.19259 -0.05382 -0.19568 -0.05052 -0.19043 C -0.04844 -0.18487 -0.04705 -0.18086 -0.0441 -0.17592 C -0.04306 -0.175 -0.04254 -0.17407 -0.04184 -0.17253 C -0.04115 -0.17191 -0.04063 -0.16944 -0.04045 -0.16882 C -0.03941 -0.16728 -0.03872 -0.16635 -0.0382 -0.16543 C -0.03716 -0.16296 -0.03594 -0.15895 -0.03507 -0.15648 C -0.03438 -0.15555 -0.03299 -0.15463 -0.03334 -0.1537 C -0.02969 -0.1466 -0.03282 -0.15154 -0.02969 -0.14321 C -0.02917 -0.14135 -0.02795 -0.13981 -0.02726 -0.13796 C -0.02657 -0.13611 -0.02674 -0.13426 -0.02604 -0.13209 C -0.02604 -0.13086 -0.02483 -0.12901 -0.02413 -0.12777 C -0.02309 -0.12345 -0.02292 -0.11821 -0.02136 -0.1145 C -0.02066 -0.11234 -0.01997 -0.11018 -0.01945 -0.10802 C -0.01927 -0.10586 -0.0191 -0.10463 -0.01841 -0.10277 C -0.01841 -0.10154 -0.01754 -0.1 -0.01684 -0.09814 C -0.0165 -0.09629 -0.01597 -0.09444 -0.01528 -0.09166 C -0.01407 -0.08703 -0.01337 -0.08209 -0.01216 -0.07685 C -0.00903 -0.05956 -0.01337 -0.08487 -0.00851 -0.06296 C -0.00799 -0.06142 -0.00834 -0.05895 -0.00782 -0.0574 C -0.00729 -0.05493 -0.00643 -0.05339 -0.00695 -0.05154 C -0.00573 -0.04691 -0.00504 -0.04197 -0.00417 -0.03765 C -0.004 -0.0358 -0.00417 -0.03456 -0.00347 -0.03179 C -0.00313 -0.02808 -0.00139 -0.02037 -0.00122 -0.02068 C -0.00157 -0.01882 -0.00174 -0.01728 -0.00174 -0.01543 C -0.00035 -0.00432 -0.00035 -0.01512 0.00017 -0.00493 C 0.00034 -0.0037 2.77778E-6 -3.82716E-6 0.00034 -3.82716E-6 L 2.77778E-6 -3.82716E-6 " pathEditMode="relative" rAng="12180000" ptsTypes="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171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69 0.06296 L 0.45452 0.06296 L 0.46823 0.27068 C 0.46841 0.27562 0.46841 0.28056 0.46841 0.28549 C 0.46841 0.28704 0.46806 0.28827 0.46789 0.28981 C 0.46563 0.31574 0.46997 0.27191 0.46632 0.3037 C 0.46598 0.30586 0.46615 0.30772 0.46598 0.30988 C 0.46493 0.31605 0.46407 0.32222 0.46302 0.32839 C 0.46164 0.33673 0.46111 0.34043 0.45938 0.34876 C 0.45851 0.35216 0.45764 0.35586 0.45677 0.35957 C 0.45591 0.36389 0.45521 0.3679 0.45417 0.37222 C 0.45365 0.37438 0.44775 0.39691 0.44549 0.40401 C 0.44445 0.40772 0.44323 0.41142 0.44202 0.41481 C 0.44132 0.41821 0.44028 0.4213 0.43941 0.42469 C 0.43837 0.42778 0.43785 0.43086 0.43681 0.43426 C 0.43525 0.43858 0.43386 0.44259 0.43264 0.44691 C 0.42848 0.46111 0.42952 0.46481 0.42292 0.47593 C 0.42171 0.47747 0.42084 0.47932 0.4198 0.48117 C 0.41841 0.48364 0.41667 0.48549 0.41528 0.48796 C 0.41337 0.49105 0.40955 0.49784 0.40782 0.50031 C 0.40556 0.50247 0.4033 0.50463 0.40139 0.50741 C 0.4007 0.50864 0.4 0.50988 0.39931 0.51111 C 0.39775 0.51265 0.39601 0.51358 0.39445 0.51481 C 0.39306 0.51605 0.39184 0.51759 0.39046 0.51883 C 0.37969 0.52716 0.39341 0.51451 0.38247 0.525 C 0.37952 0.52623 0.37657 0.52716 0.37344 0.52839 C 0.37223 0.52901 0.37084 0.53025 0.36945 0.53086 C 0.36615 0.53241 0.3625 0.53333 0.35886 0.53488 C 0.34462 0.53735 0.33004 0.54012 0.31563 0.54259 C 0.31181 0.54321 0.30313 0.54414 0.29809 0.54352 C 0.29584 0.54321 0.29358 0.54259 0.29132 0.54197 C 0.28802 0.54228 0.28455 0.5429 0.28125 0.54259 C 0.27952 0.54259 0.27726 0.54136 0.27535 0.54105 C 0.27344 0.54074 0.27136 0.54105 0.26945 0.54074 C 0.26754 0.54043 0.26546 0.5392 0.26355 0.5392 C 0.26164 0.53858 0.25955 0.5392 0.25747 0.53889 C 0.25608 0.53889 0.25486 0.53858 0.2533 0.53827 C 0.25157 0.53796 0.25 0.53796 0.24827 0.53796 C 0.24723 0.53765 0.24584 0.53735 0.2448 0.53735 C 0.24306 0.53704 0.2415 0.53704 0.23993 0.53673 C 0.23785 0.53642 0.23577 0.53549 0.23386 0.53518 C 0.23247 0.53488 0.23108 0.53488 0.22969 0.53457 C 0.22605 0.53426 0.22257 0.53642 0.21945 0.53395 C 0.21632 0.53117 0.21302 0.52839 0.20973 0.52685 C 0.20591 0.52531 0.19236 0.52099 0.18993 0.52068 C 0.18855 0.52068 0.18698 0.52099 0.18577 0.52037 C 0.18421 0.51944 0.18282 0.5179 0.18125 0.51667 C 0.18004 0.51667 0.179 0.51667 0.17796 0.51574 C 0.17361 0.51389 0.17448 0.51296 0.1698 0.51018 C 0.16459 0.5071 0.16164 0.50802 0.15764 0.50247 C 0.15643 0.50093 0.15573 0.49876 0.15486 0.49722 C 0.14896 0.49352 0.15226 0.4963 0.14566 0.48704 C 0.14445 0.48549 0.14289 0.48426 0.14202 0.4821 C 0.14098 0.47963 0.13993 0.47747 0.13889 0.47531 C 0.13594 0.46883 0.13125 0.4642 0.12917 0.45648 C 0.12639 0.44475 0.12483 0.43735 0.12136 0.42685 C 0.11893 0.41914 0.11546 0.41296 0.11389 0.40463 C 0.11198 0.39414 0.11077 0.38426 0.10764 0.37438 C 0.1066 0.37099 0.10452 0.36852 0.10365 0.36512 C 0.10122 0.35463 0.10105 0.34321 0.09809 0.33333 C 0.08924 0.30247 0.0974 0.33302 0.09098 0.30216 C 0.08941 0.29537 0.08785 0.28889 0.08629 0.2821 C 0.08525 0.27901 0.08438 0.27562 0.08386 0.27253 C 0.08334 0.26944 0.08177 0.25988 0.08091 0.25648 C 0.07691 0.23951 0.08021 0.25741 0.07726 0.23796 C 0.07657 0.23518 0.0757 0.23241 0.075 0.22963 C 0.07431 0.22654 0.07396 0.22376 0.07361 0.22068 C 0.07309 0.21852 0.07275 0.21605 0.07223 0.21358 C 0.07188 0.21235 0.07136 0.2108 0.07101 0.20957 C 0.07049 0.2071 0.07014 0.20432 0.0698 0.20247 C 0.06806 0.19444 0.06875 0.20154 0.06736 0.19074 C 0.0665 0.1858 0.06615 0.18025 0.06528 0.17469 C 0.06493 0.17191 0.06424 0.16914 0.06389 0.16636 C 0.06337 0.16265 0.06285 0.15957 0.06233 0.15617 C 0.06198 0.1537 0.06129 0.15123 0.06094 0.14907 C 0.05417 0.10339 0.06025 0.14074 0.05625 0.11697 C 0.05521 0.09599 0.05365 0.075 0.05278 0.0537 C 0.05243 0.0466 0.05452 0.03117 0.05504 0.025 C 0.05521 0.02191 0.05521 0.01914 0.05521 0.01574 C 0.05573 0.01173 0.05643 0.00772 0.05695 0.0037 C 0.0573 0.00031 0.0573 -0.0034 0.05782 -0.0071 C 0.0599 -0.02253 0.05868 -0.01142 0.06181 -0.0213 C 0.06268 -0.02407 0.06302 -0.02685 0.06389 -0.02932 C 0.06528 -0.03426 0.06702 -0.03889 0.06858 -0.04352 C 0.06927 -0.04599 0.07014 -0.04815 0.07084 -0.05031 C 0.07153 -0.05247 0.07188 -0.05463 0.07275 -0.05679 C 0.08004 -0.07315 0.06684 -0.04259 0.07917 -0.07315 C 0.08698 -0.09167 0.08438 -0.08086 0.08698 -0.09414 C 0.09393 -0.10648 0.08976 -0.09846 0.09879 -0.11883 C 0.1 -0.12161 0.10105 -0.12469 0.10243 -0.12716 C 0.11233 -0.14599 0.10834 -0.13673 0.11493 -0.15401 C 0.12118 -0.16142 0.11719 -0.15586 0.12622 -0.17284 C 0.12761 -0.17562 0.12865 -0.17932 0.13056 -0.18117 C 0.13247 -0.18333 0.13455 -0.18426 0.13611 -0.18673 C 0.13907 -0.19136 0.1415 -0.19691 0.14427 -0.20185 C 0.14549 -0.20432 0.14671 -0.20648 0.14792 -0.20895 C 0.14896 -0.21049 0.15 -0.21235 0.15105 -0.21389 C 0.15521 -0.2213 0.15434 -0.22068 0.15938 -0.22747 C 0.16111 -0.23025 0.16302 -0.2321 0.16459 -0.23488 C 0.17483 -0.25093 0.16355 -0.23673 0.17379 -0.24877 C 0.17518 -0.24969 0.17639 -0.25 0.17778 -0.25124 C 0.18594 -0.25864 0.17986 -0.25833 0.19184 -0.26451 L 0.20174 -0.26975 C 0.22761 -0.275 0.25365 -0.28086 0.27952 -0.28519 C 0.28403 -0.2858 0.28855 -0.28642 0.29306 -0.28549 L 0.30243 -0.28272 C 0.30782 -0.28272 0.31042 -0.28333 0.31598 -0.28148 C 0.31893 -0.28025 0.32171 -0.2784 0.32466 -0.27747 C 0.32865 -0.27562 0.33264 -0.27531 0.33664 -0.27377 C 0.34375 -0.27099 0.3441 -0.26914 0.3507 -0.26512 C 0.35764 -0.26049 0.36997 -0.2537 0.37622 -0.24661 C 0.38108 -0.24105 0.38559 -0.23519 0.3908 -0.23056 C 0.40035 -0.22191 0.39462 -0.22809 0.4073 -0.21019 C 0.40921 -0.20741 0.41146 -0.20586 0.41285 -0.20247 C 0.41702 -0.1929 0.42292 -0.18025 0.42691 -0.16975 C 0.43004 -0.16142 0.43386 -0.1537 0.43611 -0.14506 C 0.43802 -0.13673 0.43993 -0.1287 0.44202 -0.12068 C 0.44861 -0.09691 0.44618 -0.11142 0.45174 -0.08858 C 0.4599 -0.05586 0.44931 -0.09414 0.45695 -0.0642 C 0.46198 -0.04444 0.45903 -0.06235 0.46198 -0.03982 C 0.46789 -0.01327 0.46337 -0.03549 0.46736 -0.00833 C 0.47379 0.03488 0.46719 -0.01605 0.47223 0.025 L 0.48004 0.15 C 0.48021 0.15432 0.48021 0.15895 0.48021 0.16358 L 0.48004 0.17531 C 0.48021 0.1787 0.47986 0.1821 0.48004 0.1858 C 0.48021 0.19414 0.48056 0.20247 0.48091 0.2108 C 0.48091 0.21327 0.48091 0.24197 0.48004 0.24722 C 0.47778 0.26173 0.47952 0.24815 0.4783 0.27006 C 0.47674 0.29383 0.47743 0.26481 0.47466 0.30339 L 0.47431 0.30926 C 0.47292 0.31327 0.47153 0.31728 0.46997 0.32099 C 0.46789 0.32562 0.46528 0.32932 0.46337 0.33426 C 0.46164 0.33858 0.46111 0.34414 0.45938 0.34876 C 0.45209 0.36574 0.45469 0.35525 0.44879 0.36605 C 0.44775 0.36759 0.44705 0.37037 0.44584 0.37253 C 0.44271 0.37809 0.4408 0.37932 0.4375 0.38457 C 0.43646 0.38642 0.43559 0.38796 0.43438 0.38981 C 0.42223 0.40031 0.4375 0.38673 0.42518 0.39938 C 0.42361 0.40093 0.42188 0.40185 0.42032 0.40339 C 0.41493 0.40741 0.40938 0.4108 0.40434 0.41574 C 0.39566 0.42376 0.40035 0.41975 0.3908 0.42778 C 0.37865 0.43333 0.39184 0.42685 0.37952 0.43457 C 0.37813 0.4358 0.37639 0.43611 0.37466 0.43704 C 0.37153 0.43981 0.36528 0.44506 0.36511 0.44506 C 0.36302 0.4463 0.36077 0.4466 0.35868 0.44815 C 0.3573 0.44907 0.35625 0.45123 0.35469 0.45216 C 0.35157 0.45401 0.34514 0.4571 0.34497 0.4571 C 0.34115 0.45833 0.3375 0.45988 0.33368 0.46111 C 0.32917 0.46265 0.32483 0.46389 0.32049 0.46543 C 0.31684 0.46667 0.31337 0.4679 0.30973 0.46944 C 0.27552 0.47747 0.25434 0.48426 0.22292 0.48827 C 0.22136 0.48827 0.21962 0.48796 0.21806 0.48796 C 0.21407 0.48735 0.20921 0.48518 0.20591 0.48457 C 0.20434 0.48395 0.20261 0.48426 0.20087 0.48395 C 0.19914 0.48364 0.19757 0.48272 0.19566 0.4821 C 0.19063 0.48117 0.1915 0.48272 0.18733 0.48117 C 0.179 0.47839 0.18664 0.48025 0.17848 0.47562 C 0.17552 0.47376 0.1724 0.47407 0.1698 0.4716 C 0.16858 0.47037 0.16736 0.46914 0.16615 0.46759 C 0.16476 0.46636 0.16302 0.46574 0.16181 0.4642 C 0.15973 0.46235 0.15816 0.45988 0.15625 0.45802 C 0.15452 0.45617 0.15261 0.45494 0.15087 0.45339 C 0.14896 0.45123 0.14723 0.44876 0.14532 0.44722 C 0.12796 0.42901 0.15348 0.45741 0.13455 0.43457 C 0.13108 0.43025 0.12726 0.42809 0.12448 0.42315 L 0.11025 0.39938 C 0.10868 0.3966 0.10695 0.39414 0.10556 0.39136 C 0.10382 0.38827 0.10226 0.38488 0.1007 0.3821 C 0.09948 0.38025 0.09809 0.37901 0.09705 0.37685 C 0.09566 0.37469 0.09497 0.3713 0.09375 0.36883 C 0.09254 0.36605 0.09115 0.36358 0.08993 0.36049 C 0.08681 0.35278 0.07934 0.33241 0.07726 0.32438 C 0.07657 0.3216 0.07587 0.31883 0.07518 0.31605 C 0.06754 0.28951 0.07552 0.31975 0.06927 0.29321 C 0.06858 0.29074 0.06754 0.28765 0.06702 0.28518 C 0.06615 0.28056 0.06598 0.27623 0.06528 0.27191 C 0.06337 0.26358 0.0625 0.25957 0.06129 0.24907 L 0.05938 0.23457 C 0.05625 0.2108 0.05886 0.23148 0.05539 0.20247 L 0.0448 0.03735 C 0.04445 0.02932 0.0448 0.0213 0.04584 0.01358 C 0.04601 0.01142 0.04671 0.00926 0.04688 0.0071 C 0.04827 -0.0037 0.04896 -0.01512 0.04966 -0.02624 C 0.05035 -0.0287 0.05139 -0.03117 0.05174 -0.03395 C 0.05469 -0.05772 0.04879 -0.02809 0.05296 -0.05247 C 0.05695 -0.07438 0.05278 -0.04506 0.05782 -0.06821 C 0.05903 -0.07377 0.0599 -0.08179 0.06059 -0.08827 C 0.06268 -0.09321 0.06632 -0.09691 0.06719 -0.10309 C 0.06997 -0.12469 0.06719 -0.10617 0.07205 -0.12809 C 0.07309 -0.13241 0.07344 -0.13673 0.07448 -0.14074 C 0.07709 -0.14938 0.08021 -0.15772 0.08299 -0.16605 C 0.08403 -0.16975 0.0849 -0.17407 0.08629 -0.17747 C 0.08959 -0.18457 0.09046 -0.18642 0.09341 -0.19568 C 0.09792 -0.20833 0.09671 -0.20895 0.10243 -0.22253 C 0.104 -0.22654 0.10608 -0.22932 0.10764 -0.23272 C 0.11094 -0.23982 0.11407 -0.24722 0.11702 -0.25432 C 0.1198 -0.26049 0.12101 -0.26358 0.12448 -0.26944 C 0.1283 -0.27593 0.13264 -0.2821 0.13664 -0.28858 C 0.14202 -0.2929 0.13559 -0.28704 0.14341 -0.29877 C 0.1448 -0.30093 0.14636 -0.30247 0.14809 -0.30432 C 0.15278 -0.30957 0.1507 -0.30679 0.15452 -0.31019 C 0.17084 -0.32562 0.15834 -0.31451 0.17431 -0.32778 L 0.18368 -0.33611 L 0.18837 -0.34012 C 0.1974 -0.34444 0.19219 -0.34167 0.20382 -0.34815 C 0.20556 -0.34877 0.2073 -0.34938 0.20886 -0.35031 L 0.21511 -0.35494 C 0.22327 -0.35833 0.2316 -0.36049 0.23959 -0.36451 C 0.2408 -0.36512 0.24167 -0.3679 0.24289 -0.36821 C 0.24601 -0.37006 0.24931 -0.37037 0.25261 -0.37191 C 0.25452 -0.37315 0.25625 -0.375 0.25816 -0.37593 C 0.26181 -0.3784 0.2658 -0.37994 0.26962 -0.38179 L 0.27535 -0.38457 C 0.27813 -0.38457 0.28091 -0.38642 0.28368 -0.38488 C 0.28455 -0.38395 0.28282 -0.38148 0.2823 -0.37994 C 0.2816 -0.3784 0.28056 -0.37778 0.28004 -0.37654 C 0.27917 -0.375 0.27848 -0.37315 0.27778 -0.37161 C 0.27691 -0.37068 0.2757 -0.36821 0.27552 -0.36944 C 0.27483 -0.37253 0.27639 -0.3787 0.27622 -0.3787 C 0.279 -0.38426 0.27882 -0.38148 0.27848 -0.38642 L 0.2783 -0.38642 " pathEditMode="relative" rAng="4980000" ptsTypes="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23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-0.00278 L 0.02049 -0.00247 L 0.09844 0.01358 C 0.10417 0.01482 0.1158 0.01945 0.11546 0.01975 C 0.1283 0.02685 0.10851 0.01574 0.14046 0.02716 C 0.14271 0.02778 0.14462 0.03025 0.14671 0.03148 C 0.14896 0.03241 0.15434 0.03519 0.1573 0.03766 C 0.16476 0.04537 0.15591 0.03704 0.16355 0.0463 C 0.16459 0.04784 0.16615 0.04877 0.16754 0.05031 C 0.16858 0.05093 0.16893 0.05278 0.1698 0.0534 C 0.17414 0.05895 0.17605 0.05957 0.17917 0.06574 C 0.18125 0.06975 0.18299 0.07469 0.18507 0.0787 L 0.1882 0.08519 C 0.18907 0.08735 0.19011 0.08951 0.19098 0.09198 C 0.19219 0.09445 0.19306 0.09691 0.19393 0.1 C 0.19983 0.1179 0.19428 0.10093 0.19792 0.11667 C 0.19931 0.12315 0.20157 0.12901 0.20261 0.1355 C 0.20296 0.13827 0.2033 0.14105 0.20382 0.14321 C 0.20782 0.15988 0.20434 0.13827 0.20799 0.15895 C 0.21077 0.17562 0.20747 0.1605 0.21025 0.1787 C 0.21094 0.18179 0.21181 0.18488 0.21233 0.18796 C 0.2125 0.19105 0.21285 0.19414 0.2132 0.19722 C 0.21355 0.20772 0.21337 0.2105 0.21424 0.22284 C 0.21476 0.23025 0.21615 0.24691 0.21615 0.24722 C 0.21632 0.25587 0.21615 0.26482 0.21632 0.27377 C 0.21632 0.27809 0.21719 0.28303 0.21719 0.28735 C 0.21754 0.29167 0.21702 0.2963 0.21737 0.30062 C 0.21719 0.3037 0.21789 0.30679 0.21823 0.30988 C 0.21945 0.32099 0.21962 0.32809 0.2198 0.33982 C 0.22032 0.35895 0.22014 0.34383 0.2198 0.3713 C 0.21945 0.38673 0.21962 0.3855 0.21962 0.39938 C 0.21476 0.47408 0.21875 0.47408 0.20938 0.51821 C 0.20105 0.55741 0.21077 0.50864 0.20261 0.54537 C 0.20018 0.55648 0.19914 0.56945 0.1948 0.57963 C 0.1941 0.58179 0.19271 0.58395 0.19184 0.58642 C 0.1849 0.60803 0.1882 0.60278 0.18056 0.62469 C 0.17744 0.63333 0.17639 0.63179 0.17275 0.63951 C 0.16823 0.64938 0.16459 0.6608 0.15938 0.66975 C 0.15799 0.67222 0.15608 0.67408 0.15469 0.67624 C 0.15244 0.68025 0.15087 0.6855 0.14809 0.68827 C 0.14514 0.69259 0.13282 0.70741 0.12882 0.70864 C 0.12657 0.70926 0.12448 0.70988 0.12257 0.7105 C 0.11407 0.71389 0.11754 0.71296 0.10955 0.71729 C 0.10504 0.71945 0.10035 0.7213 0.09584 0.72284 C 0.09393 0.72408 0.08629 0.72809 0.08369 0.7284 C 0.05782 0.73519 0.07344 0.73087 0.05504 0.73364 C 0.04757 0.73488 0.04827 0.7358 0.0415 0.7355 C 0.03507 0.7355 0.0283 0.73488 0.02136 0.73488 C -0.00052 0.73488 0.01025 0.73519 -0.01111 0.73303 C -0.03142 0.73333 -0.02326 0.73395 -0.06006 0.72284 C -0.0625 0.72191 -0.06475 0.71945 -0.06736 0.71821 C -0.06979 0.71729 -0.07222 0.71636 -0.07465 0.71543 C -0.08888 0.70401 -0.07691 0.7142 -0.08506 0.70587 C -0.08628 0.70494 -0.08784 0.7037 -0.08906 0.70247 C -0.09079 0.70031 -0.0927 0.69784 -0.09444 0.69475 C -0.09548 0.69414 -0.09652 0.69321 -0.09756 0.69198 C -0.09895 0.68982 -0.1 0.68704 -0.10138 0.68519 C -0.10277 0.68303 -0.10468 0.68148 -0.10607 0.67963 C -0.10868 0.67654 -0.11111 0.67253 -0.11388 0.66914 C -0.11545 0.66759 -0.11718 0.66574 -0.11857 0.66389 C -0.12239 0.65957 -0.12569 0.65432 -0.12951 0.65031 C -0.13159 0.64753 -0.13368 0.64537 -0.13559 0.6429 C -0.14131 0.63611 -0.14635 0.62685 -0.15295 0.62191 C -0.15659 0.61914 -0.1559 0.61975 -0.15989 0.61327 C -0.1618 0.60988 -0.16354 0.60648 -0.16527 0.60309 C -0.16857 0.5963 -0.17083 0.58766 -0.17482 0.5821 C -0.18506 0.56821 -0.1776 0.57932 -0.18559 0.56358 C -0.18697 0.5605 -0.18888 0.55833 -0.1901 0.55525 C -0.19114 0.55309 -0.19131 0.55 -0.19218 0.54753 C -0.19913 0.5284 -0.19288 0.55 -0.19878 0.53148 C -0.20156 0.52253 -0.20034 0.525 -0.20208 0.51605 C -0.20607 0.49475 -0.20225 0.5179 -0.20503 0.49722 C -0.20572 0.49321 -0.20625 0.4892 -0.20677 0.48519 C -0.20746 0.4821 -0.20833 0.47901 -0.20885 0.47593 C -0.21024 0.46667 -0.20989 0.46512 -0.21024 0.45648 C -0.21076 0.44352 -0.21093 0.44352 -0.21215 0.4321 C -0.20937 0.38951 -0.20659 0.34661 -0.20381 0.30401 C -0.20312 0.3 -0.20277 0.2963 -0.20225 0.29229 C -0.20156 0.28858 -0.20052 0.28457 -0.19982 0.28087 C -0.19982 0.27994 -0.19722 0.2608 -0.1967 0.25895 C -0.19513 0.25124 -0.19218 0.24445 -0.19062 0.23642 C -0.18888 0.2284 -0.18732 0.21945 -0.18489 0.21204 C -0.18385 0.20864 -0.18229 0.20587 -0.18107 0.20247 C -0.17638 0.17963 -0.18125 0.20216 -0.17534 0.18117 C -0.17256 0.17037 -0.16979 0.15957 -0.16684 0.14846 C -0.16545 0.14321 -0.16388 0.13796 -0.16267 0.13272 C -0.15677 0.11543 -0.16041 0.12654 -0.15121 0.10093 C -0.15034 0.09784 -0.14947 0.09506 -0.14826 0.09229 C -0.14687 0.08951 -0.14583 0.08704 -0.14479 0.08395 C -0.13958 0.07161 -0.14236 0.07593 -0.13767 0.06605 C -0.13611 0.06266 -0.13437 0.05988 -0.13298 0.05648 C -0.13177 0.05401 -0.13125 0.05062 -0.13003 0.04815 C -0.12343 0.03395 -0.1276 0.04537 -0.12152 0.03457 C -0.1026 0.00062 -0.13298 0.05185 -0.11319 0.02006 C -0.1118 0.0179 -0.11093 0.01512 -0.1092 0.01327 C -0.10694 0.0105 -0.10451 0.00864 -0.10243 0.00556 C -0.09409 -0.00586 -0.10121 0.00309 -0.08941 -0.00833 C -0.08472 -0.01327 -0.08611 -0.01358 -0.08072 -0.01728 C -0.07881 -0.01852 -0.07638 -0.01883 -0.07482 -0.02037 C -0.06562 -0.02685 -0.07309 -0.02407 -0.06423 -0.02901 C -0.06232 -0.02963 -0.06076 -0.02994 -0.05902 -0.03086 C -0.05729 -0.03179 -0.05572 -0.03364 -0.05364 -0.03457 C -0.05191 -0.03549 -0.04982 -0.03549 -0.04791 -0.03611 C -0.04548 -0.03704 -0.04392 -0.03858 -0.04166 -0.03981 C -0.0375 -0.04167 -0.03489 -0.04197 -0.03072 -0.04352 C -0.02743 -0.04444 -0.02534 -0.04599 -0.02204 -0.0463 C -0.02013 -0.0466 -0.01805 -0.0466 -0.01614 -0.04691 C -0.00816 -0.05092 -0.01527 -0.04815 -0.0026 -0.04846 C -0.00156 -0.04876 -0.00052 -0.04907 0.0007 -0.04938 C 0.00157 -0.04969 0.00244 -0.05031 0.0033 -0.05062 C 0.00643 -0.05062 0.00938 -0.05031 0.0125 -0.05031 C 0.01476 -0.05031 0.01702 -0.05062 0.0191 -0.05031 L 0.08733 -0.03642 C 0.09063 -0.03549 0.09428 -0.03426 0.09775 -0.03302 C 0.09931 -0.03241 0.10035 -0.03148 0.10174 -0.03055 C 0.10348 -0.02963 0.10521 -0.02901 0.1066 -0.02809 C 0.10938 -0.02716 0.11216 -0.02623 0.11494 -0.02531 C 0.1165 -0.02438 0.11806 -0.02315 0.1198 -0.02284 C 0.12518 -0.02099 0.13021 -0.02006 0.13542 -0.01852 C 0.15209 -0.00864 0.14497 -0.01173 0.1566 -0.0071 C 0.15764 -0.00617 0.15816 -0.00555 0.15903 -0.00494 C 0.16407 -0.00154 0.16355 -0.0037 0.16945 0.00124 C 0.17032 0.00216 0.17119 0.00247 0.17188 0.0034 C 0.17275 0.00432 0.17344 0.00587 0.17431 0.00679 C 0.17535 0.00833 0.17691 0.00926 0.17848 0.0105 C 0.18872 0.02161 0.17639 0.00988 0.18924 0.0213 C 0.19653 0.03735 0.18837 0.02037 0.19532 0.03148 C 0.19705 0.03395 0.19827 0.03735 0.19983 0.03982 C 0.20139 0.04198 0.20313 0.0429 0.20469 0.04506 C 0.2073 0.04877 0.20903 0.0537 0.21146 0.05679 C 0.21337 0.05957 0.21684 0.06389 0.21841 0.06729 C 0.21928 0.06883 0.21962 0.07191 0.22084 0.07346 C 0.22223 0.07654 0.22362 0.07901 0.22518 0.08179 C 0.22744 0.0855 0.23056 0.08827 0.23195 0.09321 C 0.23247 0.09506 0.23299 0.09661 0.23334 0.09815 C 0.23421 0.10124 0.23438 0.10463 0.23525 0.10772 C 0.23681 0.11235 0.23907 0.11574 0.24028 0.12037 C 0.24271 0.12778 0.24445 0.13611 0.24688 0.14383 C 0.24723 0.1463 0.24809 0.14908 0.24862 0.15154 C 0.24931 0.15494 0.24983 0.15803 0.25053 0.16111 C 0.25122 0.16327 0.25244 0.16512 0.25278 0.16729 C 0.25417 0.17315 0.25382 0.17531 0.25434 0.18087 C 0.25487 0.18519 0.25556 0.1892 0.25625 0.19352 C 0.25608 0.19908 0.25591 0.21358 0.25625 0.22006 C 0.2566 0.22346 0.25712 0.22716 0.2573 0.23087 C 0.25747 0.23364 0.25747 0.23673 0.25764 0.23951 C 0.25782 0.24722 0.25782 0.25803 0.25782 0.26512 C 0.25764 0.27377 0.25591 0.31667 0.25591 0.32747 C 0.25556 0.33735 0.25591 0.3571 0.25573 0.35741 C 0.25244 0.40864 0.24931 0.46019 0.24584 0.51173 C 0.24566 0.51451 0.2448 0.51759 0.24445 0.52006 C 0.24375 0.52654 0.24323 0.53303 0.24237 0.53951 C 0.24202 0.54229 0.24167 0.54475 0.24098 0.54815 C 0.24046 0.55247 0.24046 0.55679 0.23941 0.56111 C 0.23837 0.5713 0.23907 0.56543 0.23716 0.57253 C 0.23629 0.57593 0.23559 0.58025 0.23473 0.58426 C 0.23386 0.58766 0.23282 0.59229 0.2316 0.59537 C 0.23108 0.59691 0.23021 0.59784 0.22969 0.59938 C 0.229 0.60154 0.2283 0.60309 0.22778 0.60525 C 0.22657 0.60772 0.22414 0.61235 0.22292 0.61451 C 0.22101 0.62222 0.22292 0.61605 0.21893 0.62284 C 0.21841 0.62408 0.21789 0.62593 0.21719 0.62685 C 0.21146 0.63426 0.21198 0.62809 0.21181 0.63333 L 0.21181 0.63364 " pathEditMode="relative" rAng="360000" ptsTypes="AAAAAAAAAAAAAAAAAAAAAAAAAAAAAAAAAAAAAAAAAAAAAAAA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49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-0.01512 L -0.05885 -0.01481 C -0.06041 -0.0213 -0.06267 -0.02685 -0.06371 -0.03302 C -0.06441 -0.03611 -0.06475 -0.03889 -0.06545 -0.04198 C -0.06614 -0.04506 -0.06718 -0.04784 -0.06788 -0.05093 C -0.06857 -0.05309 -0.06909 -0.05586 -0.06961 -0.05833 C -0.06996 -0.06111 -0.07014 -0.0642 -0.07048 -0.06698 C -0.07222 -0.08148 -0.07031 -0.05988 -0.07204 -0.07747 C -0.07413 -0.09691 -0.07187 -0.08025 -0.07378 -0.09383 C -0.07413 -0.10031 -0.07534 -0.11944 -0.07534 -0.125 C -0.07534 -0.15802 -0.07534 -0.19105 -0.07465 -0.22407 C -0.07448 -0.23117 -0.07343 -0.23796 -0.07291 -0.24475 C -0.07274 -0.24877 -0.07257 -0.25278 -0.07204 -0.25679 C -0.0717 -0.2608 -0.071 -0.26451 -0.07048 -0.26852 C -0.06614 -0.30123 -0.07135 -0.26358 -0.06718 -0.29383 C -0.06649 -0.3037 -0.06632 -0.3108 -0.06458 -0.32037 C -0.06371 -0.32531 -0.06232 -0.33025 -0.06128 -0.33519 C -0.06024 -0.34012 -0.05972 -0.34506 -0.05885 -0.35 C -0.05694 -0.35895 -0.05468 -0.36759 -0.05295 -0.37654 C -0.05208 -0.38117 -0.05139 -0.3858 -0.05052 -0.39012 C -0.04948 -0.39414 -0.04809 -0.39784 -0.04704 -0.40185 C -0.04531 -0.40864 -0.04357 -0.41543 -0.04218 -0.42253 C -0.04132 -0.42654 -0.04045 -0.43056 -0.03958 -0.43457 C -0.03889 -0.43735 -0.03802 -0.44043 -0.03715 -0.44321 C -0.03437 -0.45123 -0.0309 -0.45864 -0.02882 -0.46698 C -0.02656 -0.47593 -0.02534 -0.4858 -0.02204 -0.49352 C -0.01545 -0.51019 -0.0184 -0.50216 -0.01041 -0.52623 C -0.00607 -0.53951 -0.00416 -0.54753 0.00296 -0.56019 C 0.00486 -0.56389 0.00695 -0.56698 0.00868 -0.57068 C 0.01598 -0.58457 0.00764 -0.57161 0.01702 -0.58704 C 0.02813 -0.60494 0.01789 -0.58796 0.02796 -0.60185 C 0.03125 -0.60648 0.03455 -0.61173 0.03785 -0.61667 C 0.03959 -0.61914 0.04098 -0.62253 0.04289 -0.62407 C 0.04532 -0.62593 0.04809 -0.62747 0.05035 -0.62994 C 0.05226 -0.63179 0.05365 -0.63519 0.05539 -0.63735 C 0.06129 -0.64414 0.06719 -0.65154 0.07379 -0.65648 C 0.07761 -0.65957 0.08143 -0.66296 0.08542 -0.66543 C 0.10296 -0.67685 0.09115 -0.66512 0.11285 -0.68333 C 0.12691 -0.69506 0.12865 -0.69753 0.14289 -0.70556 C 0.15139 -0.71019 0.14827 -0.7071 0.15539 -0.70988 C 0.1573 -0.7108 0.15921 -0.71235 0.16129 -0.71296 C 0.16667 -0.71389 0.1724 -0.71389 0.17796 -0.7142 C 0.19514 -0.71327 0.21233 -0.71358 0.22952 -0.71142 C 0.23212 -0.71111 0.23455 -0.70802 0.23698 -0.7071 C 0.24063 -0.70556 0.24427 -0.70494 0.24792 -0.70401 C 0.25243 -0.70247 0.25903 -0.70062 0.26372 -0.69815 C 0.27136 -0.69383 0.27552 -0.68858 0.28368 -0.68333 C 0.2882 -0.68025 0.29271 -0.67778 0.29705 -0.67438 C 0.30296 -0.66975 0.30695 -0.66698 0.31285 -0.66111 C 0.31684 -0.6571 0.32118 -0.65432 0.32448 -0.64907 L 0.33698 -0.62994 C 0.33872 -0.62747 0.3408 -0.62562 0.34202 -0.62253 C 0.34341 -0.61914 0.34462 -0.61543 0.34618 -0.61204 C 0.35157 -0.60062 0.3533 -0.60432 0.35868 -0.58704 C 0.36268 -0.57469 0.36684 -0.56265 0.37032 -0.55 C 0.37153 -0.54599 0.37275 -0.54228 0.37379 -0.53796 C 0.37483 -0.53333 0.37518 -0.52809 0.37622 -0.52315 C 0.37917 -0.50895 0.37813 -0.51975 0.38212 -0.50556 C 0.38316 -0.50185 0.38351 -0.49753 0.38455 -0.49352 C 0.38559 -0.48951 0.38698 -0.4858 0.38785 -0.48179 C 0.38889 -0.47747 0.38941 -0.47284 0.39046 -0.46852 C 0.39184 -0.46142 0.39427 -0.45494 0.39532 -0.44784 C 0.39618 -0.44228 0.39688 -0.43673 0.39792 -0.43148 C 0.39879 -0.42654 0.40035 -0.42161 0.40122 -0.41667 C 0.40261 -0.40802 0.40348 -0.39877 0.40452 -0.39012 C 0.40486 -0.38796 0.40504 -0.38611 0.40539 -0.38395 C 0.40591 -0.37963 0.40643 -0.37531 0.40712 -0.37068 C 0.40868 -0.34136 0.40677 -0.37068 0.40955 -0.34105 C 0.4099 -0.33704 0.41094 -0.31944 0.41129 -0.31605 C 0.41042 -0.28488 0.4099 -0.2537 0.40868 -0.22253 C 0.40851 -0.21944 0.40764 -0.21667 0.40712 -0.21358 C 0.40521 -0.20556 0.40417 -0.20216 0.40209 -0.19444 C 0.40157 -0.18951 0.40139 -0.18426 0.40035 -0.17963 C 0.39879 -0.17253 0.39653 -0.16574 0.39462 -0.15895 C 0.39236 -0.15185 0.39011 -0.14506 0.38785 -0.13827 C 0.38646 -0.13364 0.38525 -0.12901 0.38368 -0.125 C 0.38264 -0.12191 0.38143 -0.11914 0.38039 -0.11605 C 0.37674 -0.10525 0.37327 -0.09414 0.36962 -0.08333 C 0.36771 -0.07809 0.3658 -0.07222 0.36372 -0.06698 C 0.36233 -0.06389 0.36077 -0.06142 0.35955 -0.05833 C 0.35886 -0.05648 0.34966 -0.03302 0.34618 -0.02716 L 0.33698 -0.0108 C 0.33542 -0.00772 0.33386 -0.00463 0.33212 -0.00185 C 0.32448 0.00926 0.32535 0.00864 0.31372 0.02037 C 0.30921 0.02469 0.30521 0.03056 0.30035 0.03364 C 0.29601 0.03673 0.29132 0.03858 0.28698 0.04259 C 0.28542 0.04414 0.28368 0.04568 0.28212 0.04691 C 0.28125 0.04753 0.28039 0.04784 0.27952 0.04846 C 0.27778 0.04969 0.27639 0.05216 0.27448 0.05278 C 0.27205 0.05401 0.26945 0.0537 0.26702 0.05432 C 0.26424 0.05525 0.26146 0.05586 0.25868 0.05741 C 0.25643 0.05833 0.25434 0.0608 0.25209 0.06173 C 0.2408 0.06605 0.225 0.06574 0.21459 0.06636 C 0.19705 0.06481 0.17952 0.06389 0.16198 0.06173 C 0.16007 0.06142 0.15816 0.05988 0.15625 0.05895 C 0.154 0.05772 0.15174 0.0571 0.14948 0.05586 C 0.14723 0.05463 0.14514 0.05247 0.14289 0.05154 C 0.13525 0.04753 0.13525 0.05 0.12865 0.04537 C 0.12622 0.04383 0.12379 0.04136 0.12118 0.03951 C 0.11164 0.03302 0.11841 0.04074 0.10625 0.03056 C 0.09236 0.01914 0.10677 0.02809 0.09879 0.02315 C 0.09757 0.02191 0.09653 0.02037 0.09532 0.01883 C 0.09375 0.01636 0.09219 0.01358 0.09046 0.01142 C 0.08959 0.01049 0.08872 0.01049 0.08785 0.00988 C 0.07969 -0.00463 0.0882 0.00926 0.07535 -0.00648 C 0.07361 -0.00864 0.07205 -0.01142 0.07032 -0.01389 C 0.05799 -0.03117 0.06806 -0.01481 0.05035 -0.04352 C 0.0441 -0.0537 0.04132 -0.06049 0.03542 -0.07315 C 0.03368 -0.07654 0.03195 -0.07963 0.03039 -0.08333 C 0.025 -0.09661 0.02796 -0.09074 0.02205 -0.10123 C 0.02118 -0.10463 0.02049 -0.10802 0.01962 -0.11142 C 0.01789 -0.11759 0.01598 -0.12315 0.01459 -0.12932 C 0.01372 -0.13302 0.01355 -0.13735 0.01285 -0.14105 C 0.01268 -0.14259 0.0125 -0.14414 0.01198 -0.14568 C 0.01129 -0.14815 0.01042 -0.15062 0.00955 -0.15309 C 0.00921 -0.15586 0.00921 -0.15895 0.00868 -0.16204 C 0.00816 -0.16543 0.00625 -0.16852 0.00625 -0.17222 C 0.00573 -0.22654 0.00643 -0.28086 0.00712 -0.33519 C 0.0073 -0.34815 0.00695 -0.36111 0.00868 -0.37377 C 0.00955 -0.37901 0.0099 -0.38148 0.01042 -0.38704 C 0.01077 -0.39043 0.01094 -0.39383 0.01129 -0.39753 C 0.01181 -0.4034 0.01233 -0.40926 0.01285 -0.41512 C 0.0132 -0.41914 0.0132 -0.42315 0.01372 -0.42716 C 0.01407 -0.42963 0.01493 -0.43179 0.01546 -0.43457 C 0.0158 -0.43642 0.0158 -0.43827 0.01615 -0.44043 C 0.01667 -0.4429 0.01736 -0.44537 0.01789 -0.44784 C 0.01823 -0.44969 0.01841 -0.45185 0.01875 -0.4537 C 0.01945 -0.45772 0.02049 -0.46142 0.02118 -0.46543 C 0.02153 -0.46698 0.02171 -0.46852 0.02205 -0.47006 C 0.02257 -0.47161 0.02327 -0.47284 0.02379 -0.47438 C 0.02448 -0.47716 0.02466 -0.48056 0.02535 -0.48333 C 0.02605 -0.4858 0.02709 -0.48827 0.02796 -0.49074 C 0.029 -0.49383 0.03021 -0.49661 0.03125 -0.49969 C 0.03212 -0.50216 0.03282 -0.50463 0.03368 -0.5071 C 0.03473 -0.50957 0.03594 -0.51173 0.03698 -0.51451 C 0.04254 -0.52778 0.0441 -0.53364 0.04879 -0.54414 C 0.04983 -0.54661 0.0507 -0.54938 0.05209 -0.55154 C 0.06216 -0.56636 0.05261 -0.55123 0.06042 -0.56636 C 0.0625 -0.57037 0.06476 -0.57407 0.06702 -0.57809 C 0.06823 -0.57994 0.06927 -0.58179 0.07032 -0.58395 C 0.0724 -0.58796 0.07414 -0.59228 0.07622 -0.59599 C 0.07726 -0.59753 0.07865 -0.59846 0.07952 -0.60031 C 0.08056 -0.60216 0.08091 -0.60463 0.08212 -0.60617 C 0.08455 -0.60988 0.08802 -0.61111 0.09046 -0.61512 C 0.09271 -0.61914 0.09427 -0.62253 0.09705 -0.62562 C 0.10452 -0.63302 0.10573 -0.63179 0.11459 -0.63889 C 0.11546 -0.63951 0.11615 -0.64074 0.11702 -0.64167 C 0.11806 -0.6429 0.11927 -0.64383 0.12032 -0.64475 C 0.12361 -0.64722 0.12743 -0.64815 0.13039 -0.65216 C 0.1349 -0.65802 0.1323 -0.65617 0.13785 -0.65802 L 0.15296 -0.6713 C 0.15365 -0.67253 0.15452 -0.67346 0.15539 -0.67438 C 0.15625 -0.675 0.15712 -0.675 0.15782 -0.67593 C 0.15886 -0.67654 0.15955 -0.67809 0.16042 -0.6787 C 0.16146 -0.67963 0.16268 -0.67963 0.16372 -0.68025 C 0.16546 -0.68117 0.16719 -0.6821 0.16875 -0.68333 C 0.16962 -0.68395 0.17032 -0.68549 0.17118 -0.68611 C 0.17223 -0.68704 0.17344 -0.68704 0.17448 -0.68765 C 0.17691 -0.68951 0.17882 -0.69198 0.18125 -0.69352 C 0.18334 -0.69506 0.18559 -0.69568 0.18785 -0.69661 C 0.18993 -0.69753 0.19341 -0.69907 0.19532 -0.69969 C 0.19896 -0.70031 0.20261 -0.70062 0.20625 -0.70093 C 0.21493 -0.70401 0.20903 -0.70247 0.22448 -0.70247 L 0.22535 -0.69228 " pathEditMode="relative" rAng="0" ptsTypes="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4" y="-308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2 -0.62562 L -0.25694 -0.62593 C -0.25417 -0.62685 -0.25122 -0.62778 -0.24844 -0.62963 C -0.24635 -0.63086 -0.24427 -0.63302 -0.24236 -0.63395 C -0.24045 -0.63549 -0.23872 -0.63673 -0.23698 -0.63765 C -0.23559 -0.63858 -0.23385 -0.63858 -0.23264 -0.63981 C -0.23142 -0.64012 -0.23038 -0.64228 -0.22899 -0.64321 C -0.22708 -0.64475 -0.225 -0.64506 -0.22292 -0.64661 C -0.22066 -0.64753 -0.21875 -0.65 -0.21667 -0.65123 C -0.21441 -0.65216 -0.21215 -0.65216 -0.2099 -0.65278 C -0.19531 -0.65556 -0.20885 -0.65278 -0.19549 -0.65401 C -0.19271 -0.65432 -0.18976 -0.65463 -0.18698 -0.65525 C -0.18455 -0.65556 -0.18194 -0.65617 -0.17934 -0.65648 C -0.17413 -0.65648 -0.16354 -0.65586 -0.16337 -0.65617 C -0.14931 -0.65833 -0.15868 -0.65741 -0.13663 -0.65617 L -0.12743 -0.65556 C -0.12483 -0.65586 -0.12222 -0.6571 -0.11979 -0.65679 C -0.10243 -0.65648 -0.07274 -0.64722 -0.06024 -0.64383 C -0.04549 -0.63519 -0.06372 -0.64599 -0.05382 -0.63951 C -0.0526 -0.63858 -0.05122 -0.63796 -0.04983 -0.63704 C -0.04774 -0.6358 -0.04531 -0.63488 -0.0434 -0.63272 C -0.04236 -0.63148 -0.04149 -0.62994 -0.04028 -0.62901 C -0.0342 -0.62346 -0.03993 -0.63086 -0.03316 -0.62284 C -0.01962 -0.60679 -0.03785 -0.62778 -0.02639 -0.61265 C -0.02517 -0.6108 -0.02361 -0.61019 -0.0224 -0.60864 C -0.01927 -0.60463 -0.01962 -0.6034 -0.01719 -0.59846 C -0.01372 -0.59198 -0.0151 -0.59537 -0.01181 -0.58981 C -0.01059 -0.58735 -0.00938 -0.5858 -0.00816 -0.58333 C -0.00642 -0.57932 -0.00521 -0.57469 -0.00313 -0.57161 C -0.00052 -0.56759 0.00208 -0.56389 0.00451 -0.55957 C 0.00625 -0.55617 0.00781 -0.55278 0.00972 -0.54938 C 0.01424 -0.54043 0.00937 -0.55185 0.01493 -0.54074 C 0.01597 -0.53889 0.01684 -0.53611 0.01788 -0.53426 C 0.01892 -0.53179 0.02031 -0.52963 0.0217 -0.52747 C 0.0224 -0.52593 0.02292 -0.52377 0.02378 -0.52253 C 0.02483 -0.52068 0.02656 -0.51944 0.0276 -0.51728 C 0.02899 -0.51481 0.03003 -0.51142 0.03125 -0.50895 C 0.03246 -0.50648 0.03368 -0.50432 0.0349 -0.50216 C 0.03715 -0.49753 0.03854 -0.49074 0.04149 -0.48735 C 0.04514 -0.48302 0.04531 -0.48364 0.04809 -0.47562 C 0.04896 -0.47284 0.04931 -0.47006 0.05017 -0.46759 C 0.05121 -0.4642 0.0526 -0.46111 0.05365 -0.45772 C 0.06424 -0.42654 0.05434 -0.45679 0.05903 -0.43858 C 0.06285 -0.42438 0.05955 -0.44105 0.06319 -0.42438 C 0.0651 -0.41512 0.06667 -0.40802 0.06788 -0.39815 C 0.06823 -0.39661 0.06823 -0.39475 0.06858 -0.39321 C 0.07101 -0.38086 0.07274 -0.3787 0.07344 -0.36543 C 0.07361 -0.36019 0.07396 -0.35556 0.07396 -0.35031 C 0.07413 -0.34105 0.07344 -0.32407 0.07326 -0.31605 C 0.07292 -0.30833 0.07274 -0.3 0.0724 -0.29259 C 0.07049 -0.26821 0.06892 -0.24321 0.06667 -0.21914 C 0.06632 -0.21667 0.06493 -0.21451 0.06441 -0.21235 C 0.05851 -0.18488 0.06458 -0.2071 0.0592 -0.18488 C 0.0533 -0.16235 0.05816 -0.18117 0.05174 -0.16265 C 0.04444 -0.14167 0.05312 -0.1608 0.0434 -0.13765 C 0.04115 -0.13241 0.03854 -0.12809 0.03628 -0.12253 C 0.02899 -0.10463 0.03368 -0.10957 0.02448 -0.09414 C 0.02205 -0.09043 0.01927 -0.08735 0.01684 -0.08364 C 0.01458 -0.07963 0.01319 -0.07531 0.01076 -0.07161 C 0.00694 -0.06358 0.00312 -0.05586 -0.00139 -0.04877 C -0.02379 -0.01358 0.00417 -0.0571 -0.01545 -0.02809 C -0.02431 -0.01481 -0.025 -0.01173 -0.03594 0.00185 C -0.03837 0.00463 -0.0408 0.00772 -0.0434 0.01049 C -0.04497 0.01265 -0.04635 0.01512 -0.04792 0.01698 C -0.05122 0.02099 -0.05504 0.02407 -0.05799 0.02839 C -0.06042 0.03179 -0.0625 0.03642 -0.06545 0.03858 L -0.07604 0.04691 C -0.07847 0.04815 -0.08056 0.05154 -0.08316 0.05278 C -0.08542 0.05339 -0.08767 0.05494 -0.08993 0.05556 C -0.10035 0.05926 -0.09184 0.05494 -0.10295 0.06019 C -0.10712 0.06204 -0.11094 0.06605 -0.11528 0.06636 C -0.12014 0.06728 -0.12535 0.06914 -0.13056 0.06914 C -0.13281 0.06944 -0.13507 0.06914 -0.13715 0.06944 C -0.14254 0.07006 -0.14792 0.07191 -0.1533 0.0716 C -0.1651 0.0716 -0.15833 0.07191 -0.17344 0.07037 L -0.23038 0.05648 C -0.23715 0.05463 -0.2441 0.05278 -0.25087 0.05031 C -0.25451 0.04907 -0.25781 0.0466 -0.26146 0.04506 L -0.27361 0.03951 C -0.28681 0.03333 -0.28681 0.03302 -0.30191 0.02284 C -0.3026 0.02222 -0.30347 0.0216 -0.30434 0.02068 C -0.30625 0.01944 -0.30868 0.01852 -0.31059 0.01636 C -0.31285 0.01451 -0.31476 0.01142 -0.31684 0.00926 C -0.31892 0.0071 -0.32118 0.00679 -0.32326 0.00463 C -0.325 0.00309 -0.32639 0.00062 -0.32795 -0.00062 C -0.33611 -0.01142 -0.33802 -0.01698 -0.34688 -0.03179 C -0.36684 -0.06605 -0.34583 -0.0284 -0.36024 -0.05556 C -0.36528 -0.06481 -0.36441 -0.06019 -0.36962 -0.07685 C -0.37413 -0.09198 -0.37708 -0.10401 -0.37934 -0.11944 C -0.37986 -0.12222 -0.37986 -0.12562 -0.38038 -0.1287 C -0.3809 -0.13179 -0.38177 -0.13488 -0.38212 -0.13796 C -0.38264 -0.14012 -0.38247 -0.14198 -0.38264 -0.14383 C -0.38299 -0.14537 -0.38316 -0.14661 -0.38316 -0.14846 C -0.38507 -0.17531 -0.38125 -0.13117 -0.38438 -0.16698 C -0.3842 -0.17593 -0.38316 -0.18426 -0.38316 -0.19321 C -0.38333 -0.19938 -0.38403 -0.20525 -0.38403 -0.21142 C -0.38351 -0.22593 -0.38247 -0.24012 -0.38194 -0.25432 C -0.37951 -0.28272 -0.3776 -0.31111 -0.37517 -0.3392 C -0.37465 -0.34321 -0.37396 -0.34691 -0.37344 -0.35062 C -0.37309 -0.35278 -0.37118 -0.36944 -0.37014 -0.37438 C -0.36771 -0.38302 -0.3651 -0.39198 -0.3625 -0.40093 C -0.35469 -0.42778 -0.36649 -0.38796 -0.35694 -0.41914 C -0.3559 -0.42284 -0.35486 -0.42654 -0.35365 -0.43025 C -0.35278 -0.43302 -0.35156 -0.43549 -0.35069 -0.43858 C -0.34844 -0.44506 -0.34705 -0.45463 -0.34392 -0.46049 C -0.34254 -0.46389 -0.34063 -0.46698 -0.33906 -0.47037 C -0.32917 -0.49444 -0.3474 -0.46142 -0.3276 -0.50216 C -0.32639 -0.50494 -0.325 -0.50741 -0.32379 -0.51019 C -0.32344 -0.51142 -0.32309 -0.51327 -0.32222 -0.5142 C -0.32188 -0.51667 -0.32153 -0.51944 -0.32049 -0.5213 C -0.3191 -0.525 -0.31719 -0.52747 -0.3158 -0.53086 C -0.31389 -0.53519 -0.3125 -0.54043 -0.31059 -0.54475 C -0.29358 -0.58395 -0.30538 -0.55648 -0.29583 -0.57438 C -0.28368 -0.59753 -0.30469 -0.56019 -0.28333 -0.59691 C -0.28212 -0.59907 -0.2809 -0.60185 -0.27951 -0.6037 C -0.2783 -0.60556 -0.27708 -0.60679 -0.27587 -0.60864 C -0.26892 -0.61975 -0.2776 -0.6108 -0.26372 -0.62716 C -0.26007 -0.63117 -0.2559 -0.63426 -0.25278 -0.63981 C -0.25104 -0.6429 -0.24757 -0.64907 -0.24531 -0.65154 C -0.24323 -0.65309 -0.24115 -0.65432 -0.23906 -0.65586 C -0.23681 -0.65772 -0.2349 -0.66049 -0.23264 -0.66204 C -0.23108 -0.66358 -0.22917 -0.6642 -0.2276 -0.66543 C -0.2224 -0.66975 -0.22344 -0.67161 -0.21754 -0.67531 C -0.19219 -0.69012 -0.20799 -0.68056 -0.19844 -0.68457 C -0.19392 -0.68642 -0.18924 -0.68951 -0.18455 -0.69043 L -0.16597 -0.69321 C -0.16493 -0.69444 -0.16424 -0.69599 -0.16319 -0.69599 C -0.15747 -0.69784 -0.15069 -0.69691 -0.14479 -0.69661 C -0.14201 -0.69691 -0.13958 -0.69877 -0.13698 -0.69938 C -0.13524 -0.7 -0.13351 -0.69938 -0.13194 -0.69969 C -0.13073 -0.69969 -0.12969 -0.70031 -0.12865 -0.70062 C -0.12674 -0.70093 -0.12517 -0.70093 -0.12344 -0.70093 L -0.09288 -0.6929 C -0.09132 -0.69228 -0.08976 -0.69105 -0.08837 -0.69043 C -0.0849 -0.68827 -0.07778 -0.68364 -0.07431 -0.68117 C -0.07188 -0.67932 -0.0691 -0.67685 -0.06649 -0.675 C -0.06406 -0.67346 -0.06163 -0.67191 -0.0592 -0.67068 C -0.05052 -0.66358 -0.05017 -0.66173 -0.04184 -0.6534 C -0.02726 -0.63827 -0.04462 -0.65802 -0.02882 -0.63827 C -0.02344 -0.6321 -0.01806 -0.62685 -0.01337 -0.61852 C 0.00104 -0.59444 -0.00781 -0.60556 0.00556 -0.57593 C 0.0099 -0.56574 0.01441 -0.5571 0.01788 -0.54599 C 0.01927 -0.54136 0.02101 -0.53735 0.02187 -0.53179 C 0.0224 -0.5284 0.02309 -0.52469 0.02361 -0.52099 C 0.02396 -0.51975 0.02378 -0.5179 0.02413 -0.51636 C 0.02587 -0.50802 0.02882 -0.50031 0.03003 -0.49136 C 0.03108 -0.48333 0.03229 -0.475 0.03333 -0.46667 C 0.03351 -0.46543 0.03368 -0.46358 0.03385 -0.46204 C 0.03437 -0.45864 0.03507 -0.45494 0.03559 -0.45123 C 0.03559 -0.42994 0.03507 -0.44846 0.03733 -0.42716 C 0.03767 -0.42315 0.03767 -0.41883 0.03819 -0.41481 C 0.04062 -0.39259 0.03958 -0.41636 0.04149 -0.38889 C 0.04167 -0.38302 0.04149 -0.37778 0.04184 -0.37222 C 0.04219 -0.36852 0.04253 -0.36512 0.04288 -0.36142 C 0.04306 -0.35525 0.04323 -0.35062 0.04323 -0.34506 C 0.0434 -0.34352 0.04375 -0.34198 0.04392 -0.34012 C 0.04427 -0.33364 0.04444 -0.32654 0.04496 -0.31944 L 0.04583 -0.3071 C 0.04566 -0.3 0.04496 -0.29321 0.04514 -0.28611 C 0.04531 -0.28148 0.0467 -0.27654 0.04653 -0.2713 C 0.04809 -0.20926 0.04514 -0.26698 0.04687 -0.22346 C 0.04687 -0.22191 0.04705 -0.22037 0.04722 -0.21883 C 0.04722 -0.21451 0.04705 -0.20957 0.04722 -0.20556 C 0.04722 -0.2034 0.04774 -0.20123 0.04757 -0.19938 C 0.04531 -0.17099 0.04358 -0.14259 0.03993 -0.11451 C 0.03941 -0.10988 0.03715 -0.10617 0.03576 -0.10185 C 0.0342 -0.09722 0.03281 -0.09259 0.03142 -0.08796 C 0.03108 -0.08642 0.03073 -0.08488 0.03038 -0.08395 C 0.02882 -0.0787 0.02691 -0.07346 0.025 -0.06852 C 0.02361 -0.0642 0.02153 -0.06019 0.01996 -0.05586 C 0.01875 -0.05247 0.01788 -0.04846 0.01684 -0.04475 C 0.01545 -0.04074 0.01389 -0.03642 0.01267 -0.03241 C 0.0059 -0.01389 0.00885 -0.02222 0.00052 -0.0037 C -0.00451 0.00741 -0.00868 0.02099 -0.01649 0.02839 C -0.0441 0.05741 -0.00399 0.01512 -0.02899 0.04506 C -0.03177 0.04846 -0.03455 0.05062 -0.03785 0.0537 C -0.04705 0.06296 -0.04635 0.06358 -0.05677 0.07191 C -0.05955 0.07407 -0.0625 0.07562 -0.06563 0.07747 C -0.06632 0.07778 -0.06719 0.07778 -0.06823 0.07839 C -0.07135 0.08056 -0.07465 0.08333 -0.07795 0.08519 C -0.08125 0.08704 -0.08472 0.08889 -0.08819 0.09012 C -0.08906 0.09074 -0.08993 0.09074 -0.09097 0.09136 C -0.09427 0.09321 -0.09792 0.09599 -0.10139 0.09784 C -0.10226 0.09846 -0.10313 0.09846 -0.10399 0.09877 C -0.10729 0.10062 -0.11042 0.10247 -0.11372 0.10432 C -0.11632 0.10556 -0.11944 0.10586 -0.12222 0.10679 C -0.12483 0.10772 -0.12743 0.10833 -0.13004 0.10988 C -0.13229 0.11049 -0.13455 0.11235 -0.13681 0.11265 C -0.14063 0.11296 -0.14462 0.11173 -0.14844 0.11173 C -0.15069 0.11142 -0.15295 0.11173 -0.15521 0.11111 C -0.1599 0.11142 -0.16458 0.11049 -0.16927 0.10926 C -0.18889 0.10525 -0.20868 0.10123 -0.22795 0.09568 C -0.24931 0.08951 -0.23559 0.09321 -0.2434 0.08765 C -0.24688 0.08519 -0.25035 0.08333 -0.25399 0.08117 C -0.25885 0.07747 -0.26389 0.07284 -0.2691 0.07037 C -0.27326 0.0679 -0.27778 0.06698 -0.28212 0.06451 C -0.28611 0.06235 -0.2901 0.05926 -0.2941 0.05586 C -0.29479 0.05525 -0.29566 0.05463 -0.29653 0.0537 C -0.29879 0.05247 -0.30139 0.05093 -0.30365 0.04907 C -0.30451 0.04877 -0.30538 0.04784 -0.30608 0.04722 C -0.3151 0.04136 -0.31649 0.04259 -0.32604 0.03241 C -0.33819 0.01944 -0.33194 0.02716 -0.34844 0.0037 C -0.34931 0.00278 -0.35 0.00123 -0.35069 0.00031 C -0.35486 -0.00741 -0.3599 -0.01358 -0.36337 -0.02222 C -0.36476 -0.02531 -0.36632 -0.0287 -0.36788 -0.03179 C -0.36944 -0.03519 -0.37135 -0.03858 -0.37292 -0.04198 C -0.37587 -0.04846 -0.38385 -0.07315 -0.3849 -0.07593 C -0.38611 -0.07932 -0.3875 -0.0821 -0.38837 -0.0858 C -0.39028 -0.09259 -0.39201 -0.09907 -0.39375 -0.10617 C -0.39497 -0.11111 -0.39601 -0.11728 -0.39774 -0.12191 C -0.39861 -0.12469 -0.39948 -0.12716 -0.40035 -0.12994 C -0.40069 -0.13333 -0.40087 -0.13735 -0.40139 -0.14074 C -0.40538 -0.16728 -0.40313 -0.13673 -0.40747 -0.17469 C -0.41094 -0.20617 -0.40694 -0.17407 -0.41094 -0.19784 C -0.41146 -0.20216 -0.41198 -0.20617 -0.4125 -0.21049 C -0.41285 -0.21235 -0.41354 -0.2142 -0.41372 -0.21636 C -0.41406 -0.22006 -0.41441 -0.22346 -0.41476 -0.22716 C -0.41563 -0.23488 -0.41667 -0.24228 -0.41736 -0.25031 C -0.41754 -0.2537 -0.41788 -0.2571 -0.4184 -0.26049 C -0.41875 -0.26451 -0.41962 -0.2679 -0.41997 -0.27161 C -0.42049 -0.27562 -0.42049 -0.27963 -0.42101 -0.28364 C -0.42135 -0.29012 -0.42153 -0.28642 -0.42118 -0.28981 L -0.42118 -0.29012 " pathEditMode="relative" rAng="11220000" ptsTypes="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3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pring interior of living room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39" y="3556791"/>
            <a:ext cx="2732643" cy="11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99" y="1705739"/>
            <a:ext cx="2225462" cy="12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96" y="154546"/>
            <a:ext cx="2783203" cy="1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22" y="1651078"/>
            <a:ext cx="2090998" cy="13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22" y="3408123"/>
            <a:ext cx="2190850" cy="13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69136E-6 L 0.00018 0.00031 C 0.00174 0.01081 0.00347 0.02099 0.00469 0.03179 C 0.00521 0.03581 0.00469 0.03982 0.00504 0.04383 C 0.00521 0.04692 0.00556 0.05 0.00573 0.05278 C 0.00625 0.06667 0.00434 0.04352 0.00399 0.0676 C 0.00382 0.06945 0.00417 0.07099 0.00382 0.07254 C 0.00365 0.07439 0.00261 0.07624 0.00226 0.07778 C 0.00191 0.07994 0.00191 0.08241 0.00156 0.08457 C 0.00122 0.08612 0.00087 0.08797 0.00087 0.08982 C 0.00052 0.09105 0.00087 0.09291 0.0007 0.09414 C 0.00052 0.09599 -1.38889E-6 0.09784 -0.00017 0.0997 C -0.00035 0.10155 -0.00052 0.10402 -0.00069 0.10587 C -0.00139 0.11142 -0.00312 0.11667 -0.00417 0.12192 C -0.00434 0.12346 -0.00399 0.125 -0.00434 0.12624 C -0.00503 0.13025 -0.00712 0.13334 -0.00764 0.13766 C -0.00781 0.13982 -0.00781 0.14198 -0.00816 0.14383 C -0.0092 0.14815 -0.01076 0.15124 -0.01146 0.15525 C -0.0118 0.15679 -0.01232 0.15834 -0.0125 0.1605 C -0.0125 0.16173 -0.01232 0.16358 -0.01232 0.16482 C -0.01267 0.16698 -0.01371 0.16852 -0.01423 0.17038 C -0.01476 0.17408 -0.01458 0.17809 -0.0158 0.18056 C -0.01649 0.1821 -0.01719 0.18334 -0.01771 0.18488 C -0.01805 0.18581 -0.02153 0.20433 -0.02257 0.20741 C -0.02309 0.20957 -0.02361 0.21142 -0.0243 0.21328 C -0.025 0.21544 -0.02604 0.21698 -0.02673 0.21914 C -0.02743 0.22192 -0.02778 0.22531 -0.02864 0.22809 C -0.02934 0.23025 -0.03055 0.23179 -0.03107 0.23396 C -0.03142 0.23581 -0.03142 0.23766 -0.03194 0.2392 C -0.03281 0.24198 -0.03403 0.24414 -0.03489 0.24692 C -0.03559 0.24877 -0.03594 0.25062 -0.03663 0.25247 C -0.03837 0.2571 -0.03993 0.26204 -0.04201 0.26636 C -0.04271 0.2676 -0.0434 0.26883 -0.04392 0.27068 C -0.04462 0.27223 -0.04496 0.27439 -0.04566 0.27593 C -0.04635 0.27809 -0.04739 0.27994 -0.04809 0.28179 C -0.04878 0.28396 -0.04878 0.28704 -0.04948 0.28889 C -0.05104 0.29291 -0.05712 0.30494 -0.05989 0.31019 C -0.06094 0.31204 -0.06146 0.31513 -0.06319 0.31636 L -0.0684 0.32099 C -0.07726 0.3321 -0.06788 0.31976 -0.07951 0.33766 C -0.08177 0.34136 -0.08385 0.34507 -0.08646 0.34784 C -0.0901 0.35124 -0.09062 0.35155 -0.09375 0.35618 C -0.09479 0.35834 -0.09583 0.36081 -0.09687 0.36266 C -0.09878 0.36605 -0.10503 0.37593 -0.10573 0.37686 C -0.10781 0.37902 -0.10989 0.37994 -0.11198 0.38179 C -0.125 0.40402 -0.11337 0.38519 -0.12309 0.39877 C -0.12465 0.40093 -0.12621 0.40371 -0.12778 0.40587 C -0.13107 0.41019 -0.1467 0.42747 -0.14982 0.42994 L -0.15885 0.43828 C -0.16024 0.43951 -0.1618 0.44105 -0.16354 0.44229 L -0.18437 0.45679 L -0.22361 0.47655 C -0.22621 0.47778 -0.23958 0.48118 -0.24028 0.48087 C -0.24705 0.48056 -0.24392 0.48056 -0.24982 0.48149 C -0.25347 0.48025 -0.25712 0.4784 -0.26094 0.47809 C -0.26198 0.47809 -0.26285 0.47809 -0.26354 0.47809 C -0.2658 0.47747 -0.27014 0.47593 -0.27187 0.4747 C -0.27378 0.47377 -0.27517 0.47254 -0.27691 0.4713 C -0.27882 0.47007 -0.28073 0.46976 -0.28264 0.46821 C -0.28767 0.46513 -0.29236 0.46019 -0.29757 0.45772 C -0.30573 0.45402 -0.29913 0.45772 -0.30937 0.45031 C -0.31215 0.44815 -0.3151 0.4463 -0.31823 0.44414 C -0.31944 0.44352 -0.32083 0.44291 -0.32205 0.44167 C -0.33524 0.42963 -0.31701 0.44692 -0.33611 0.42624 C -0.33854 0.42346 -0.34097 0.42161 -0.3434 0.41914 C -0.34618 0.41605 -0.34896 0.41266 -0.35208 0.40988 C -0.35434 0.40741 -0.35677 0.40525 -0.3592 0.40309 C -0.36146 0.40093 -0.36354 0.39815 -0.3658 0.39568 C -0.37569 0.3855 -0.37205 0.39105 -0.38055 0.38056 C -0.39844 0.35896 -0.3783 0.38272 -0.39184 0.36513 C -0.39375 0.36297 -0.39566 0.36112 -0.39739 0.35865 C -0.39878 0.35649 -0.39982 0.35371 -0.40139 0.35155 C -0.41423 0.33025 -0.3993 0.35587 -0.4092 0.34044 C -0.41371 0.33334 -0.41007 0.33828 -0.41337 0.33179 C -0.41545 0.32747 -0.41771 0.32377 -0.41979 0.31976 C -0.42031 0.3176 -0.42101 0.31513 -0.4217 0.31328 C -0.42274 0.3105 -0.42396 0.30834 -0.42482 0.30556 C -0.42656 0.29939 -0.42812 0.29291 -0.42969 0.28642 C -0.4368 0.24383 -0.44444 0.20124 -0.45104 0.15834 C -0.45139 0.15525 -0.45069 0.15247 -0.45087 0.14908 C -0.45104 0.14507 -0.45156 0.14136 -0.45191 0.13735 C -0.45226 0.13303 -0.45399 0.11667 -0.45417 0.10926 C -0.45434 0.10556 -0.45417 0.10217 -0.45434 0.09815 C -0.45451 0.09476 -0.45503 0.09167 -0.45538 0.08797 C -0.45555 0.08396 -0.45538 0.07223 -0.45521 0.0676 C -0.45503 0.05741 -0.45417 0.05247 -0.45295 0.04044 C -0.45243 0.03488 -0.45173 0.02933 -0.45139 0.02408 C -0.44948 -0.01265 -0.45173 0.01883 -0.44878 -0.00555 C -0.44826 -0.00864 -0.44826 -0.01203 -0.44774 -0.01512 C -0.44705 -0.02006 -0.44548 -0.02438 -0.44496 -0.02932 C -0.44462 -0.03117 -0.44479 -0.03364 -0.44427 -0.0358 C -0.44357 -0.03858 -0.44201 -0.04074 -0.44132 -0.04351 C -0.4408 -0.04506 -0.4408 -0.04691 -0.44045 -0.04876 C -0.43993 -0.05061 -0.43923 -0.05246 -0.43871 -0.05432 C -0.43837 -0.05617 -0.43837 -0.05864 -0.43802 -0.0608 C -0.43732 -0.06574 -0.43472 -0.07006 -0.43351 -0.07407 C -0.43264 -0.07685 -0.43229 -0.08024 -0.4316 -0.08302 C -0.43125 -0.08425 -0.42448 -0.09938 -0.42361 -0.10277 C -0.41649 -0.12623 -0.42309 -0.1074 -0.41649 -0.12222 C -0.41528 -0.12469 -0.41458 -0.12746 -0.41354 -0.12993 C -0.41267 -0.13148 -0.41163 -0.13271 -0.41076 -0.13456 C -0.40955 -0.13642 -0.40868 -0.13888 -0.40764 -0.14074 C -0.40642 -0.1429 -0.40503 -0.14413 -0.40417 -0.14598 C -0.40278 -0.14783 -0.40191 -0.1503 -0.40087 -0.15216 C -0.39653 -0.16018 -0.39496 -0.16172 -0.38976 -0.16913 C -0.38507 -0.17561 -0.3875 -0.17314 -0.38246 -0.17777 C -0.38107 -0.18024 -0.37986 -0.18271 -0.37847 -0.18456 C -0.37656 -0.18703 -0.37448 -0.18888 -0.37257 -0.19074 C -0.37066 -0.1929 -0.3691 -0.19506 -0.36736 -0.19691 C -0.36354 -0.20061 -0.35816 -0.20432 -0.35434 -0.20679 C -0.34722 -0.2145 -0.35278 -0.20864 -0.33871 -0.2216 C -0.3342 -0.22592 -0.32969 -0.23024 -0.325 -0.23395 C -0.3191 -0.23827 -0.31146 -0.24351 -0.30555 -0.24722 L -0.24149 -0.28086 C -0.23871 -0.28209 -0.23559 -0.28271 -0.23246 -0.28395 L -0.22187 -0.28827 C -0.21042 -0.29104 -0.2243 -0.28734 -0.20469 -0.29444 C -0.19548 -0.29783 -0.20312 -0.29475 -0.19705 -0.29567 C -0.18021 -0.29783 -0.20521 -0.29537 -0.18628 -0.29814 C -0.1842 -0.29876 -0.18212 -0.29845 -0.18021 -0.29876 C -0.17882 -0.29876 -0.17743 -0.29907 -0.17587 -0.29938 C -0.16979 -0.3 -0.17535 -0.29907 -0.16823 -0.3003 C -0.16649 -0.30092 -0.1651 -0.30154 -0.16319 -0.30154 C -0.15851 -0.30216 -0.14219 -0.30123 -0.14132 -0.30092 C -0.13941 -0.3003 -0.13767 -0.29969 -0.13576 -0.29938 C -0.13212 -0.29876 -0.12795 -0.3 -0.1243 -0.29814 C -0.12135 -0.29629 -0.11875 -0.29475 -0.1158 -0.29321 C -0.1033 -0.28796 -0.11805 -0.29598 -0.10226 -0.29135 C -0.10156 -0.29104 -0.09219 -0.28611 -0.08958 -0.28425 C -0.08837 -0.28302 -0.08698 -0.28117 -0.08559 -0.28024 C -0.08368 -0.2787 -0.0816 -0.2787 -0.07969 -0.27716 L -0.06319 -0.26142 C -0.06146 -0.25987 -0.05955 -0.25864 -0.05798 -0.25648 C -0.05607 -0.2537 -0.05417 -0.25123 -0.05226 -0.24876 C -0.05052 -0.2466 -0.04844 -0.24506 -0.04687 -0.24228 C -0.04548 -0.24012 -0.04427 -0.23765 -0.04288 -0.23518 C -0.02986 -0.21234 -0.04583 -0.24074 -0.03351 -0.22037 C -0.03194 -0.21821 -0.0309 -0.21512 -0.02951 -0.21296 C -0.02778 -0.2108 -0.02569 -0.20925 -0.02396 -0.20679 C -0.02257 -0.20462 -0.02135 -0.20185 -0.02031 -0.19969 C -0.01736 -0.19382 -0.01476 -0.18796 -0.01198 -0.18209 C -0.01111 -0.18024 -0.01024 -0.17808 -0.00937 -0.17592 C -0.00833 -0.17438 -0.00347 -0.16419 -0.00243 -0.16142 C -0.00035 -0.15617 0.00156 -0.15092 0.00382 -0.14598 C 0.00469 -0.14382 0.0059 -0.14197 0.0066 -0.13981 C 0.01615 -0.11234 0.0059 -0.13919 0.01337 -0.11574 C 0.01424 -0.11296 0.01545 -0.11049 0.01632 -0.10802 C 0.0283 -0.06111 0.02222 -0.08642 0.03854 0.02099 C 0.03958 0.02655 0.03941 0.03272 0.03993 0.03889 C 0.04097 0.05494 0.0408 0.05031 0.04063 0.06328 C 0.04288 0.08673 0.04097 0.06358 0.04184 0.08581 C 0.04202 0.08889 0.04271 0.09167 0.04254 0.09476 C 0.04254 0.09754 0.04184 0.10031 0.04149 0.10309 C 0.04167 0.10618 0.04202 0.10926 0.04202 0.11204 C 0.04202 0.11636 0.04149 0.12254 0.04115 0.12655 C 0.04219 0.14538 0.04115 0.12192 0.04045 0.14229 C 0.04028 0.14507 0.04097 0.14754 0.0408 0.15 C 0.04028 0.15556 0.03889 0.16142 0.03837 0.16667 C 0.03611 0.18951 0.03854 0.17068 0.03524 0.18889 C 0.03438 0.19383 0.03386 0.19908 0.03264 0.20402 C 0.03212 0.20618 0.03073 0.20803 0.03021 0.20988 C 0.02952 0.21235 0.02934 0.21482 0.02865 0.21698 C 0.02708 0.22192 0.025 0.22624 0.02327 0.23087 C 0.02031 0.23858 0.02066 0.23858 0.01702 0.24507 C 0.01476 0.24908 0.0125 0.25278 0.01024 0.25649 L 0.00208 0.27007 C -0.00937 0.28457 0.00087 0.27223 -0.01094 0.28488 C -0.0118 0.28581 -0.0125 0.28673 -0.01302 0.28766 C -0.01614 0.29198 -0.01927 0.2963 -0.02239 0.30031 C -0.02639 0.30587 -0.02743 0.30649 -0.03177 0.3105 C -0.04705 0.33179 -0.0316 0.30988 -0.04444 0.32778 C -0.04583 0.32963 -0.0467 0.33149 -0.04792 0.33303 C -0.04878 0.33365 -0.04948 0.33488 -0.05017 0.33581 C -0.05121 0.33704 -0.05417 0.33982 -0.05521 0.34136 C -0.05607 0.34291 -0.05642 0.34476 -0.05712 0.34568 C -0.05816 0.34723 -0.06302 0.35155 -0.06389 0.35247 C -0.06562 0.35433 -0.06788 0.35803 -0.06944 0.36019 C -0.07239 0.3642 -0.07482 0.36883 -0.07812 0.37099 L -0.08889 0.37871 C -0.09114 0.38149 -0.09618 0.38766 -0.09844 0.38982 C -0.10903 0.3997 -0.10694 0.3963 -0.11597 0.40402 C -0.12048 0.40803 -0.11857 0.40679 -0.12257 0.41081 C -0.12691 0.41482 -0.12812 0.41544 -0.13264 0.41945 C -0.14583 0.43118 -0.12413 0.41297 -0.14149 0.42717 C -0.15417 0.44352 -0.14305 0.43025 -0.1743 0.4497 C -0.17778 0.45217 -0.18107 0.45433 -0.18437 0.45679 L -0.23889 0.48488 C -0.24236 0.48642 -0.24583 0.48766 -0.24948 0.4892 C -0.25243 0.49013 -0.25278 0.48889 -0.25555 0.4892 C -0.25694 0.4892 -0.25851 0.48982 -0.25989 0.48982 C -0.26059 0.48982 -0.26146 0.48982 -0.26232 0.48982 C -0.26528 0.49013 -0.26979 0.49229 -0.27274 0.49075 C -0.27656 0.48858 -0.27448 0.4892 -0.27899 0.48951 C -0.28264 0.48766 -0.28524 0.48581 -0.28923 0.48581 C -0.2901 0.48581 -0.29097 0.48612 -0.29184 0.4855 C -0.29288 0.4855 -0.29392 0.48457 -0.29479 0.48426 C -0.29566 0.48365 -0.29653 0.48426 -0.29739 0.48396 C -0.2993 0.48334 -0.30121 0.48087 -0.30312 0.48118 C -0.30399 0.48087 -0.30503 0.48118 -0.30573 0.48087 C -0.31076 0.47933 -0.3066 0.47963 -0.3118 0.47655 C -0.31302 0.47593 -0.31441 0.47593 -0.31545 0.47531 C -0.31667 0.4747 -0.31753 0.47315 -0.31857 0.47254 C -0.31944 0.47161 -0.32066 0.47161 -0.32153 0.47068 C -0.32396 0.46883 -0.32621 0.46544 -0.32882 0.4642 C -0.33003 0.46328 -0.33142 0.46266 -0.33264 0.46142 C -0.33351 0.4605 -0.33403 0.45896 -0.33507 0.45803 C -0.33594 0.45741 -0.3368 0.4571 -0.33785 0.45649 C -0.33906 0.45587 -0.34045 0.45525 -0.34167 0.45402 C -0.34427 0.45155 -0.3467 0.44846 -0.3493 0.44568 C -0.35798 0.43673 -0.34548 0.45062 -0.35729 0.4392 C -0.35816 0.43858 -0.35885 0.43673 -0.35972 0.43581 C -0.36076 0.43457 -0.36198 0.43396 -0.36285 0.43272 C -0.3651 0.43025 -0.36736 0.42717 -0.36962 0.42439 C -0.37031 0.42315 -0.37101 0.42192 -0.37205 0.42068 C -0.37396 0.41852 -0.37812 0.41482 -0.37812 0.41513 C -0.37864 0.41358 -0.37899 0.41204 -0.37969 0.41112 C -0.38472 0.4034 -0.38073 0.41266 -0.38507 0.40463 C -0.38559 0.40371 -0.38663 0.40093 -0.38663 0.40124 L -0.38663 0.40093 " pathEditMode="relative" rAng="20580000" ptsTypes="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0" y="83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4 -0.25648 L 0.2724 -0.25648 L 0.38993 -0.25493 C 0.39271 -0.25493 0.39549 -0.25432 0.39827 -0.2537 C 0.39913 -0.25339 0.39983 -0.25247 0.4007 -0.25216 C 0.41476 -0.24506 0.39097 -0.25802 0.40816 -0.24753 C 0.40938 -0.24691 0.41042 -0.24691 0.41163 -0.24629 C 0.41493 -0.24382 0.41823 -0.24135 0.42153 -0.23889 C 0.42604 -0.23549 0.42813 -0.23395 0.43247 -0.22993 C 0.43438 -0.22808 0.43629 -0.22592 0.4382 -0.22407 C 0.44045 -0.22191 0.44271 -0.22037 0.44497 -0.2179 C 0.44618 -0.21666 0.45799 -0.20339 0.46163 -0.19876 C 0.46354 -0.19629 0.46545 -0.19382 0.46736 -0.19135 C 0.4691 -0.1895 0.47066 -0.18734 0.4724 -0.18549 C 0.47413 -0.18333 0.4757 -0.18179 0.47743 -0.17963 C 0.47969 -0.17654 0.48177 -0.17345 0.48403 -0.17068 C 0.49149 -0.16172 0.49358 -0.16296 0.49913 -0.15 C 0.49983 -0.14784 0.5007 -0.14598 0.50156 -0.14382 C 0.50278 -0.14105 0.50365 -0.13796 0.50486 -0.13518 C 0.50643 -0.13148 0.50972 -0.12376 0.51077 -0.12037 C 0.51181 -0.11635 0.51268 -0.11203 0.51406 -0.10833 C 0.51458 -0.10679 0.51528 -0.10555 0.5158 -0.10401 C 0.51649 -0.10123 0.51684 -0.09814 0.51736 -0.09506 C 0.51788 -0.09259 0.51858 -0.09012 0.5191 -0.08765 C 0.5224 -0.06759 0.51702 -0.09321 0.52153 -0.07284 C 0.52188 -0.06728 0.52205 -0.06203 0.5224 -0.05648 C 0.52257 -0.05401 0.52309 -0.05154 0.52327 -0.04907 C 0.52361 -0.0429 0.52379 -0.03642 0.52413 -0.02993 C 0.52379 -0.00432 0.52361 0.02161 0.52327 0.04723 C 0.52309 0.05402 0.52257 0.06976 0.52153 0.0784 C 0.52118 0.08241 0.52049 0.08611 0.51997 0.09013 C 0.51962 0.09599 0.51962 0.10216 0.5191 0.10803 C 0.51875 0.11142 0.51788 0.11482 0.51736 0.11821 C 0.51702 0.12161 0.51702 0.12531 0.51649 0.12871 C 0.51615 0.1321 0.51528 0.1355 0.51493 0.13889 C 0.51441 0.14229 0.51441 0.14599 0.51406 0.14939 C 0.51389 0.15186 0.51354 0.15432 0.5132 0.15679 C 0.51285 0.15988 0.51268 0.16266 0.51233 0.16574 C 0.51215 0.1676 0.51181 0.16976 0.51163 0.17161 C 0.51129 0.1747 0.51111 0.17747 0.51077 0.18056 C 0.51024 0.18395 0.50955 0.18735 0.50903 0.19074 C 0.50868 0.19321 0.50851 0.19568 0.50816 0.19815 C 0.50764 0.20432 0.50833 0.21081 0.5066 0.21605 C 0.50469 0.2213 0.50278 0.22655 0.50156 0.23241 C 0.50018 0.23889 0.49618 0.26235 0.49566 0.26636 C 0.49549 0.26883 0.49549 0.27161 0.49497 0.27377 C 0.49427 0.27655 0.49323 0.27871 0.49236 0.28118 C 0.49219 0.28334 0.49202 0.28519 0.49149 0.28704 C 0.48993 0.29445 0.48941 0.29291 0.48733 0.30062 C 0.48507 0.30957 0.48507 0.31482 0.4816 0.3213 C 0.48056 0.32315 0.47934 0.32408 0.4783 0.32562 C 0.47552 0.3355 0.47743 0.32994 0.47153 0.34044 C 0.47049 0.3426 0.46962 0.34507 0.46823 0.3463 C 0.46684 0.34784 0.46545 0.34939 0.46406 0.35093 C 0.46007 0.35556 0.45695 0.36328 0.45243 0.36574 C 0.44549 0.36945 0.44115 0.3713 0.4349 0.37593 C 0.43038 0.37932 0.42639 0.38488 0.42153 0.38642 C 0.41545 0.38858 0.4099 0.38951 0.40399 0.39383 C 0.40191 0.39537 0.40035 0.39877 0.39827 0.3997 C 0.39219 0.40278 0.38577 0.40186 0.37986 0.40556 C 0.36163 0.4176 0.37969 0.40679 0.36163 0.41451 C 0.35764 0.41636 0.35382 0.41852 0.34983 0.42037 C 0.34792 0.42161 0.34601 0.42284 0.3441 0.42346 C 0.34236 0.42408 0.33681 0.42562 0.3349 0.42655 C 0.32483 0.43149 0.33524 0.42809 0.32413 0.43087 C 0.3224 0.43179 0.32083 0.43303 0.3191 0.43395 C 0.31736 0.43457 0.3158 0.43488 0.31406 0.43519 C 0.31268 0.43581 0.31129 0.43611 0.3099 0.43673 C 0.30903 0.43735 0.30816 0.43797 0.30747 0.43828 C 0.30608 0.43889 0.30452 0.4392 0.3033 0.43982 C 0.29861 0.44167 0.30278 0.44136 0.29653 0.4426 C 0.29358 0.44352 0.29045 0.44352 0.28733 0.44414 C 0.28577 0.44445 0.28403 0.44537 0.28247 0.44568 C 0.28038 0.4463 0.27847 0.44661 0.27656 0.44723 C 0.27518 0.44753 0.27379 0.44846 0.2724 0.44877 C 0.24618 0.45525 0.26771 0.44908 0.25399 0.45309 C 0.24219 0.45247 0.23021 0.45278 0.21823 0.45155 C 0.21424 0.45124 0.2059 0.44568 0.20243 0.44414 C 0.2007 0.44352 0.19913 0.44321 0.1974 0.4426 C 0.19514 0.44136 0.19306 0.43951 0.1908 0.43828 C 0.18889 0.43704 0.18681 0.43673 0.1849 0.43519 C 0.17656 0.42963 0.18264 0.43334 0.17743 0.42655 C 0.17604 0.4247 0.17448 0.42377 0.17327 0.42192 C 0.17066 0.41883 0.16823 0.41513 0.1658 0.41173 C 0.16458 0.41019 0.16354 0.40865 0.16233 0.4071 C 0.16129 0.40556 0.16007 0.40463 0.15903 0.40278 C 0.1507 0.38797 0.16615 0.41513 0.1507 0.38951 C 0.14115 0.37346 0.14688 0.37932 0.13993 0.37315 C 0.13386 0.35957 0.13785 0.36791 0.12743 0.34939 C 0.12604 0.34692 0.12448 0.34476 0.12327 0.34198 C 0.11406 0.32223 0.11875 0.33025 0.1099 0.31667 C 0.10643 0.30463 0.10903 0.31235 0.1007 0.29445 C 0.09931 0.29167 0.0974 0.2892 0.09653 0.28581 C 0.09566 0.2821 0.09531 0.2784 0.0941 0.27531 C 0.09184 0.26945 0.08906 0.26451 0.08663 0.25895 C 0.08542 0.25649 0.08438 0.25402 0.08316 0.25155 C 0.08247 0.2497 0.0816 0.24753 0.08073 0.24568 C 0.07708 0.23735 0.07743 0.23889 0.07413 0.22932 C 0.07292 0.22593 0.07205 0.22223 0.07066 0.21914 C 0.06302 0.19908 0.06962 0.22068 0.06406 0.20124 C 0.06372 0.19877 0.06372 0.1963 0.0632 0.19383 C 0.06007 0.17871 0.05955 0.1892 0.05747 0.16729 L 0.05573 0.14939 C 0.05608 0.10309 0.0559 0.05649 0.0566 0.01019 C 0.05677 0.00216 0.05712 -0.00586 0.05816 -0.01358 L 0.06077 -0.02993 C 0.06146 -0.0395 0.06146 -0.04413 0.0632 -0.0537 C 0.06424 -0.05864 0.06563 -0.06327 0.06649 -0.06851 C 0.06788 -0.0753 0.06858 -0.0824 0.06997 -0.08919 C 0.0724 -0.10154 0.07344 -0.10185 0.07656 -0.11296 C 0.08004 -0.12469 0.08524 -0.14568 0.08993 -0.15586 C 0.09358 -0.16358 0.09757 -0.17098 0.1007 -0.17963 C 0.10677 -0.19537 0.10261 -0.1858 0.11406 -0.20617 C 0.1158 -0.20926 0.11702 -0.21296 0.1191 -0.21512 C 0.125 -0.22129 0.13264 -0.22993 0.13906 -0.2358 C 0.1441 -0.24043 0.14879 -0.24629 0.15399 -0.24907 C 0.15886 -0.25154 0.16354 -0.2537 0.16823 -0.25648 C 0.18229 -0.26512 0.17396 -0.26265 0.18733 -0.26975 C 0.2066 -0.28024 0.18403 -0.26605 0.20156 -0.27592 C 0.21337 -0.2824 0.20295 -0.27932 0.2158 -0.28179 C 0.23143 -0.28919 0.2184 -0.28395 0.23403 -0.28765 C 0.25903 -0.29351 0.22986 -0.28827 0.2533 -0.29197 L 0.32413 -0.29074 C 0.32656 -0.29043 0.32899 -0.28981 0.3316 -0.28919 L 0.3382 -0.28765 C 0.34011 -0.28734 0.34202 -0.28642 0.3441 -0.28611 C 0.34879 -0.28549 0.35347 -0.28518 0.35816 -0.28456 C 0.35955 -0.28426 0.37552 -0.28086 0.3783 -0.2787 C 0.38611 -0.27314 0.37882 -0.27777 0.3908 -0.27284 C 0.40399 -0.26728 0.38785 -0.27191 0.40903 -0.26234 L 0.41233 -0.26111 C 0.41441 -0.25802 0.41649 -0.25524 0.41823 -0.25216 C 0.42066 -0.24784 0.4224 -0.24259 0.42483 -0.23889 C 0.42708 -0.23518 0.43021 -0.23364 0.43247 -0.22993 C 0.44115 -0.21512 0.43559 -0.22098 0.4408 -0.20926 C 0.44167 -0.20709 0.44306 -0.20555 0.4441 -0.20308 C 0.44688 -0.19691 0.4474 -0.19351 0.44983 -0.18703 C 0.4507 -0.18487 0.45156 -0.18302 0.45243 -0.18086 C 0.45677 -0.15802 0.45104 -0.18672 0.4566 -0.16327 C 0.45729 -0.16049 0.45764 -0.1574 0.45816 -0.15432 C 0.4599 -0.14444 0.46111 -0.13426 0.4632 -0.12469 C 0.46667 -0.10833 0.46493 -0.11697 0.46823 -0.09938 C 0.46997 -0.07716 0.46788 -0.10123 0.47066 -0.0787 C 0.47118 -0.07592 0.47118 -0.07284 0.47153 -0.06975 C 0.47257 -0.06389 0.47483 -0.05216 0.47483 -0.05216 C 0.47518 -0.04814 0.47518 -0.04413 0.4757 -0.04012 C 0.47604 -0.03765 0.47708 -0.03549 0.47743 -0.03271 C 0.47813 -0.02685 0.47899 -0.01512 0.47899 -0.01512 C 0.47934 -0.00802 0.47969 -0.00123 0.47986 0.00556 C 0.48021 0.01358 0.48038 0.02161 0.48073 0.02932 C 0.4809 0.03581 0.48125 0.04229 0.4816 0.04877 C 0.48195 0.11019 0.48316 0.14846 0.4816 0.20432 C 0.48143 0.2071 0.48108 0.21019 0.48073 0.21297 C 0.48004 0.21976 0.47813 0.22809 0.47743 0.23395 C 0.47691 0.23673 0.47691 0.23982 0.47656 0.2426 C 0.47604 0.24568 0.47535 0.24846 0.47483 0.25155 C 0.47361 0.2605 0.47465 0.25895 0.47327 0.26636 C 0.47066 0.28056 0.47274 0.26729 0.4691 0.28118 C 0.46771 0.28611 0.46754 0.29167 0.4658 0.29599 C 0.46493 0.29815 0.46406 0.3 0.4632 0.30186 C 0.46233 0.30432 0.46163 0.3071 0.46077 0.30926 C 0.45938 0.31266 0.45781 0.31513 0.4566 0.31821 C 0.45538 0.32099 0.45434 0.32439 0.4533 0.32716 C 0.45191 0.33025 0.45035 0.33303 0.44913 0.33611 C 0.43698 0.36482 0.4559 0.32315 0.4408 0.35371 C 0.43802 0.35926 0.43629 0.36574 0.43316 0.37007 L 0.41823 0.39229 C 0.41649 0.39476 0.41493 0.39753 0.4132 0.3997 C 0.41129 0.40216 0.4092 0.40463 0.40747 0.4071 C 0.40625 0.40895 0.40538 0.41142 0.40399 0.41297 C 0.40261 0.41513 0.4007 0.41574 0.39913 0.4176 C 0.3974 0.41945 0.39583 0.42161 0.3941 0.42346 C 0.38941 0.42809 0.37708 0.43858 0.3724 0.44136 C 0.37066 0.44229 0.3691 0.44321 0.36736 0.44414 C 0.35174 0.45432 0.36962 0.44383 0.35399 0.45155 C 0.35243 0.45247 0.3507 0.45402 0.34913 0.45463 C 0.34653 0.45556 0.3441 0.45556 0.34149 0.45618 C 0.33663 0.45834 0.33438 0.45957 0.3283 0.4605 L 0.31997 0.46204 C 0.30643 0.46451 0.31823 0.46266 0.30156 0.46513 L 0.20816 0.46358 C 0.20365 0.46328 0.19913 0.46173 0.19497 0.45895 C 0.19375 0.45834 0.19271 0.45679 0.19149 0.45618 C 0.18559 0.45247 0.17934 0.45 0.17327 0.44723 C 0.17188 0.44568 0.17066 0.44383 0.1691 0.4426 C 0.15625 0.43457 0.17205 0.44877 0.15903 0.43828 C 0.14722 0.42871 0.16302 0.43951 0.1507 0.42778 C 0.14774 0.425 0.1434 0.42253 0.13993 0.42037 C 0.13733 0.41605 0.13577 0.40926 0.13247 0.4071 C 0.12066 0.39939 0.13073 0.40679 0.1191 0.39537 C 0.11684 0.39321 0.11441 0.39198 0.11233 0.38951 C 0.10781 0.38395 0.10347 0.37747 0.09913 0.37161 C 0.09722 0.36914 0.09497 0.36729 0.09323 0.3642 C 0.08958 0.35772 0.08872 0.35587 0.08403 0.34939 C 0.07743 0.34013 0.07691 0.34198 0.06997 0.33025 C 0.06806 0.32716 0.06667 0.32315 0.06493 0.31976 C 0.06146 0.31328 0.05764 0.30679 0.05399 0.30062 C 0.05104 0.29507 0.04931 0.2926 0.04653 0.28581 C 0.0434 0.27809 0.04045 0.26976 0.03733 0.26204 C 0.03559 0.25186 0.03802 0.26389 0.03247 0.24877 C 0.03143 0.24599 0.03073 0.24291 0.02986 0.23982 C 0.02761 0.23087 0.02882 0.23488 0.02743 0.22778 C 0.02083 0.19692 0.02552 0.22037 0.01997 0.19074 L 0.01649 0.17315 L 0.01493 0.1642 C 0.01354 0.14784 0.01441 0.15741 0.01233 0.13611 C 0.01215 0.13303 0.01198 0.12994 0.01163 0.12716 L 0.0099 0.11544 C 0.00903 0.10062 0.00868 0.0855 0.00747 0.07099 C 0.00729 0.06883 0.0059 0.06698 0.00573 0.06482 C 0.00521 0.05895 0.00538 0.05309 0.00486 0.04723 C 0.00452 0.04352 0.00365 0.04044 0.0033 0.03673 C 0.00243 0.02994 0.00208 0.02284 0.00156 0.01605 L 0.0007 0.00556 C 0.00104 0.00062 0.00035 -0.00463 0.00156 -0.00926 C 0.00208 -0.0108 0.0033 -0.0074 0.00399 -0.00617 C 0.00486 -0.00493 0.00504 -0.00308 0.00573 -0.00185 C 0.00643 -4.32099E-6 0.00747 0.00124 0.00816 0.00278 C 0.00851 0.00432 0.0099 0.00679 0.00903 0.0071 C 0.00729 0.00772 0.00399 0.00432 0.00399 0.00432 C 0.00122 -0.00092 0.00278 -0.0003 2.22222E-6 -0.0003 L 2.22222E-6 -0.0003 " pathEditMode="relative" ptsTypes="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-0.00278 L 0.02049 -0.00247 L 0.09844 0.01358 C 0.10417 0.01481 0.11563 0.01944 0.11546 0.01975 C 0.1283 0.02685 0.10834 0.01574 0.14046 0.02716 C 0.14271 0.02777 0.14462 0.03024 0.14671 0.03148 C 0.14896 0.0324 0.15434 0.03518 0.1573 0.03765 C 0.16476 0.04537 0.15591 0.03703 0.16355 0.04629 C 0.16459 0.04784 0.16615 0.04876 0.16754 0.0503 C 0.16841 0.05092 0.16893 0.05277 0.1698 0.05339 C 0.17414 0.05895 0.17605 0.05956 0.17917 0.06574 C 0.18125 0.06975 0.18299 0.07438 0.18507 0.0787 L 0.18803 0.08518 C 0.18907 0.08734 0.19011 0.0895 0.19098 0.09197 C 0.19202 0.09444 0.19306 0.09691 0.19393 0.1 C 0.19983 0.1179 0.19428 0.10092 0.19792 0.11666 C 0.19931 0.12314 0.20157 0.12901 0.20261 0.13549 C 0.20296 0.13827 0.2033 0.14104 0.20382 0.14321 C 0.20782 0.15987 0.20434 0.13796 0.20799 0.15895 C 0.21077 0.17561 0.20747 0.16049 0.21025 0.1787 C 0.21077 0.18179 0.21164 0.18487 0.21216 0.18796 C 0.2125 0.19104 0.21285 0.19413 0.2132 0.19722 C 0.21355 0.20802 0.21337 0.21049 0.21424 0.22284 C 0.21476 0.23055 0.21615 0.24691 0.21615 0.24722 C 0.21632 0.25586 0.21615 0.26481 0.21632 0.27376 C 0.21632 0.27808 0.21702 0.28302 0.21719 0.28734 C 0.21737 0.29166 0.21702 0.29629 0.21719 0.30061 C 0.21719 0.3037 0.21789 0.30679 0.21823 0.30987 C 0.21945 0.32098 0.21962 0.32808 0.2198 0.33981 C 0.22032 0.35895 0.22014 0.34382 0.2198 0.37129 C 0.21945 0.38672 0.21962 0.38549 0.21962 0.39938 C 0.21476 0.47407 0.21875 0.47407 0.20938 0.51821 C 0.20105 0.5574 0.21077 0.50864 0.20261 0.54537 C 0.20018 0.55648 0.19914 0.56944 0.1948 0.57963 C 0.19393 0.58179 0.19271 0.58395 0.19184 0.58642 C 0.1849 0.60802 0.1882 0.60277 0.18056 0.62469 C 0.17744 0.63333 0.17639 0.63179 0.17275 0.6395 C 0.16823 0.64938 0.16459 0.6608 0.15938 0.66975 C 0.15799 0.67222 0.15608 0.67407 0.15469 0.67623 C 0.15244 0.68024 0.15087 0.68549 0.14809 0.68827 C 0.14497 0.69259 0.13282 0.7074 0.12865 0.70864 C 0.12657 0.70925 0.12448 0.70987 0.12257 0.71049 C 0.11407 0.71388 0.11754 0.71296 0.10955 0.71728 C 0.10504 0.71944 0.10035 0.72129 0.09584 0.72314 C 0.09393 0.72407 0.08629 0.72808 0.08369 0.72839 C 0.05782 0.73518 0.07344 0.73086 0.05504 0.73364 C 0.04757 0.73487 0.04827 0.7358 0.0415 0.73549 C 0.0349 0.73549 0.02813 0.73487 0.02136 0.73487 C -0.00052 0.73487 0.01025 0.73518 -0.01111 0.73302 C -0.03142 0.73333 -0.02326 0.73395 -0.06006 0.72284 C -0.0625 0.72191 -0.06475 0.71944 -0.06736 0.71821 C -0.06979 0.71728 -0.07222 0.71635 -0.07465 0.71543 C -0.08888 0.70401 -0.07691 0.71419 -0.08506 0.70586 C -0.08628 0.70493 -0.08784 0.7037 -0.08906 0.70246 C -0.09079 0.7003 -0.0927 0.69784 -0.09444 0.69506 C -0.09548 0.69413 -0.09652 0.69321 -0.09756 0.69197 C -0.09895 0.68981 -0.1 0.68703 -0.10138 0.68518 C -0.10277 0.68302 -0.10468 0.68148 -0.10607 0.67963 C -0.10868 0.67654 -0.11111 0.67253 -0.11388 0.66913 C -0.11545 0.66759 -0.11718 0.66574 -0.11857 0.66388 C -0.12239 0.65956 -0.12569 0.65432 -0.12951 0.6503 C -0.13159 0.64753 -0.13368 0.64537 -0.13576 0.6429 C -0.14149 0.63611 -0.14652 0.62685 -0.15295 0.62191 C -0.15659 0.61913 -0.1559 0.61975 -0.15989 0.61327 C -0.1618 0.60987 -0.16354 0.60648 -0.16527 0.60308 C -0.16857 0.59629 -0.17083 0.58765 -0.17482 0.58209 C -0.18506 0.56821 -0.1776 0.57932 -0.18559 0.56358 C -0.18697 0.56049 -0.18888 0.55833 -0.1901 0.55524 C -0.19114 0.55308 -0.19131 0.55 -0.19218 0.54753 C -0.19913 0.52839 -0.19288 0.55 -0.19878 0.53148 C -0.20156 0.52253 -0.20034 0.525 -0.20208 0.51604 C -0.20607 0.49475 -0.20225 0.5179 -0.20503 0.49722 C -0.20572 0.49321 -0.20625 0.48919 -0.20677 0.48518 C -0.20746 0.48209 -0.20833 0.47901 -0.20885 0.47592 C -0.21024 0.46666 -0.20989 0.46512 -0.21024 0.45648 C -0.21076 0.44351 -0.21093 0.44351 -0.21215 0.43209 C -0.20937 0.3895 -0.20677 0.3466 -0.20381 0.30401 C -0.20329 0.3 -0.20277 0.29629 -0.20225 0.29228 C -0.20156 0.28858 -0.20052 0.28456 -0.19982 0.28086 C -0.19982 0.27993 -0.19722 0.2608 -0.19687 0.25895 C -0.19513 0.25123 -0.19218 0.24444 -0.19062 0.23642 C -0.18888 0.22839 -0.18732 0.21944 -0.18489 0.21203 C -0.18385 0.20864 -0.18229 0.20586 -0.18107 0.20246 C -0.17638 0.17963 -0.18125 0.20185 -0.17552 0.18117 C -0.17256 0.17037 -0.16979 0.15956 -0.16684 0.14845 C -0.16545 0.14321 -0.16406 0.13796 -0.16267 0.13271 C -0.15694 0.11543 -0.16059 0.12654 -0.15138 0.10092 C -0.15034 0.09784 -0.14965 0.09506 -0.14843 0.09228 C -0.14704 0.0895 -0.14583 0.08703 -0.14479 0.08395 C -0.13958 0.0716 -0.14236 0.07592 -0.13767 0.06604 C -0.13611 0.06265 -0.13437 0.05987 -0.13298 0.05648 C -0.13177 0.05401 -0.13125 0.05061 -0.13003 0.04814 C -0.12343 0.03395 -0.1276 0.04537 -0.12152 0.03456 C -0.1026 0.00061 -0.13298 0.05185 -0.11319 0.02006 C -0.1118 0.0179 -0.11093 0.01512 -0.10937 0.01327 C -0.10711 0.01049 -0.10451 0.00864 -0.10243 0.00555 C -0.09427 -0.00587 -0.10121 0.00308 -0.08958 -0.00834 C -0.08472 -0.01328 -0.08611 -0.01358 -0.08072 -0.01729 C -0.07881 -0.01852 -0.07656 -0.01883 -0.07482 -0.02037 C -0.06579 -0.02686 -0.07309 -0.02408 -0.06423 -0.02902 C -0.0625 -0.02963 -0.06076 -0.02994 -0.05902 -0.03087 C -0.05729 -0.03179 -0.05572 -0.03365 -0.05381 -0.03457 C -0.05191 -0.0355 -0.04982 -0.0355 -0.04791 -0.03612 C -0.04566 -0.03704 -0.04392 -0.03858 -0.04166 -0.03982 C -0.0375 -0.04167 -0.03506 -0.04198 -0.03072 -0.04352 C -0.02743 -0.04445 -0.02534 -0.04599 -0.02204 -0.0463 C -0.02013 -0.04661 -0.01805 -0.04661 -0.01614 -0.04692 C -0.00816 -0.05093 -0.01527 -0.04815 -0.0026 -0.04846 C -0.00156 -0.04877 -0.00052 -0.04908 0.0007 -0.04939 C 0.00157 -0.0497 0.00244 -0.05031 0.0033 -0.05062 C 0.00643 -0.05062 0.00938 -0.05031 0.0125 -0.05031 C 0.01476 -0.05031 0.01702 -0.05062 0.0191 -0.05031 L 0.08716 -0.03642 C 0.09063 -0.0355 0.09428 -0.03426 0.09775 -0.03303 C 0.09931 -0.03241 0.10035 -0.03149 0.10174 -0.03056 C 0.10348 -0.02963 0.10521 -0.02902 0.1066 -0.02809 C 0.10938 -0.02716 0.11216 -0.02624 0.11494 -0.02531 C 0.1165 -0.02439 0.11806 -0.02315 0.1198 -0.02284 C 0.125 -0.02099 0.13021 -0.02007 0.13542 -0.01852 C 0.15209 -0.00865 0.14497 -0.01173 0.1566 -0.0071 C 0.15747 -0.00618 0.15816 -0.00556 0.15903 -0.00494 C 0.16407 -0.00155 0.16355 -0.00371 0.16945 0.00123 C 0.17032 0.00216 0.17119 0.00246 0.17188 0.00339 C 0.17275 0.00432 0.17344 0.00586 0.17431 0.00679 C 0.17535 0.00833 0.17691 0.00925 0.1783 0.01049 C 0.18872 0.0216 0.17639 0.00987 0.18924 0.02129 C 0.19653 0.03734 0.1882 0.02037 0.19532 0.03148 C 0.19705 0.03395 0.19827 0.03734 0.19983 0.03981 C 0.20139 0.04197 0.20313 0.0429 0.20469 0.04506 C 0.20712 0.04876 0.20903 0.0537 0.21146 0.05679 C 0.21337 0.05956 0.21684 0.06388 0.21841 0.06728 C 0.21928 0.06882 0.21962 0.0716 0.22066 0.07345 C 0.22205 0.07654 0.22362 0.07901 0.22518 0.08179 C 0.22744 0.08549 0.23056 0.08827 0.23195 0.09321 C 0.23247 0.09506 0.23299 0.0966 0.23334 0.09814 C 0.23421 0.10123 0.23438 0.10463 0.23525 0.10771 C 0.23681 0.11234 0.23907 0.11574 0.24028 0.12037 C 0.24271 0.12777 0.24445 0.13611 0.24671 0.14382 C 0.24723 0.14629 0.24809 0.14907 0.24862 0.15154 C 0.24931 0.15493 0.24983 0.15802 0.25053 0.16111 C 0.25122 0.16327 0.25226 0.16512 0.25278 0.16728 C 0.25417 0.17314 0.25382 0.1753 0.25434 0.18086 C 0.25487 0.18518 0.25556 0.18919 0.25625 0.19351 C 0.25608 0.19907 0.25591 0.21358 0.25625 0.22006 C 0.2566 0.22345 0.25712 0.22716 0.2573 0.23086 C 0.25747 0.23364 0.25747 0.23672 0.25764 0.2395 C 0.25782 0.24722 0.25782 0.25802 0.25782 0.26512 C 0.25764 0.27376 0.25591 0.31666 0.25591 0.32746 C 0.25556 0.33734 0.25591 0.35709 0.25573 0.3574 C 0.25244 0.40864 0.24931 0.46018 0.24584 0.51172 C 0.24566 0.5145 0.2448 0.51759 0.24445 0.52006 C 0.24375 0.52654 0.24323 0.53302 0.24237 0.5395 C 0.24202 0.54228 0.2415 0.54506 0.24098 0.54814 C 0.24046 0.55246 0.24028 0.55679 0.23941 0.56111 C 0.2382 0.57129 0.23889 0.56543 0.23716 0.57253 C 0.23629 0.57623 0.23559 0.58024 0.23473 0.58425 C 0.23386 0.58765 0.23282 0.59228 0.2316 0.59537 C 0.23108 0.59691 0.23021 0.59784 0.22969 0.59938 C 0.229 0.60154 0.2283 0.60308 0.22778 0.60524 C 0.22657 0.60771 0.22414 0.61234 0.22292 0.6145 C 0.22101 0.62222 0.22292 0.61604 0.21893 0.62284 C 0.21841 0.62407 0.21789 0.62592 0.21719 0.62685 C 0.21146 0.63425 0.21198 0.62808 0.21181 0.63333 L 0.21181 0.63364 " pathEditMode="relative" rAng="360000" ptsTypes="AAAAAAAAAAAAAAAAAAAAAAAAAAAAAAAAAAAAAAAAAAAAAAAA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49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0031 C -0.00156 -0.00618 -0.00382 -0.01173 -0.00486 -0.0179 C -0.00555 -0.02099 -0.0059 -0.02377 -0.00659 -0.02685 C -0.00729 -0.02994 -0.00833 -0.03272 -0.00902 -0.03581 C -0.00972 -0.03797 -0.01024 -0.04074 -0.01076 -0.04321 C -0.01111 -0.04599 -0.01128 -0.04908 -0.01163 -0.05185 C -0.01336 -0.06636 -0.01145 -0.04476 -0.01319 -0.06235 C -0.01527 -0.08179 -0.01302 -0.06513 -0.01493 -0.07871 C -0.01527 -0.08519 -0.01649 -0.10432 -0.01649 -0.10988 C -0.01649 -0.1429 -0.01649 -0.17593 -0.0158 -0.20895 C -0.01562 -0.21605 -0.01458 -0.22284 -0.01406 -0.22963 C -0.01389 -0.23364 -0.01371 -0.23766 -0.01319 -0.24167 C -0.01284 -0.24568 -0.01215 -0.24939 -0.01163 -0.2534 C -0.00729 -0.28611 -0.0125 -0.24846 -0.00833 -0.27871 C -0.00764 -0.28858 -0.00746 -0.29568 -0.00573 -0.30525 C -0.00486 -0.31019 -0.00347 -0.31513 -0.00243 -0.32006 C -0.00139 -0.325 -0.00086 -0.32994 -3.33333E-6 -0.33488 C 0.00191 -0.34383 0.00417 -0.35247 0.00591 -0.36142 C 0.00677 -0.36605 0.00747 -0.37068 0.00834 -0.375 C 0.00938 -0.37901 0.01077 -0.38272 0.01181 -0.38673 C 0.01355 -0.39352 0.01528 -0.40031 0.01667 -0.40741 C 0.01754 -0.41142 0.01841 -0.41543 0.01927 -0.41945 C 0.01997 -0.42222 0.02084 -0.42531 0.0217 -0.42809 C 0.02448 -0.43611 0.02795 -0.44352 0.03004 -0.45185 C 0.0323 -0.46081 0.03351 -0.47068 0.03681 -0.4784 C 0.04341 -0.49506 0.04045 -0.48704 0.04844 -0.51111 C 0.05278 -0.52439 0.05469 -0.53241 0.06181 -0.54506 C 0.06372 -0.54877 0.0658 -0.55185 0.06754 -0.55556 C 0.07483 -0.56945 0.0665 -0.55648 0.07587 -0.57192 C 0.08698 -0.58982 0.07674 -0.57284 0.08681 -0.58673 C 0.09011 -0.59136 0.09341 -0.59661 0.0967 -0.60155 C 0.09844 -0.60401 0.09983 -0.60741 0.10174 -0.60895 C 0.10417 -0.61081 0.10695 -0.61235 0.1092 -0.61482 C 0.11111 -0.61667 0.1125 -0.62006 0.11424 -0.62222 C 0.12014 -0.62901 0.12605 -0.63642 0.13264 -0.64136 C 0.13646 -0.64445 0.14028 -0.64784 0.14427 -0.65031 C 0.16181 -0.66173 0.15 -0.65 0.1717 -0.66821 C 0.18577 -0.67994 0.1875 -0.68241 0.20174 -0.69043 C 0.21025 -0.69506 0.20712 -0.69198 0.21424 -0.69476 C 0.21615 -0.69568 0.21806 -0.69722 0.22014 -0.69784 C 0.22552 -0.69877 0.23125 -0.69877 0.23681 -0.69908 C 0.254 -0.69815 0.27118 -0.69846 0.28837 -0.6963 C 0.29098 -0.69599 0.29341 -0.6929 0.29584 -0.69198 C 0.29948 -0.69043 0.30313 -0.68982 0.30677 -0.68889 C 0.31129 -0.68735 0.31789 -0.6855 0.32257 -0.68303 C 0.33021 -0.67871 0.33438 -0.67346 0.34254 -0.66821 C 0.34705 -0.66513 0.35157 -0.66266 0.35591 -0.65926 C 0.36181 -0.65463 0.3658 -0.65185 0.3717 -0.64599 C 0.3757 -0.64198 0.38004 -0.6392 0.38334 -0.63395 L 0.39584 -0.61482 C 0.39757 -0.61235 0.39966 -0.6105 0.40087 -0.60741 C 0.40226 -0.60401 0.40348 -0.60031 0.40504 -0.59692 C 0.41042 -0.5855 0.41216 -0.5892 0.41754 -0.57192 C 0.42153 -0.55957 0.4257 -0.54753 0.42917 -0.53488 C 0.43039 -0.53087 0.4316 -0.52716 0.43264 -0.52284 C 0.43368 -0.51821 0.43403 -0.51297 0.43507 -0.50803 C 0.43802 -0.49383 0.43698 -0.50463 0.44098 -0.49043 C 0.44202 -0.48673 0.44236 -0.48241 0.44341 -0.4784 C 0.44445 -0.47439 0.44584 -0.47068 0.4467 -0.46667 C 0.44775 -0.46235 0.44827 -0.45772 0.44931 -0.4534 C 0.4507 -0.4463 0.45313 -0.43982 0.45417 -0.43272 C 0.45504 -0.42716 0.45573 -0.42161 0.45677 -0.41636 C 0.45764 -0.41142 0.4592 -0.40648 0.46007 -0.40155 C 0.46146 -0.3929 0.46233 -0.38364 0.46337 -0.375 C 0.46372 -0.37284 0.46389 -0.37099 0.46424 -0.36883 C 0.46476 -0.36451 0.46528 -0.36019 0.46598 -0.35556 C 0.46754 -0.32624 0.46563 -0.35556 0.46841 -0.32593 C 0.46875 -0.32192 0.4698 -0.30432 0.47014 -0.30093 C 0.46927 -0.26976 0.46875 -0.23858 0.46754 -0.20741 C 0.46736 -0.20432 0.4665 -0.20155 0.46598 -0.19846 C 0.46407 -0.19043 0.46302 -0.18704 0.46094 -0.17932 C 0.46042 -0.17439 0.46025 -0.16914 0.4592 -0.16451 C 0.45764 -0.15741 0.45539 -0.15062 0.45348 -0.14383 C 0.45122 -0.13673 0.44896 -0.12994 0.4467 -0.12315 C 0.44532 -0.11852 0.4441 -0.11389 0.44254 -0.10988 C 0.4415 -0.10679 0.44028 -0.10401 0.43924 -0.10093 C 0.43559 -0.09013 0.43212 -0.07901 0.42848 -0.06821 C 0.42657 -0.06297 0.42466 -0.0571 0.42257 -0.05185 C 0.42118 -0.04877 0.41962 -0.0463 0.41841 -0.04321 C 0.41771 -0.04136 0.40851 -0.0179 0.40504 -0.01204 L 0.39584 0.00432 C 0.39427 0.0074 0.39271 0.01049 0.39098 0.01327 C 0.38334 0.02438 0.3842 0.02376 0.37257 0.03549 C 0.36806 0.03981 0.36407 0.04568 0.3592 0.04876 C 0.35486 0.05185 0.35018 0.0537 0.34584 0.05771 C 0.34427 0.05926 0.34254 0.0608 0.34098 0.06203 C 0.34011 0.06265 0.33924 0.06296 0.33837 0.06358 C 0.33664 0.06481 0.33525 0.06728 0.33334 0.0679 C 0.33091 0.06913 0.3283 0.06882 0.32587 0.06944 C 0.32309 0.07037 0.32032 0.07099 0.31754 0.07253 C 0.31528 0.07345 0.3132 0.07592 0.31094 0.07685 C 0.29966 0.08117 0.28386 0.08086 0.27344 0.08148 C 0.25591 0.07994 0.23837 0.07901 0.22084 0.07685 C 0.21893 0.07654 0.21702 0.075 0.21511 0.07407 C 0.21285 0.07284 0.21059 0.07222 0.20834 0.07099 C 0.20608 0.06975 0.204 0.06759 0.20174 0.06666 C 0.1941 0.06265 0.1941 0.06512 0.1875 0.06049 C 0.18507 0.05895 0.18264 0.05648 0.18004 0.05463 C 0.17049 0.04815 0.17726 0.05586 0.16511 0.04568 C 0.15122 0.03426 0.16563 0.04321 0.15764 0.03827 C 0.15643 0.03703 0.15539 0.03549 0.15417 0.03395 C 0.15261 0.03148 0.15105 0.0287 0.14931 0.02654 C 0.14844 0.02561 0.14757 0.02561 0.1467 0.025 C 0.13855 0.01049 0.14705 0.02438 0.1342 0.00864 C 0.13247 0.00648 0.13091 0.0037 0.12917 0.00123 C 0.11684 -0.01605 0.12691 0.00031 0.1092 -0.0284 C 0.10295 -0.03858 0.10018 -0.04537 0.09427 -0.05803 C 0.09254 -0.06142 0.0908 -0.06451 0.08924 -0.06821 C 0.08386 -0.08148 0.08681 -0.07562 0.08091 -0.08611 C 0.08004 -0.08951 0.07934 -0.0929 0.07848 -0.0963 C 0.07674 -0.10247 0.07483 -0.10803 0.07344 -0.1142 C 0.07257 -0.1179 0.0724 -0.12222 0.0717 -0.12593 C 0.07153 -0.12747 0.07136 -0.12901 0.07084 -0.13056 C 0.07014 -0.13303 0.06927 -0.1355 0.06841 -0.13797 C 0.06806 -0.14074 0.06806 -0.14383 0.06754 -0.14692 C 0.06702 -0.15031 0.06511 -0.1534 0.06511 -0.1571 C 0.06459 -0.21142 0.06528 -0.26574 0.06598 -0.32006 C 0.06615 -0.33303 0.0658 -0.34599 0.06754 -0.35864 C 0.06841 -0.36389 0.06875 -0.36636 0.06927 -0.37192 C 0.06962 -0.37531 0.0698 -0.37871 0.07014 -0.38241 C 0.07066 -0.38827 0.07118 -0.39414 0.0717 -0.4 C 0.07205 -0.40401 0.07205 -0.40803 0.07257 -0.41204 C 0.07292 -0.41451 0.07379 -0.41667 0.07431 -0.41945 C 0.07466 -0.4213 0.07466 -0.42315 0.075 -0.42531 C 0.07552 -0.42778 0.07622 -0.43025 0.07674 -0.43272 C 0.07709 -0.43457 0.07726 -0.43673 0.07761 -0.43858 C 0.0783 -0.4426 0.07934 -0.4463 0.08004 -0.45031 C 0.08039 -0.45185 0.08056 -0.4534 0.08091 -0.45494 C 0.08143 -0.45648 0.08212 -0.45772 0.08264 -0.45926 C 0.08334 -0.46204 0.08351 -0.46543 0.0842 -0.46821 C 0.0849 -0.47068 0.08594 -0.47315 0.08681 -0.47562 C 0.08785 -0.47871 0.08907 -0.48148 0.09011 -0.48457 C 0.09098 -0.48704 0.09167 -0.48951 0.09254 -0.49198 C 0.09358 -0.49445 0.0948 -0.49661 0.09584 -0.49939 C 0.10139 -0.51266 0.10295 -0.51852 0.10764 -0.52901 C 0.10868 -0.53148 0.10955 -0.53426 0.11094 -0.53642 C 0.12101 -0.55124 0.11146 -0.53611 0.11927 -0.55124 C 0.12136 -0.55525 0.12361 -0.55895 0.12587 -0.56297 C 0.12709 -0.56482 0.12813 -0.56667 0.12917 -0.56883 C 0.13125 -0.57284 0.13299 -0.57716 0.13507 -0.58087 C 0.13611 -0.58241 0.1375 -0.58334 0.13837 -0.58519 C 0.13941 -0.58704 0.13976 -0.58951 0.14098 -0.59105 C 0.14341 -0.59476 0.14688 -0.59599 0.14931 -0.6 C 0.15157 -0.60401 0.15313 -0.60741 0.15591 -0.6105 C 0.16337 -0.6179 0.16459 -0.61667 0.17344 -0.62377 C 0.17431 -0.62439 0.175 -0.62562 0.17587 -0.62655 C 0.17691 -0.62778 0.17813 -0.62871 0.17917 -0.62963 C 0.18247 -0.6321 0.18629 -0.63303 0.18924 -0.63704 C 0.19375 -0.6429 0.19115 -0.64105 0.1967 -0.6429 L 0.21181 -0.65618 C 0.2125 -0.65741 0.21337 -0.65834 0.21424 -0.65926 C 0.21511 -0.65988 0.21598 -0.65988 0.21667 -0.66081 C 0.21771 -0.66142 0.21841 -0.66297 0.21927 -0.66358 C 0.22032 -0.66451 0.22153 -0.66451 0.22257 -0.66513 C 0.22431 -0.66605 0.22605 -0.66698 0.22761 -0.66821 C 0.22848 -0.66883 0.22917 -0.67037 0.23004 -0.67099 C 0.23108 -0.67192 0.2323 -0.67192 0.23334 -0.67253 C 0.23577 -0.67439 0.23768 -0.67685 0.24011 -0.6784 C 0.24219 -0.67994 0.24445 -0.68056 0.2467 -0.68148 C 0.24879 -0.68241 0.25226 -0.68395 0.25417 -0.68457 C 0.25782 -0.68519 0.26146 -0.6855 0.26511 -0.68581 C 0.27379 -0.68889 0.26789 -0.68735 0.28334 -0.68735 L 0.2842 -0.67716 " pathEditMode="relative" rAng="0" ptsTypes="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4" y="-308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2 0.0287 L -0.03802 0.02901 C -0.0408 0.03055 -0.04357 0.03209 -0.04635 0.03456 C -0.04826 0.03611 -0.05017 0.03858 -0.05208 0.04043 C -0.05382 0.04197 -0.05538 0.04351 -0.05712 0.04475 C -0.05851 0.04598 -0.06007 0.0466 -0.06128 0.04783 C -0.0625 0.04907 -0.06337 0.05092 -0.06458 0.05216 C -0.06649 0.05401 -0.06857 0.05493 -0.07048 0.05679 C -0.07257 0.05833 -0.0743 0.06111 -0.07639 0.06265 C -0.07847 0.06419 -0.08073 0.0645 -0.08298 0.06574 C -0.09722 0.0716 -0.08403 0.06604 -0.09722 0.07006 C -0.1 0.07098 -0.10278 0.07191 -0.10555 0.07314 C -0.10798 0.07407 -0.11042 0.0753 -0.11302 0.07592 C -0.11823 0.07716 -0.12882 0.07901 -0.12882 0.07932 C -0.14271 0.08425 -0.13351 0.08148 -0.15538 0.08487 L -0.16458 0.08642 C -0.16719 0.08734 -0.16962 0.08888 -0.17205 0.08919 C -0.18941 0.09259 -0.21944 0.08981 -0.23212 0.08919 C -0.24739 0.08395 -0.22847 0.09074 -0.23871 0.08642 C -0.2401 0.0858 -0.24149 0.08549 -0.24288 0.08487 C -0.24514 0.08395 -0.24757 0.08364 -0.24965 0.08179 C -0.25069 0.08086 -0.25173 0.07962 -0.25295 0.07901 C -0.25937 0.07469 -0.25312 0.08086 -0.26042 0.07438 C -0.275 0.06142 -0.25538 0.07808 -0.26788 0.06574 C -0.26927 0.06419 -0.27083 0.06388 -0.27205 0.06265 C -0.27552 0.05925 -0.27517 0.05802 -0.27795 0.0537 C -0.28194 0.04783 -0.28021 0.05092 -0.28385 0.04629 C -0.28524 0.04444 -0.28663 0.04259 -0.28802 0.04043 C -0.28993 0.03703 -0.29149 0.03271 -0.29375 0.02993 C -0.2967 0.02654 -0.29948 0.02345 -0.30208 0.01975 C -0.30417 0.01666 -0.3059 0.01358 -0.30798 0.0108 C -0.31319 0.00339 -0.30746 0.01296 -0.31371 0.00339 C -0.31493 0.00154 -0.31597 -0.00062 -0.31719 -0.00247 C -0.3184 -0.00463 -0.31996 -0.00649 -0.32135 -0.00834 C -0.32222 -0.00988 -0.32292 -0.01173 -0.32378 -0.01297 C -0.325 -0.01451 -0.32673 -0.01544 -0.32795 -0.01729 C -0.32951 -0.01945 -0.33073 -0.02254 -0.33212 -0.0247 C -0.33351 -0.02686 -0.33489 -0.02871 -0.33628 -0.03056 C -0.33889 -0.03488 -0.34062 -0.04136 -0.34375 -0.04414 C -0.34774 -0.04754 -0.34792 -0.04692 -0.35121 -0.05433 C -0.35226 -0.05679 -0.35278 -0.05957 -0.35382 -0.06173 C -0.35503 -0.06482 -0.3566 -0.0676 -0.35798 -0.07068 C -0.37048 -0.09939 -0.35868 -0.07161 -0.36458 -0.08858 C -0.36927 -0.10186 -0.36493 -0.08612 -0.36962 -0.10186 C -0.37222 -0.1105 -0.3743 -0.11791 -0.37621 -0.12686 C -0.37656 -0.1284 -0.37673 -0.12994 -0.37708 -0.13149 C -0.38038 -0.14321 -0.38229 -0.14507 -0.38385 -0.15803 C -0.38437 -0.16328 -0.38507 -0.16791 -0.38542 -0.17284 C -0.38628 -0.18179 -0.3868 -0.19908 -0.38715 -0.2071 C -0.38732 -0.21482 -0.38767 -0.22315 -0.38785 -0.23056 C -0.38767 -0.25525 -0.38785 -0.28025 -0.38715 -0.30463 C -0.38698 -0.30741 -0.38576 -0.30957 -0.38542 -0.31204 C -0.38142 -0.34044 -0.38594 -0.31729 -0.38212 -0.34044 C -0.37812 -0.36389 -0.38142 -0.34414 -0.37621 -0.36389 C -0.37048 -0.38642 -0.37778 -0.36544 -0.36962 -0.39075 C -0.36788 -0.3963 -0.36545 -0.40124 -0.36371 -0.4071 C -0.35781 -0.42655 -0.36198 -0.42068 -0.35382 -0.43797 C -0.35173 -0.44229 -0.34913 -0.44568 -0.34705 -0.45 C -0.34514 -0.45433 -0.34392 -0.45896 -0.34219 -0.46328 C -0.33854 -0.47192 -0.33524 -0.48056 -0.33125 -0.48858 C -0.31146 -0.5284 -0.33628 -0.47902 -0.31875 -0.51204 C -0.31094 -0.52717 -0.31042 -0.53056 -0.30052 -0.5463 C -0.29826 -0.5497 -0.29601 -0.55309 -0.29375 -0.55649 C -0.29236 -0.55896 -0.29114 -0.56173 -0.28958 -0.56389 C -0.28663 -0.56852 -0.28316 -0.57254 -0.28038 -0.57747 C -0.2783 -0.58118 -0.27656 -0.58642 -0.27378 -0.5892 L -0.26371 -0.5997 C -0.26146 -0.60186 -0.25955 -0.60525 -0.25712 -0.6071 C -0.25486 -0.60834 -0.25278 -0.61019 -0.25052 -0.61142 C -0.24045 -0.61729 -0.24861 -0.61112 -0.23802 -0.61883 C -0.23403 -0.62161 -0.23038 -0.62624 -0.22621 -0.62778 C -0.22135 -0.62963 -0.21632 -0.63241 -0.21128 -0.63365 C -0.20903 -0.63426 -0.20677 -0.63457 -0.20469 -0.63519 C -0.1993 -0.63704 -0.1941 -0.64013 -0.18871 -0.64105 C -0.17708 -0.64352 -0.18385 -0.64229 -0.16875 -0.64414 L -0.11128 -0.6426 C -0.10434 -0.64229 -0.09739 -0.64198 -0.09045 -0.64105 C -0.0868 -0.64044 -0.08333 -0.63889 -0.07969 -0.63797 L -0.06719 -0.63519 C -0.05364 -0.63179 -0.05364 -0.63149 -0.03802 -0.6247 C -0.03715 -0.62439 -0.03628 -0.62377 -0.03542 -0.62315 C -0.03333 -0.62223 -0.0309 -0.62192 -0.02882 -0.62038 C -0.02656 -0.61883 -0.02448 -0.61605 -0.02222 -0.61451 C -0.01996 -0.61297 -0.01771 -0.61297 -0.01545 -0.61142 C -0.01371 -0.61019 -0.01215 -0.60865 -0.01042 -0.6071 C -0.00173 -0.59815 0.0007 -0.59321 0.01042 -0.58025 C 0.03264 -0.55062 0.0092 -0.58334 0.02535 -0.55957 C 0.0309 -0.55155 0.02986 -0.55587 0.03611 -0.54044 C 0.04167 -0.52655 0.04531 -0.51513 0.04861 -0.50031 C 0.04931 -0.49754 0.04965 -0.49445 0.05035 -0.49136 C 0.05104 -0.48828 0.05208 -0.4855 0.05278 -0.48241 C 0.0533 -0.48056 0.0533 -0.47871 0.05365 -0.47686 C 0.05399 -0.47531 0.05434 -0.47377 0.05452 -0.47223 C 0.05816 -0.44599 0.05139 -0.4892 0.05695 -0.45433 C 0.05729 -0.44538 0.05729 -0.43673 0.05781 -0.42778 C 0.05816 -0.42192 0.0592 -0.41605 0.05955 -0.40988 C 0.06007 -0.39568 0.06007 -0.38118 0.06042 -0.36698 C 0.06007 -0.33828 0.06007 -0.30957 0.05955 -0.28118 C 0.05938 -0.27717 0.05886 -0.27315 0.05868 -0.26914 C 0.05851 -0.26729 0.05781 -0.25 0.05695 -0.24538 C 0.05521 -0.23612 0.05313 -0.22686 0.05122 -0.21729 C 0.04531 -0.18889 0.05434 -0.23087 0.04705 -0.19815 C 0.04618 -0.19414 0.04549 -0.19013 0.04445 -0.18612 C 0.04375 -0.18334 0.04271 -0.18056 0.04202 -0.17747 C 0.04028 -0.16945 0.03976 -0.1605 0.03698 -0.15402 C 0.03559 -0.15031 0.03403 -0.14692 0.03281 -0.14321 C 0.02448 -0.11729 0.04045 -0.15402 0.02361 -0.10926 C 0.02257 -0.10618 0.02136 -0.1034 0.02031 -0.10031 C 0.01997 -0.09908 0.01979 -0.09723 0.01945 -0.09599 C 0.01893 -0.09352 0.01858 -0.09075 0.01788 -0.08858 C 0.01667 -0.08488 0.01493 -0.08179 0.01372 -0.07809 C 0.01215 -0.07346 0.01111 -0.06791 0.00955 -0.06328 C -0.00469 -0.02068 0.00521 -0.05062 -0.00295 -0.03056 C -0.01354 -0.00494 0.00486 -0.04661 -0.01389 -0.00556 C -0.01493 -0.00309 -0.01597 -0.00031 -0.01719 0.00185 C -0.01823 0.00401 -0.01944 0.00555 -0.02048 0.00771 C -0.02656 0.02006 -0.01857 0.00956 -0.03125 0.0287 C -0.03472 0.03364 -0.03854 0.03734 -0.04132 0.04351 C -0.04288 0.04691 -0.04583 0.05401 -0.04792 0.05679 C -0.04982 0.05895 -0.05191 0.06049 -0.05382 0.06265 C -0.0559 0.06481 -0.05764 0.0679 -0.05972 0.07006 C -0.06128 0.07191 -0.06302 0.07283 -0.06458 0.07438 C -0.06944 0.07993 -0.06823 0.08148 -0.07378 0.08642 C -0.09792 0.10679 -0.08298 0.09382 -0.09219 0.09969 C -0.09653 0.10246 -0.10087 0.10679 -0.10555 0.10864 L -0.12378 0.11604 C -0.12465 0.11697 -0.12535 0.11851 -0.12639 0.11882 C -0.13194 0.12191 -0.13871 0.12253 -0.14462 0.12345 C -0.14722 0.125 -0.14965 0.12654 -0.15208 0.12777 C -0.15382 0.1287 -0.15555 0.1287 -0.15712 0.12932 C -0.15833 0.12962 -0.15937 0.13024 -0.16042 0.13086 C -0.16215 0.13148 -0.16371 0.13179 -0.16545 0.1324 L -0.19635 0.13086 C -0.19792 0.13055 -0.19965 0.12993 -0.20121 0.12932 C -0.20451 0.12808 -0.21198 0.125 -0.21545 0.12345 C -0.21823 0.12191 -0.22101 0.12037 -0.22378 0.11882 C -0.22621 0.1179 -0.22882 0.11728 -0.23125 0.11604 C -0.24045 0.11111 -0.2408 0.10925 -0.24965 0.10277 C -0.26528 0.09104 -0.2467 0.10679 -0.26371 0.09074 C -0.26944 0.08549 -0.27517 0.08148 -0.28038 0.07438 C -0.29635 0.0537 -0.28715 0.06265 -0.30208 0.03611 C -0.30712 0.02685 -0.31215 0.01944 -0.31632 0.00925 C -0.31805 0.00493 -0.32014 0.00092 -0.32135 -0.00402 C -0.32205 -0.00741 -0.32292 -0.01081 -0.32378 -0.01451 C -0.32413 -0.01575 -0.32413 -0.0176 -0.32465 -0.01883 C -0.32691 -0.02686 -0.33038 -0.03396 -0.33212 -0.0426 C -0.33385 -0.05031 -0.33559 -0.05834 -0.33715 -0.06636 C -0.33732 -0.0676 -0.33767 -0.06914 -0.33802 -0.07068 C -0.33871 -0.07408 -0.33958 -0.07747 -0.34045 -0.08118 C -0.34184 -0.10217 -0.3401 -0.08396 -0.34375 -0.10463 C -0.34444 -0.10865 -0.34479 -0.11266 -0.34548 -0.11667 C -0.34948 -0.13828 -0.34687 -0.11482 -0.35052 -0.14167 C -0.35121 -0.14723 -0.35139 -0.15278 -0.35208 -0.15803 C -0.3526 -0.16173 -0.3533 -0.16513 -0.35382 -0.16852 C -0.35451 -0.17377 -0.35486 -0.17933 -0.35538 -0.18488 C -0.35555 -0.18642 -0.35607 -0.18766 -0.35625 -0.1892 C -0.35712 -0.19599 -0.35781 -0.20309 -0.35885 -0.20988 L -0.36042 -0.22192 C -0.36076 -0.22902 -0.36059 -0.23581 -0.36128 -0.2426 C -0.3618 -0.24754 -0.36337 -0.25217 -0.36371 -0.25741 C -0.36944 -0.31852 -0.36232 -0.26204 -0.36719 -0.30463 C -0.36736 -0.30618 -0.36771 -0.30772 -0.36788 -0.30926 C -0.36823 -0.31358 -0.3684 -0.31821 -0.36875 -0.32254 C -0.36892 -0.3247 -0.36962 -0.32655 -0.36962 -0.3284 C -0.36927 -0.3571 -0.36944 -0.38581 -0.36788 -0.41451 C -0.36771 -0.41914 -0.36562 -0.42315 -0.36458 -0.42778 C -0.36337 -0.43272 -0.36232 -0.43766 -0.36128 -0.4426 C -0.36094 -0.44414 -0.36076 -0.44568 -0.36042 -0.44692 C -0.3592 -0.45247 -0.35781 -0.45803 -0.35625 -0.46328 C -0.35503 -0.46791 -0.3533 -0.47192 -0.35208 -0.47686 C -0.35104 -0.48056 -0.35052 -0.48457 -0.34965 -0.48858 C -0.34861 -0.49291 -0.34739 -0.49754 -0.34635 -0.50186 C -0.34097 -0.52161 -0.34323 -0.51266 -0.33628 -0.53303 C -0.33212 -0.54507 -0.32882 -0.55957 -0.32205 -0.56852 C -0.29618 -0.60309 -0.33316 -0.55247 -0.31042 -0.58766 C -0.30781 -0.59167 -0.30486 -0.59445 -0.30208 -0.59815 C -0.29357 -0.60926 -0.29444 -0.60988 -0.28455 -0.62038 C -0.28194 -0.62315 -0.27917 -0.62531 -0.27621 -0.62778 C -0.27552 -0.6284 -0.27465 -0.6284 -0.27378 -0.62933 C -0.27066 -0.6321 -0.26771 -0.6355 -0.26458 -0.63797 C -0.26128 -0.64075 -0.25798 -0.64321 -0.25469 -0.64538 C -0.25382 -0.64599 -0.25295 -0.6463 -0.25208 -0.64692 C -0.24878 -0.6497 -0.24548 -0.65309 -0.24219 -0.65587 C -0.24132 -0.65649 -0.24045 -0.65679 -0.23958 -0.65741 C -0.23646 -0.65988 -0.23351 -0.66266 -0.23038 -0.66482 C -0.22778 -0.66667 -0.22482 -0.6676 -0.22205 -0.66914 C -0.21962 -0.67068 -0.21701 -0.67192 -0.21458 -0.67377 C -0.21232 -0.675 -0.21024 -0.67747 -0.20798 -0.67809 C -0.20417 -0.67933 -0.20017 -0.67902 -0.19635 -0.67963 C -0.1941 -0.67994 -0.19184 -0.68087 -0.18958 -0.68118 C -0.18489 -0.68179 -0.18021 -0.6821 -0.17552 -0.68241 C -0.15573 -0.6821 -0.13594 -0.68241 -0.11632 -0.68118 C -0.09479 -0.67963 -0.10868 -0.68025 -0.10052 -0.67655 C -0.09687 -0.675 -0.09323 -0.67377 -0.08958 -0.67223 C -0.08437 -0.66976 -0.07917 -0.66605 -0.07378 -0.66482 C -0.06944 -0.66389 -0.06493 -0.66328 -0.06042 -0.66173 C -0.05625 -0.6605 -0.05208 -0.65834 -0.04792 -0.65587 C -0.04722 -0.65525 -0.04635 -0.65494 -0.04548 -0.65433 C -0.04305 -0.6534 -0.04045 -0.65247 -0.03802 -0.65155 C -0.03715 -0.65093 -0.03628 -0.65031 -0.03542 -0.65 C -0.02604 -0.64599 -0.02482 -0.64754 -0.01458 -0.63951 C -0.00173 -0.62933 -0.00851 -0.6355 0.00955 -0.61575 C 0.01042 -0.61513 0.01129 -0.61389 0.01198 -0.61297 C 0.01667 -0.60649 0.02205 -0.60124 0.02622 -0.59352 C 0.02778 -0.59075 0.02952 -0.58766 0.03125 -0.58488 C 0.03299 -0.58179 0.03524 -0.57902 0.03698 -0.57593 C 0.04028 -0.57007 0.05 -0.54723 0.05122 -0.54476 C 0.05261 -0.54167 0.05417 -0.5392 0.05538 -0.53581 C 0.05764 -0.52933 0.0599 -0.52315 0.06198 -0.51667 C 0.06354 -0.51204 0.06511 -0.50618 0.06702 -0.50186 C 0.06806 -0.49939 0.06927 -0.49692 0.07031 -0.49445 C 0.07083 -0.49105 0.07118 -0.48735 0.07205 -0.48396 C 0.07778 -0.45834 0.07344 -0.48828 0.08038 -0.45155 C 0.08594 -0.42099 0.07986 -0.45217 0.08542 -0.42933 C 0.08629 -0.42531 0.08698 -0.4213 0.08785 -0.41729 C 0.08837 -0.41544 0.08906 -0.41358 0.08941 -0.41142 C 0.09011 -0.40803 0.09063 -0.40463 0.09115 -0.40093 C 0.09254 -0.39352 0.0941 -0.38642 0.09531 -0.37871 C 0.09583 -0.37531 0.09636 -0.37192 0.09705 -0.36852 C 0.09774 -0.36482 0.09879 -0.36173 0.09948 -0.35803 C 0.10018 -0.35433 0.10052 -0.35031 0.10122 -0.3463 C 0.10208 -0.34013 0.10191 -0.34383 0.10191 -0.34044 L 0.10191 -0.34013 " pathEditMode="relative" rAng="0" ptsTypes="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pring interior of living room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39" y="3556791"/>
            <a:ext cx="2732643" cy="11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99" y="1705739"/>
            <a:ext cx="2225462" cy="12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96" y="154546"/>
            <a:ext cx="2783203" cy="1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0" y="1566018"/>
            <a:ext cx="2090998" cy="13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22" y="3408123"/>
            <a:ext cx="2190850" cy="13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6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14382 L 0.00278 0.14413 C 0.00208 0.15493 0.00139 0.16543 0.00017 0.17623 C -0.00017 0.18024 -0.00156 0.18364 -0.00208 0.18765 C -0.0026 0.19074 -0.00295 0.19382 -0.00313 0.19629 C -0.00573 0.20956 -0.0026 0.18703 -0.00799 0.20895 C -0.00851 0.2108 -0.00851 0.21234 -0.00903 0.21358 C -0.00972 0.21512 -0.01111 0.21635 -0.01163 0.21728 C -0.0125 0.21913 -0.01302 0.2216 -0.01372 0.22345 C -0.01441 0.22438 -0.0151 0.22592 -0.01545 0.22777 C -0.01615 0.22839 -0.01615 0.23024 -0.01667 0.23148 C -0.01719 0.23302 -0.01788 0.23456 -0.01858 0.23611 C -0.0191 0.23765 -0.01979 0.23981 -0.02031 0.24135 C -0.02222 0.24629 -0.025 0.24969 -0.02691 0.25401 C -0.02743 0.25524 -0.02743 0.2571 -0.02795 0.25802 C -0.02951 0.26111 -0.03212 0.26265 -0.03351 0.26635 C -0.03403 0.26821 -0.03455 0.27037 -0.03524 0.2716 C -0.03715 0.275 -0.03924 0.27685 -0.0408 0.28024 C -0.04132 0.28117 -0.04219 0.2824 -0.04288 0.28426 C -0.04306 0.28549 -0.0434 0.28703 -0.04358 0.28827 C -0.04445 0.29012 -0.04566 0.29074 -0.04653 0.29228 C -0.04774 0.29537 -0.04844 0.29907 -0.05017 0.30061 C -0.05104 0.30154 -0.05191 0.30216 -0.05278 0.30339 C -0.0533 0.30401 -0.06042 0.31882 -0.06215 0.32098 C -0.06302 0.32253 -0.06389 0.32407 -0.06493 0.32531 C -0.06597 0.32685 -0.06736 0.32747 -0.0684 0.32901 C -0.06962 0.33117 -0.07066 0.33395 -0.07205 0.33642 C -0.07326 0.33765 -0.07465 0.33827 -0.07552 0.34012 C -0.07622 0.34166 -0.07656 0.3429 -0.07743 0.34413 C -0.07882 0.34629 -0.08056 0.34753 -0.08177 0.34938 C -0.08299 0.35061 -0.08351 0.35216 -0.08455 0.3537 C -0.08715 0.35648 -0.08958 0.36018 -0.09254 0.36296 C -0.0934 0.36327 -0.09445 0.36419 -0.09514 0.36543 C -0.09601 0.36635 -0.09688 0.36821 -0.09792 0.36913 C -0.09913 0.37068 -0.10035 0.37191 -0.10139 0.37284 C -0.1026 0.37469 -0.10313 0.37747 -0.10417 0.3787 C -0.10642 0.38148 -0.11458 0.38858 -0.1184 0.39135 C -0.11962 0.39228 -0.12083 0.39506 -0.12274 0.39506 L -0.12847 0.39568 C -0.13906 0.40031 -0.12778 0.39475 -0.14236 0.4037 C -0.14531 0.40586 -0.14792 0.40771 -0.15087 0.40864 C -0.15504 0.40956 -0.15556 0.40956 -0.15938 0.41172 C -0.16076 0.41296 -0.16215 0.4145 -0.16372 0.41574 C -0.16615 0.41728 -0.17396 0.42253 -0.17483 0.42284 C -0.17726 0.42345 -0.17934 0.42284 -0.1816 0.42314 C -0.19844 0.43487 -0.18368 0.42561 -0.19566 0.43148 C -0.1974 0.4324 -0.19948 0.43395 -0.20139 0.43487 C -0.20538 0.43672 -0.22361 0.44228 -0.22691 0.44259 L -0.23698 0.44413 C -0.23872 0.44444 -0.24045 0.44475 -0.24236 0.44506 L -0.26458 0.44444 L -0.30521 0.43672 C -0.30781 0.43611 -0.32083 0.43024 -0.32153 0.42963 C -0.32778 0.42469 -0.32483 0.42685 -0.33056 0.42376 C -0.33368 0.42006 -0.33663 0.41605 -0.3401 0.41327 C -0.34115 0.41265 -0.34201 0.41203 -0.34236 0.41172 C -0.34445 0.40956 -0.34826 0.40524 -0.34948 0.40277 C -0.35122 0.40061 -0.35208 0.39876 -0.35347 0.39629 C -0.35504 0.39382 -0.3566 0.39228 -0.35816 0.38981 C -0.36215 0.38364 -0.36545 0.37592 -0.36962 0.37006 C -0.37656 0.36111 -0.37118 0.36882 -0.37917 0.35524 C -0.38125 0.35154 -0.38351 0.34753 -0.38594 0.34351 C -0.38715 0.34228 -0.3882 0.34074 -0.38906 0.33889 C -0.39879 0.31882 -0.38542 0.34691 -0.39879 0.31512 C -0.40052 0.3108 -0.40226 0.30771 -0.40399 0.3037 C -0.40608 0.29907 -0.40799 0.29413 -0.41007 0.28919 C -0.41181 0.28549 -0.41354 0.2821 -0.41528 0.27839 C -0.41719 0.275 -0.41823 0.27068 -0.41997 0.26697 C -0.42691 0.25092 -0.42483 0.25864 -0.43056 0.24321 C -0.44254 0.21111 -0.42882 0.2466 -0.43767 0.22129 C -0.43906 0.21821 -0.44028 0.21512 -0.44149 0.21172 C -0.44219 0.20864 -0.44254 0.20555 -0.44375 0.20216 C -0.45104 0.17407 -0.44254 0.20771 -0.44844 0.18703 C -0.45122 0.17716 -0.44896 0.18456 -0.45052 0.17623 C -0.45156 0.17068 -0.45295 0.16574 -0.45399 0.1608 C -0.45399 0.15833 -0.45417 0.15555 -0.45434 0.1537 C -0.45486 0.15 -0.45538 0.14722 -0.45556 0.14413 C -0.4559 0.13703 -0.45625 0.13024 -0.45625 0.12314 C -0.45382 0.07901 -0.45191 0.03426 -0.44896 -0.00988 C -0.44861 -0.01297 -0.4474 -0.01513 -0.44688 -0.01821 C -0.44618 -0.02223 -0.44583 -0.02562 -0.44531 -0.02963 C -0.44479 -0.03395 -0.44288 -0.05031 -0.44149 -0.05741 C -0.4408 -0.06081 -0.43993 -0.06389 -0.43924 -0.0679 C -0.43872 -0.07099 -0.43854 -0.07408 -0.4382 -0.07778 C -0.4375 -0.08179 -0.4349 -0.0926 -0.43368 -0.09661 C -0.43142 -0.10587 -0.42951 -0.10988 -0.42587 -0.12037 C -0.42431 -0.12531 -0.4224 -0.12994 -0.42101 -0.13457 C -0.41163 -0.16729 -0.42031 -0.13951 -0.4125 -0.16019 C -0.41129 -0.16297 -0.41059 -0.16574 -0.40938 -0.16852 C -0.40764 -0.17253 -0.40538 -0.17562 -0.40382 -0.17963 C -0.40295 -0.18118 -0.40278 -0.18365 -0.40174 -0.18519 C -0.4007 -0.18735 -0.39861 -0.18858 -0.39757 -0.19044 C -0.39653 -0.19167 -0.39618 -0.19352 -0.39549 -0.19476 C -0.39462 -0.1963 -0.39375 -0.19723 -0.39271 -0.19877 C -0.39201 -0.20031 -0.39149 -0.20247 -0.3908 -0.20432 C -0.38889 -0.20834 -0.38576 -0.21081 -0.38385 -0.21358 C -0.38229 -0.21574 -0.38125 -0.21852 -0.38021 -0.22068 C -0.37951 -0.2213 -0.37014 -0.23118 -0.36858 -0.23365 C -0.35695 -0.25062 -0.36719 -0.23766 -0.35781 -0.24692 C -0.35608 -0.24846 -0.35504 -0.25062 -0.35347 -0.25216 C -0.35226 -0.25278 -0.35104 -0.2534 -0.35 -0.25463 C -0.34826 -0.25525 -0.34705 -0.25741 -0.34566 -0.25803 C -0.3441 -0.25926 -0.34254 -0.25957 -0.34149 -0.26081 C -0.33958 -0.26142 -0.33837 -0.26297 -0.33715 -0.2642 C -0.33125 -0.26883 -0.32951 -0.26914 -0.32309 -0.27253 C -0.31754 -0.27562 -0.32014 -0.27469 -0.31458 -0.27593 C -0.31267 -0.27716 -0.31111 -0.27871 -0.30955 -0.27932 C -0.30712 -0.28056 -0.30486 -0.28087 -0.3026 -0.28118 C -0.30052 -0.2821 -0.29844 -0.28303 -0.29653 -0.28365 C -0.29219 -0.28426 -0.28646 -0.28426 -0.28247 -0.28395 C -0.27413 -0.28611 -0.28056 -0.28457 -0.26476 -0.28735 C -0.25972 -0.28828 -0.25469 -0.28951 -0.24931 -0.28951 C -0.24306 -0.28982 -0.2349 -0.28951 -0.22865 -0.2892 L -0.16215 -0.27747 C -0.15938 -0.27686 -0.15625 -0.27531 -0.15313 -0.27439 L -0.14236 -0.2713 C -0.13125 -0.26605 -0.14479 -0.27192 -0.12517 -0.26544 C -0.1158 -0.26266 -0.12361 -0.26482 -0.11788 -0.26173 C -0.10174 -0.25216 -0.12535 -0.26698 -0.10729 -0.25649 C -0.10521 -0.25587 -0.1033 -0.25402 -0.10156 -0.25309 C -0.10035 -0.25247 -0.09896 -0.25155 -0.0974 -0.25093 C -0.09167 -0.24723 -0.09688 -0.25031 -0.0901 -0.24692 C -0.08837 -0.2463 -0.08698 -0.24568 -0.08524 -0.24445 C -0.08073 -0.24198 -0.0658 -0.23025 -0.06493 -0.22932 C -0.06337 -0.22747 -0.06181 -0.22562 -0.06024 -0.22408 C -0.05712 -0.2213 -0.05278 -0.21976 -0.04983 -0.21544 C -0.04757 -0.21173 -0.04549 -0.20865 -0.04306 -0.20494 C -0.03247 -0.19198 -0.04462 -0.20926 -0.0309 -0.19445 C -0.03038 -0.19383 -0.02274 -0.18303 -0.02066 -0.17963 C -0.01962 -0.17747 -0.01892 -0.175 -0.01771 -0.17284 C -0.01632 -0.17037 -0.01424 -0.16914 -0.01285 -0.16636 L -0.00087 -0.14074 C 0.00035 -0.13828 0.00191 -0.13581 0.00295 -0.13272 C 0.00417 -0.12871 0.00538 -0.12531 0.0066 -0.12192 C 0.00781 -0.11852 0.00937 -0.11574 0.01007 -0.11235 C 0.01094 -0.10926 0.01146 -0.10618 0.0125 -0.10278 C 0.01962 -0.07284 0.01076 -0.10988 0.01788 -0.08272 C 0.01892 -0.07994 0.01927 -0.07655 0.01996 -0.07315 C 0.02135 -0.07037 0.02292 -0.0676 0.02396 -0.06389 C 0.02483 -0.06111 0.02535 -0.05741 0.02569 -0.05494 C 0.02726 -0.04753 0.02847 -0.04044 0.02986 -0.03303 C 0.03038 -0.03087 0.03055 -0.02809 0.0309 -0.02562 C 0.0316 -0.02346 0.03403 -0.01081 0.03437 -0.00741 C 0.03507 -0.00124 0.03594 0.00493 0.03698 0.0108 C 0.03715 0.01327 0.03802 0.01605 0.03819 0.01851 C 0.04132 0.05031 0.0375 0.01882 0.03924 0.04537 C 0.03958 0.04845 0.0401 0.05154 0.04045 0.05463 C 0.04167 0.10586 0.04132 0.07839 0.03403 0.18889 C 0.03368 0.19475 0.03212 0.20031 0.03142 0.20648 C 0.02899 0.22191 0.02969 0.21759 0.02691 0.22963 C 0.02396 0.25277 0.02726 0.22993 0.02326 0.25092 C 0.02274 0.25401 0.02292 0.2571 0.02205 0.25987 C 0.02153 0.26265 0.02031 0.2645 0.01927 0.26697 C 0.01875 0.26975 0.01858 0.27284 0.01788 0.27561 C 0.01701 0.27963 0.01528 0.28518 0.01406 0.28827 C 0.01111 0.30679 0.01493 0.28426 0.01007 0.30247 C 0.00937 0.30493 0.00955 0.30771 0.00885 0.31018 C 0.00712 0.31481 0.00451 0.31944 0.00312 0.32376 C -0.00382 0.34351 0.00243 0.32777 -0.00469 0.34259 C -0.00642 0.34629 -0.00799 0.35092 -0.01007 0.35463 C -0.01111 0.35617 -0.01285 0.3571 -0.01354 0.35833 C -0.01476 0.36049 -0.01545 0.36234 -0.01667 0.36419 C -0.0191 0.36759 -0.02188 0.37006 -0.02448 0.37345 C -0.02882 0.37839 -0.02847 0.3787 -0.03316 0.3824 C -0.03611 0.38456 -0.03906 0.38642 -0.04184 0.38827 L -0.05243 0.39537 C -0.06615 0.40123 -0.05399 0.3966 -0.06754 0.40061 C -0.06858 0.40092 -0.06945 0.40123 -0.07014 0.40154 C -0.07379 0.40401 -0.07778 0.40586 -0.0816 0.4074 C -0.08629 0.40956 -0.08733 0.40956 -0.09236 0.41049 C -0.11094 0.42006 -0.09201 0.41018 -0.10764 0.41821 C -0.10938 0.41882 -0.11059 0.41975 -0.11198 0.42068 C -0.11302 0.42068 -0.11389 0.42129 -0.11458 0.4216 C -0.1158 0.42222 -0.11927 0.42284 -0.12049 0.42345 C -0.1217 0.42438 -0.1224 0.42561 -0.12326 0.42623 C -0.12448 0.42685 -0.12986 0.42777 -0.13108 0.42808 C -0.13299 0.42839 -0.13576 0.43055 -0.13785 0.43148 C -0.14132 0.43333 -0.14445 0.43611 -0.14809 0.4358 L -0.15955 0.4358 C -0.16233 0.43703 -0.16823 0.43919 -0.17083 0.4395 C -0.18264 0.44166 -0.18004 0.44012 -0.1901 0.44135 C -0.19514 0.44166 -0.19306 0.44197 -0.19757 0.4429 C -0.2026 0.44382 -0.20365 0.44351 -0.20885 0.44413 C -0.22361 0.44629 -0.19965 0.44413 -0.21858 0.44537 C -0.23385 0.45247 -0.22066 0.44722 -0.25382 0.44475 C -0.25747 0.44475 -0.26111 0.44444 -0.26458 0.44444 L -0.32101 0.43426 C -0.32465 0.43333 -0.32813 0.4321 -0.33177 0.43117 C -0.3349 0.43024 -0.33472 0.4287 -0.3375 0.42716 C -0.33889 0.42623 -0.34028 0.42561 -0.34149 0.42469 C -0.34219 0.42438 -0.34306 0.42376 -0.34392 0.42314 C -0.34653 0.4216 -0.35122 0.42068 -0.35365 0.41697 C -0.35677 0.41265 -0.35504 0.41481 -0.3592 0.41172 C -0.36233 0.40771 -0.36424 0.40432 -0.36788 0.40154 C -0.36875 0.40123 -0.36962 0.40061 -0.37031 0.39969 C -0.37118 0.39876 -0.37205 0.39722 -0.37274 0.39629 C -0.37361 0.39537 -0.37448 0.39537 -0.375 0.39444 C -0.37674 0.39259 -0.37813 0.38919 -0.37986 0.38796 C -0.38056 0.38703 -0.3816 0.38672 -0.38212 0.38611 C -0.38663 0.38117 -0.38281 0.38426 -0.38698 0.37777 C -0.38802 0.37685 -0.38924 0.37561 -0.3901 0.37438 C -0.39115 0.37314 -0.39149 0.37098 -0.39236 0.36975 C -0.39288 0.36821 -0.3941 0.36728 -0.39479 0.36605 C -0.39653 0.36265 -0.39809 0.35802 -0.40017 0.35524 C -0.40104 0.3537 -0.40226 0.35185 -0.40295 0.35031 C -0.40365 0.34845 -0.40382 0.34691 -0.40451 0.34537 C -0.40538 0.34413 -0.40608 0.34321 -0.40677 0.34197 C -0.40781 0.34074 -0.40885 0.33919 -0.4099 0.33703 C -0.41181 0.33302 -0.41337 0.3287 -0.4151 0.32438 C -0.42135 0.31018 -0.41267 0.33148 -0.42118 0.31296 C -0.42188 0.31203 -0.42205 0.30987 -0.42274 0.30833 C -0.42361 0.30648 -0.42448 0.30493 -0.425 0.30339 C -0.42656 0.29938 -0.42795 0.29506 -0.42951 0.29135 C -0.42986 0.2895 -0.43038 0.28796 -0.43108 0.28611 C -0.43229 0.28271 -0.43542 0.27654 -0.43542 0.27685 C -0.43559 0.275 -0.43559 0.27314 -0.43611 0.27191 C -0.43906 0.26142 -0.43733 0.27253 -0.43958 0.26234 C -0.43993 0.26142 -0.44028 0.25802 -0.44045 0.25833 L -0.44028 0.25802 " pathEditMode="relative" rAng="300000" ptsTypes="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59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92 -0.22469 L 0.34375 -0.22438 L 0.4526 -0.14475 C 0.45503 -0.1429 0.45764 -0.14074 0.46007 -0.13827 C 0.46076 -0.13734 0.46111 -0.13611 0.46198 -0.13518 C 0.47344 -0.11913 0.45417 -0.14691 0.46788 -0.12592 C 0.46892 -0.12438 0.46979 -0.12376 0.47083 -0.12253 C 0.47344 -0.1179 0.47587 -0.11358 0.47847 -0.10895 C 0.48194 -0.10277 0.48351 -0.1 0.48663 -0.09352 C 0.48802 -0.09043 0.48941 -0.08703 0.4908 -0.08426 C 0.49236 -0.08055 0.49427 -0.07777 0.49583 -0.07376 C 0.4967 -0.07191 0.50486 -0.05185 0.50712 -0.04506 C 0.50851 -0.04136 0.50972 -0.03796 0.51094 -0.03426 C 0.51215 -0.03148 0.51319 -0.02839 0.51441 -0.02561 C 0.51545 -0.02253 0.51667 -0.02006 0.51788 -0.01666 C 0.51927 -0.01234 0.52049 -0.00802 0.52205 -0.00401 C 0.52708 0.00926 0.52934 0.00957 0.5316 0.025 C 0.53194 0.02747 0.53229 0.02994 0.53264 0.03241 C 0.53316 0.03581 0.53333 0.0392 0.53385 0.0426 C 0.53455 0.04723 0.53594 0.05648 0.53628 0.0605 C 0.53628 0.06482 0.53628 0.06945 0.5368 0.07377 C 0.53698 0.07562 0.53733 0.07716 0.5375 0.07902 C 0.5375 0.08179 0.53715 0.08488 0.53715 0.08797 C 0.53698 0.09074 0.53715 0.09352 0.53715 0.09599 C 0.53594 0.11698 0.53628 0.08982 0.53611 0.11173 C 0.53542 0.11698 0.53437 0.12192 0.53351 0.12747 C 0.53316 0.12963 0.53316 0.13241 0.53281 0.13488 C 0.53177 0.14074 0.53055 0.14692 0.52951 0.15309 C 0.52378 0.17655 0.51823 0.20062 0.5125 0.22408 C 0.51094 0.23025 0.50712 0.24445 0.50434 0.25185 C 0.50312 0.25525 0.50174 0.25834 0.50035 0.26173 C 0.49878 0.26698 0.49757 0.27253 0.49583 0.27778 C 0.49479 0.28025 0.49323 0.28303 0.49201 0.28611 C 0.49097 0.28889 0.49028 0.29229 0.48906 0.29506 C 0.48802 0.29815 0.48646 0.30062 0.48542 0.3034 C 0.4842 0.30618 0.48351 0.30988 0.48246 0.31266 C 0.48177 0.31482 0.4809 0.31667 0.48003 0.31883 C 0.47917 0.32161 0.4783 0.32408 0.47743 0.32655 C 0.47691 0.3284 0.47604 0.32994 0.47552 0.33179 C 0.47448 0.33426 0.47378 0.33673 0.47292 0.3392 C 0.4717 0.34229 0.47031 0.34476 0.4691 0.34753 C 0.46823 0.34969 0.46753 0.35185 0.46667 0.35402 C 0.46493 0.35926 0.46424 0.36574 0.46146 0.36945 C 0.45868 0.37315 0.45573 0.37655 0.4533 0.38118 C 0.45069 0.38642 0.44201 0.40556 0.4408 0.40895 C 0.4401 0.41111 0.43941 0.41358 0.43854 0.41513 C 0.43733 0.41729 0.43594 0.41883 0.43455 0.42037 C 0.43385 0.42223 0.43333 0.42377 0.43246 0.42531 C 0.42951 0.43118 0.42934 0.42932 0.42587 0.43519 C 0.42187 0.44198 0.42066 0.44661 0.41615 0.45031 C 0.41476 0.45155 0.41337 0.45155 0.41215 0.45216 C 0.40746 0.45957 0.41042 0.45556 0.40278 0.46142 C 0.40139 0.46266 0.4 0.46451 0.39844 0.46482 C 0.39687 0.46513 0.39531 0.46574 0.39358 0.46636 C 0.38889 0.4679 0.38437 0.47284 0.37969 0.47223 C 0.37257 0.47099 0.36805 0.46976 0.36128 0.47006 C 0.35642 0.47006 0.35156 0.47253 0.3467 0.47068 C 0.34062 0.46883 0.33524 0.46605 0.32882 0.46605 C 0.32656 0.46605 0.32448 0.46821 0.3224 0.4676 C 0.31597 0.46636 0.31024 0.46142 0.30399 0.46081 C 0.28455 0.45988 0.30365 0.46173 0.28524 0.4571 C 0.28108 0.45618 0.27708 0.45556 0.27309 0.45463 C 0.27101 0.45432 0.26892 0.45432 0.26719 0.45371 C 0.26528 0.45309 0.2599 0.45062 0.25799 0.45031 C 0.24757 0.44815 0.25799 0.45185 0.24705 0.44723 C 0.24531 0.44692 0.24358 0.44692 0.24167 0.44661 C 0.23993 0.44599 0.23854 0.44537 0.2368 0.44445 C 0.23542 0.44414 0.23403 0.44352 0.23264 0.44321 C 0.2316 0.44321 0.23073 0.44321 0.23003 0.4429 C 0.22865 0.4426 0.22708 0.44198 0.22587 0.44167 C 0.22101 0.44013 0.225 0.4426 0.21892 0.43982 C 0.21597 0.43858 0.21319 0.43642 0.21007 0.43488 C 0.20868 0.43426 0.20677 0.43395 0.20521 0.43303 C 0.2033 0.43241 0.20139 0.43148 0.19948 0.43056 C 0.19809 0.42994 0.1967 0.42994 0.19531 0.42932 C 0.16962 0.4179 0.1908 0.42655 0.17726 0.42099 C 0.16649 0.41266 0.15538 0.40494 0.14444 0.39568 C 0.1408 0.3929 0.13437 0.3821 0.13142 0.3784 C 0.12986 0.37685 0.12847 0.37531 0.12708 0.37377 C 0.12517 0.37099 0.12361 0.3679 0.12187 0.36513 C 0.12031 0.36297 0.1184 0.36111 0.11701 0.35834 C 0.11042 0.34784 0.11528 0.35525 0.11198 0.34537 C 0.11111 0.3429 0.10972 0.34105 0.10903 0.33827 C 0.10729 0.33395 0.10573 0.32871 0.10434 0.32408 C 0.10347 0.32161 0.10278 0.31976 0.10208 0.31729 C 0.10139 0.31513 0.10052 0.31358 0.09983 0.31111 C 0.09531 0.29198 0.10382 0.32747 0.09496 0.29321 C 0.08941 0.27223 0.09358 0.28148 0.08837 0.27099 C 0.08559 0.25432 0.0875 0.26482 0.08177 0.24074 C 0.08108 0.23735 0.08003 0.23426 0.07951 0.23087 C 0.07517 0.20648 0.07778 0.21698 0.0724 0.19877 C 0.0717 0.18519 0.07257 0.19414 0.06858 0.17192 C 0.06788 0.16852 0.06667 0.16482 0.06649 0.16111 C 0.06649 0.1571 0.06701 0.1534 0.06649 0.14969 C 0.06562 0.1429 0.06406 0.13642 0.06302 0.12963 C 0.0625 0.12655 0.06198 0.12346 0.06146 0.12037 C 0.06111 0.11821 0.06076 0.11574 0.06042 0.11327 C 0.05885 0.10309 0.05868 0.10494 0.05764 0.09383 C 0.05729 0.08982 0.05729 0.08581 0.0566 0.0821 C 0.05382 0.05834 0.05538 0.08272 0.05434 0.06111 C 0.05451 0.05864 0.05503 0.05587 0.05503 0.05371 C 0.05538 0.03766 0.0526 0.04692 0.05538 0.02531 L 0.05746 0.00741 C 0.06753 -0.03518 0.07726 -0.0787 0.08767 -0.12098 C 0.08941 -0.12839 0.09149 -0.13549 0.0941 -0.14197 L 0.1 -0.15555 C 0.1026 -0.16389 0.10365 -0.16821 0.10712 -0.17592 C 0.1092 -0.17963 0.11146 -0.18302 0.11337 -0.18734 C 0.11615 -0.1929 0.11823 -0.19907 0.12101 -0.20432 C 0.12587 -0.21419 0.12691 -0.21358 0.13212 -0.22191 C 0.13785 -0.23055 0.14705 -0.2466 0.15347 -0.25277 C 0.15851 -0.2574 0.16371 -0.26173 0.16858 -0.26759 C 0.17743 -0.27808 0.17153 -0.27222 0.18646 -0.28333 C 0.18871 -0.28518 0.19062 -0.28765 0.19305 -0.28827 C 0.19983 -0.29012 0.20868 -0.2929 0.21597 -0.29413 C 0.22153 -0.29506 0.22708 -0.29753 0.23246 -0.2966 C 0.2375 -0.29568 0.24236 -0.29444 0.24722 -0.29382 C 0.26215 -0.29259 0.25399 -0.29598 0.26788 -0.29352 C 0.28785 -0.29043 0.26389 -0.29228 0.28229 -0.28981 C 0.29462 -0.28796 0.28437 -0.29197 0.2967 -0.2858 C 0.31285 -0.2821 0.29965 -0.28611 0.31493 -0.27901 C 0.33924 -0.2679 0.31111 -0.2824 0.33368 -0.27006 L 0.39913 -0.22191 C 0.40121 -0.22006 0.40347 -0.2179 0.40573 -0.21543 L 0.41146 -0.20957 C 0.41319 -0.20802 0.41476 -0.20586 0.41667 -0.20432 C 0.42083 -0.20061 0.42517 -0.19722 0.42934 -0.19352 C 0.43055 -0.19228 0.44462 -0.17839 0.4467 -0.17469 C 0.45278 -0.16419 0.44705 -0.17345 0.45712 -0.1608 C 0.46823 -0.14691 0.45417 -0.16203 0.47187 -0.13889 L 0.47465 -0.1358 C 0.47587 -0.13148 0.47726 -0.12747 0.47812 -0.12345 C 0.47951 -0.1179 0.48003 -0.11173 0.4816 -0.10679 C 0.48281 -0.10185 0.48542 -0.09845 0.48663 -0.09352 C 0.49167 -0.07376 0.48767 -0.08302 0.4901 -0.06852 C 0.49045 -0.06605 0.49132 -0.06358 0.49184 -0.0608 C 0.49305 -0.05308 0.49288 -0.04969 0.49375 -0.04197 C 0.4941 -0.0395 0.49444 -0.03703 0.49496 -0.03457 C 0.4941 -0.01049 0.49479 -0.04105 0.49496 -0.01543 C 0.49514 -0.01234 0.49479 -0.00926 0.49462 -0.00617 C 0.4941 0.00402 0.49305 0.01451 0.49305 0.02469 C 0.49288 0.04229 0.49305 0.03303 0.49236 0.05155 C 0.48941 0.07284 0.49236 0.04969 0.49028 0.07223 C 0.4901 0.07531 0.48958 0.07809 0.48924 0.08118 C 0.48889 0.08735 0.48854 0.09969 0.48854 0.1 C 0.48802 0.10371 0.48715 0.10741 0.4868 0.11142 C 0.48663 0.11389 0.48715 0.11667 0.4868 0.11945 C 0.48628 0.12531 0.48455 0.13673 0.48455 0.13704 C 0.48333 0.14352 0.48229 0.15 0.48108 0.15648 C 0.47969 0.1642 0.47812 0.17192 0.47691 0.17902 C 0.47569 0.18519 0.47465 0.19167 0.47361 0.19784 C 0.46094 0.25494 0.45399 0.29136 0.4408 0.34198 C 0.43993 0.34445 0.43906 0.34723 0.43819 0.34939 C 0.43611 0.35525 0.43246 0.36173 0.43073 0.36667 C 0.42951 0.36883 0.42899 0.37192 0.42795 0.37408 C 0.42691 0.37655 0.42569 0.37871 0.42448 0.38118 C 0.42153 0.38889 0.42274 0.38797 0.41996 0.39383 C 0.41458 0.40525 0.41927 0.39445 0.41302 0.40494 C 0.41059 0.40864 0.40937 0.41358 0.40677 0.41636 C 0.40555 0.4179 0.40434 0.41914 0.40312 0.42006 C 0.40191 0.42192 0.40052 0.42408 0.3993 0.42531 C 0.3974 0.42778 0.39531 0.42902 0.39358 0.43087 C 0.39184 0.43272 0.39028 0.43519 0.38871 0.43704 C 0.38663 0.43889 0.38472 0.44043 0.38281 0.4426 C 0.36562 0.46111 0.39184 0.43519 0.37153 0.4534 C 0.36771 0.45648 0.36476 0.46142 0.36094 0.46327 L 0.34236 0.47408 C 0.34028 0.47531 0.33819 0.47685 0.33611 0.47747 C 0.33385 0.47871 0.33142 0.47963 0.32934 0.48056 C 0.32778 0.48148 0.32639 0.48334 0.32483 0.48364 C 0.32309 0.48488 0.32118 0.48426 0.31944 0.48488 C 0.31736 0.4855 0.31545 0.48642 0.31354 0.48704 C 0.30816 0.48797 0.29444 0.48951 0.28958 0.48889 C 0.28785 0.48889 0.28611 0.48858 0.28437 0.48827 C 0.26771 0.48735 0.28646 0.48951 0.27031 0.48611 C 0.26875 0.48611 0.26684 0.48642 0.26528 0.48581 C 0.26267 0.48488 0.26042 0.48334 0.25781 0.4821 C 0.25278 0.48087 0.25052 0.48056 0.24462 0.47747 L 0.23663 0.47315 C 0.22344 0.46667 0.2349 0.47284 0.21892 0.46389 L 0.13264 0.40031 C 0.12847 0.39692 0.12465 0.3926 0.12135 0.38735 C 0.12031 0.38581 0.11979 0.38364 0.11875 0.38241 C 0.11406 0.375 0.10868 0.36852 0.10365 0.36173 C 0.10278 0.35957 0.10208 0.3571 0.10087 0.35494 C 0.09062 0.33889 0.10226 0.36235 0.09236 0.34414 C 0.08351 0.32747 0.09583 0.34784 0.0868 0.32871 C 0.08472 0.32439 0.08125 0.31914 0.07847 0.31482 C 0.07691 0.30895 0.07691 0.30185 0.0743 0.29753 C 0.06493 0.28241 0.07274 0.29599 0.06441 0.27778 C 0.06285 0.27408 0.06076 0.27161 0.05937 0.2679 C 0.05642 0.25957 0.05365 0.25062 0.05087 0.24229 C 0.04965 0.23889 0.04792 0.2355 0.04705 0.23148 C 0.04496 0.22315 0.04462 0.22099 0.04149 0.21173 C 0.03733 0.19877 0.03646 0.2 0.03264 0.18457 C 0.03142 0.18056 0.03108 0.17593 0.03003 0.17161 C 0.0283 0.16327 0.02604 0.15463 0.02396 0.14661 C 0.0224 0.13951 0.02135 0.13581 0.02014 0.12778 C 0.01892 0.11852 0.01788 0.10895 0.01667 0.09969 C 0.01719 0.0892 0.01701 0.10185 0.01493 0.08395 C 0.01458 0.08087 0.01458 0.07747 0.01441 0.07408 C 0.01424 0.0642 0.01458 0.06883 0.01476 0.06111 C 0.0151 0.0284 0.01458 0.05309 0.01562 0.02192 L 0.01615 0.0034 L 0.01649 -0.00586 C 0.01875 -0.02222 0.01753 -0.01265 0.01996 -0.03364 C 0.02049 -0.03673 0.02101 -0.03981 0.02135 -0.0429 L 0.02222 -0.05463 C 0.02448 -0.06882 0.02726 -0.08302 0.02917 -0.09722 C 0.02951 -0.09938 0.02865 -0.10216 0.02899 -0.10432 C 0.02969 -0.11018 0.03108 -0.11543 0.03177 -0.12129 C 0.03229 -0.12469 0.03212 -0.12839 0.03264 -0.13179 C 0.03316 -0.13889 0.03437 -0.14568 0.03542 -0.15216 L 0.0368 -0.16265 C 0.03819 -0.16697 0.03854 -0.17222 0.04062 -0.17561 C 0.04149 -0.17685 0.04184 -0.17284 0.04236 -0.17129 C 0.04288 -0.16944 0.04253 -0.16759 0.04305 -0.16605 C 0.04323 -0.16389 0.04392 -0.16203 0.04427 -0.16018 C 0.04427 -0.15864 0.04496 -0.15524 0.0441 -0.15555 C 0.04236 -0.15617 0.0401 -0.16142 0.03993 -0.16111 C 0.03854 -0.16821 0.03993 -0.16666 0.03733 -0.16852 L 0.03733 -0.16821 " pathEditMode="relative" rAng="1320000" ptsTypes="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311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-0.00278 L 0.02049 -0.00247 L 0.09844 0.01358 C 0.10417 0.01481 0.11563 0.01944 0.11546 0.01975 C 0.1283 0.02685 0.10834 0.01574 0.14046 0.02716 C 0.14271 0.02777 0.14462 0.03024 0.14671 0.03148 C 0.14896 0.0324 0.15434 0.03518 0.1573 0.03765 C 0.16476 0.04537 0.15591 0.03703 0.16355 0.04629 C 0.16459 0.04784 0.16615 0.04876 0.16754 0.0503 C 0.16841 0.05092 0.16893 0.05277 0.1698 0.05339 C 0.17414 0.05895 0.17605 0.05956 0.17917 0.06574 C 0.18125 0.06975 0.18299 0.07438 0.18507 0.0787 L 0.18803 0.08518 C 0.18907 0.08734 0.19011 0.0895 0.19098 0.09197 C 0.19202 0.09444 0.19306 0.09691 0.19393 0.1 C 0.19983 0.1179 0.19428 0.10092 0.19792 0.11666 C 0.19931 0.12314 0.20157 0.12901 0.20261 0.13549 C 0.20296 0.13827 0.2033 0.14104 0.20382 0.14321 C 0.20782 0.15987 0.20434 0.13796 0.20799 0.15895 C 0.21077 0.17561 0.20747 0.16049 0.21025 0.1787 C 0.21077 0.18179 0.21164 0.18487 0.21216 0.18796 C 0.2125 0.19104 0.21285 0.19413 0.2132 0.19722 C 0.21355 0.20802 0.21337 0.21049 0.21424 0.22284 C 0.21476 0.23055 0.21615 0.24691 0.21615 0.24722 C 0.21632 0.25586 0.21615 0.26481 0.21632 0.27376 C 0.21632 0.27808 0.21702 0.28302 0.21719 0.28734 C 0.21737 0.29166 0.21702 0.29629 0.21719 0.30061 C 0.21719 0.3037 0.21789 0.30679 0.21823 0.30987 C 0.21945 0.32098 0.21962 0.32808 0.2198 0.33981 C 0.22032 0.35895 0.22014 0.34382 0.2198 0.37129 C 0.21945 0.38672 0.21962 0.38549 0.21962 0.39938 C 0.21476 0.47407 0.21875 0.47407 0.20938 0.51821 C 0.20105 0.5574 0.21077 0.50864 0.20261 0.54537 C 0.20018 0.55648 0.19914 0.56944 0.1948 0.57963 C 0.19393 0.58179 0.19271 0.58395 0.19184 0.58642 C 0.1849 0.60802 0.1882 0.60277 0.18056 0.62469 C 0.17744 0.63333 0.17639 0.63179 0.17275 0.6395 C 0.16823 0.64938 0.16459 0.6608 0.15938 0.66975 C 0.15799 0.67222 0.15608 0.67407 0.15469 0.67623 C 0.15244 0.68024 0.15087 0.68549 0.14809 0.68827 C 0.14497 0.69259 0.13282 0.7074 0.12865 0.70864 C 0.12657 0.70925 0.12448 0.70987 0.12257 0.71049 C 0.11407 0.71388 0.11754 0.71296 0.10955 0.71728 C 0.10504 0.71944 0.10035 0.72129 0.09584 0.72314 C 0.09393 0.72407 0.08629 0.72808 0.08369 0.72839 C 0.05782 0.73518 0.07344 0.73086 0.05504 0.73364 C 0.04757 0.73487 0.04827 0.7358 0.0415 0.73549 C 0.0349 0.73549 0.02813 0.73487 0.02136 0.73487 C -0.00052 0.73487 0.01025 0.73518 -0.01111 0.73302 C -0.03142 0.73333 -0.02326 0.73395 -0.06006 0.72284 C -0.0625 0.72191 -0.06475 0.71944 -0.06736 0.71821 C -0.06979 0.71728 -0.07222 0.71635 -0.07465 0.71543 C -0.08888 0.70401 -0.07691 0.71419 -0.08506 0.70586 C -0.08628 0.70493 -0.08784 0.7037 -0.08906 0.70246 C -0.09079 0.7003 -0.0927 0.69784 -0.09444 0.69506 C -0.09548 0.69413 -0.09652 0.69321 -0.09756 0.69197 C -0.09895 0.68981 -0.1 0.68703 -0.10138 0.68518 C -0.10277 0.68302 -0.10468 0.68148 -0.10607 0.67963 C -0.10868 0.67654 -0.11111 0.67253 -0.11388 0.66913 C -0.11545 0.66759 -0.11718 0.66574 -0.11857 0.66388 C -0.12239 0.65956 -0.12569 0.65432 -0.12951 0.6503 C -0.13159 0.64753 -0.13368 0.64537 -0.13576 0.6429 C -0.14149 0.63611 -0.14652 0.62685 -0.15295 0.62191 C -0.15659 0.61913 -0.1559 0.61975 -0.15989 0.61327 C -0.1618 0.60987 -0.16354 0.60648 -0.16527 0.60308 C -0.16857 0.59629 -0.17083 0.58765 -0.17482 0.58209 C -0.18506 0.56821 -0.1776 0.57932 -0.18559 0.56358 C -0.18697 0.56049 -0.18888 0.55833 -0.1901 0.55524 C -0.19114 0.55308 -0.19131 0.55 -0.19218 0.54753 C -0.19913 0.52839 -0.19288 0.55 -0.19878 0.53148 C -0.20156 0.52253 -0.20034 0.525 -0.20208 0.51604 C -0.20607 0.49475 -0.20225 0.5179 -0.20503 0.49722 C -0.20572 0.49321 -0.20625 0.48919 -0.20677 0.48518 C -0.20746 0.48209 -0.20833 0.47901 -0.20885 0.47592 C -0.21024 0.46666 -0.20989 0.46512 -0.21024 0.45648 C -0.21076 0.44351 -0.21093 0.44351 -0.21215 0.43209 C -0.20937 0.3895 -0.20677 0.3466 -0.20381 0.30401 C -0.20329 0.3 -0.20277 0.29629 -0.20225 0.29228 C -0.20156 0.28858 -0.20052 0.28456 -0.19982 0.28086 C -0.19982 0.27993 -0.19722 0.2608 -0.19687 0.25895 C -0.19513 0.25123 -0.19218 0.24444 -0.19062 0.23642 C -0.18888 0.22839 -0.18732 0.21944 -0.18489 0.21203 C -0.18385 0.20864 -0.18229 0.20586 -0.18107 0.20246 C -0.17638 0.17963 -0.18125 0.20185 -0.17552 0.18117 C -0.17256 0.17037 -0.16979 0.15956 -0.16684 0.14845 C -0.16545 0.14321 -0.16406 0.13796 -0.16267 0.13271 C -0.15694 0.11543 -0.16059 0.12654 -0.15138 0.10092 C -0.15034 0.09784 -0.14965 0.09506 -0.14843 0.09228 C -0.14704 0.0895 -0.14583 0.08703 -0.14479 0.08395 C -0.13958 0.0716 -0.14236 0.07592 -0.13767 0.06604 C -0.13611 0.06265 -0.13437 0.05987 -0.13298 0.05648 C -0.13177 0.05401 -0.13125 0.05061 -0.13003 0.04814 C -0.12343 0.03395 -0.1276 0.04537 -0.12152 0.03456 C -0.1026 0.00061 -0.13298 0.05185 -0.11319 0.02006 C -0.1118 0.0179 -0.11093 0.01512 -0.10937 0.01327 C -0.10711 0.01049 -0.10451 0.00864 -0.10243 0.00555 C -0.09427 -0.00587 -0.10121 0.00308 -0.08958 -0.00834 C -0.08472 -0.01328 -0.08611 -0.01358 -0.08072 -0.01729 C -0.07881 -0.01852 -0.07656 -0.01883 -0.07482 -0.02037 C -0.06579 -0.02686 -0.07309 -0.02408 -0.06423 -0.02902 C -0.0625 -0.02963 -0.06076 -0.02994 -0.05902 -0.03087 C -0.05729 -0.03179 -0.05572 -0.03365 -0.05381 -0.03457 C -0.05191 -0.0355 -0.04982 -0.0355 -0.04791 -0.03612 C -0.04566 -0.03704 -0.04392 -0.03858 -0.04166 -0.03982 C -0.0375 -0.04167 -0.03506 -0.04198 -0.03072 -0.04352 C -0.02743 -0.04445 -0.02534 -0.04599 -0.02204 -0.0463 C -0.02013 -0.04661 -0.01805 -0.04661 -0.01614 -0.04692 C -0.00816 -0.05093 -0.01527 -0.04815 -0.0026 -0.04846 C -0.00156 -0.04877 -0.00052 -0.04908 0.0007 -0.04939 C 0.00157 -0.0497 0.00244 -0.05031 0.0033 -0.05062 C 0.00643 -0.05062 0.00938 -0.05031 0.0125 -0.05031 C 0.01476 -0.05031 0.01702 -0.05062 0.0191 -0.05031 L 0.08716 -0.03642 C 0.09063 -0.0355 0.09428 -0.03426 0.09775 -0.03303 C 0.09931 -0.03241 0.10035 -0.03149 0.10174 -0.03056 C 0.10348 -0.02963 0.10521 -0.02902 0.1066 -0.02809 C 0.10938 -0.02716 0.11216 -0.02624 0.11494 -0.02531 C 0.1165 -0.02439 0.11806 -0.02315 0.1198 -0.02284 C 0.125 -0.02099 0.13021 -0.02007 0.13542 -0.01852 C 0.15209 -0.00865 0.14497 -0.01173 0.1566 -0.0071 C 0.15747 -0.00618 0.15816 -0.00556 0.15903 -0.00494 C 0.16407 -0.00155 0.16355 -0.00371 0.16945 0.00123 C 0.17032 0.00216 0.17119 0.00246 0.17188 0.00339 C 0.17275 0.00432 0.17344 0.00586 0.17431 0.00679 C 0.17535 0.00833 0.17691 0.00925 0.1783 0.01049 C 0.18872 0.0216 0.17639 0.00987 0.18924 0.02129 C 0.19653 0.03734 0.1882 0.02037 0.19532 0.03148 C 0.19705 0.03395 0.19827 0.03734 0.19983 0.03981 C 0.20139 0.04197 0.20313 0.0429 0.20469 0.04506 C 0.20712 0.04876 0.20903 0.0537 0.21146 0.05679 C 0.21337 0.05956 0.21684 0.06388 0.21841 0.06728 C 0.21928 0.06882 0.21962 0.0716 0.22066 0.07345 C 0.22205 0.07654 0.22362 0.07901 0.22518 0.08179 C 0.22744 0.08549 0.23056 0.08827 0.23195 0.09321 C 0.23247 0.09506 0.23299 0.0966 0.23334 0.09814 C 0.23421 0.10123 0.23438 0.10463 0.23525 0.10771 C 0.23681 0.11234 0.23907 0.11574 0.24028 0.12037 C 0.24271 0.12777 0.24445 0.13611 0.24671 0.14382 C 0.24723 0.14629 0.24809 0.14907 0.24862 0.15154 C 0.24931 0.15493 0.24983 0.15802 0.25053 0.16111 C 0.25122 0.16327 0.25226 0.16512 0.25278 0.16728 C 0.25417 0.17314 0.25382 0.1753 0.25434 0.18086 C 0.25487 0.18518 0.25556 0.18919 0.25625 0.19351 C 0.25608 0.19907 0.25591 0.21358 0.25625 0.22006 C 0.2566 0.22345 0.25712 0.22716 0.2573 0.23086 C 0.25747 0.23364 0.25747 0.23672 0.25764 0.2395 C 0.25782 0.24722 0.25782 0.25802 0.25782 0.26512 C 0.25764 0.27376 0.25591 0.31666 0.25591 0.32746 C 0.25556 0.33734 0.25591 0.35709 0.25573 0.3574 C 0.25244 0.40864 0.24931 0.46018 0.24584 0.51172 C 0.24566 0.5145 0.2448 0.51759 0.24445 0.52006 C 0.24375 0.52654 0.24323 0.53302 0.24237 0.5395 C 0.24202 0.54228 0.2415 0.54506 0.24098 0.54814 C 0.24046 0.55246 0.24028 0.55679 0.23941 0.56111 C 0.2382 0.57129 0.23889 0.56543 0.23716 0.57253 C 0.23629 0.57623 0.23559 0.58024 0.23473 0.58425 C 0.23386 0.58765 0.23282 0.59228 0.2316 0.59537 C 0.23108 0.59691 0.23021 0.59784 0.22969 0.59938 C 0.229 0.60154 0.2283 0.60308 0.22778 0.60524 C 0.22657 0.60771 0.22414 0.61234 0.22292 0.6145 C 0.22101 0.62222 0.22292 0.61604 0.21893 0.62284 C 0.21841 0.62407 0.21789 0.62592 0.21719 0.62685 C 0.21146 0.63425 0.21198 0.62808 0.21181 0.63333 L 0.21181 0.63364 " pathEditMode="relative" rAng="360000" ptsTypes="AAAAAAAAAAAAAAAAAAAAAAAAAAAAAAAAAAAAAAAAAAAAAAAA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49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48704 L -0.04097 -0.48704 C -0.03854 -0.4929 -0.03715 -0.49908 -0.03489 -0.50401 C -0.0335 -0.50679 -0.03246 -0.50864 -0.03142 -0.51111 C -0.0302 -0.5142 -0.02951 -0.51698 -0.02847 -0.52006 C -0.02777 -0.52222 -0.02673 -0.52408 -0.02586 -0.52624 C -0.02465 -0.5284 -0.02343 -0.52994 -0.02222 -0.5321 C -0.01614 -0.5426 -0.02534 -0.52809 -0.01788 -0.54013 C -0.00972 -0.55371 -0.01666 -0.54105 -0.01093 -0.55155 C -0.00816 -0.55525 0.00018 -0.56729 0.00295 -0.57006 C 0.01875 -0.58797 0.03438 -0.60525 0.0507 -0.62192 C 0.054 -0.625 0.05782 -0.62716 0.06129 -0.62994 C 0.06355 -0.6321 0.06528 -0.63364 0.06771 -0.63519 C 0.06962 -0.63673 0.07188 -0.63766 0.07414 -0.63889 C 0.09219 -0.65 0.07118 -0.63766 0.08768 -0.64722 C 0.09306 -0.65155 0.09636 -0.65494 0.10174 -0.65741 C 0.10469 -0.65864 0.10764 -0.65926 0.11059 -0.66019 C 0.11355 -0.66142 0.11615 -0.66327 0.1191 -0.66482 C 0.12431 -0.66636 0.12952 -0.6676 0.13473 -0.66976 C 0.1375 -0.67099 0.14011 -0.67253 0.14254 -0.67315 C 0.14497 -0.67408 0.1474 -0.67377 0.15 -0.67408 C 0.15417 -0.67531 0.15834 -0.67624 0.16233 -0.67778 C 0.16476 -0.67871 0.16736 -0.67963 0.16962 -0.68056 C 0.17118 -0.68056 0.17309 -0.68118 0.175 -0.68148 C 0.18021 -0.68118 0.18559 -0.67994 0.19063 -0.68118 C 0.19618 -0.68241 0.20157 -0.68611 0.20695 -0.68519 C 0.21841 -0.68395 0.21302 -0.68426 0.22882 -0.68519 C 0.23733 -0.6855 0.24219 -0.68673 0.25191 -0.68272 C 0.25469 -0.68179 0.25747 -0.68056 0.26007 -0.67963 C 0.27049 -0.67593 0.26007 -0.68179 0.27223 -0.67562 C 0.28681 -0.66852 0.27309 -0.675 0.28507 -0.66698 C 0.28924 -0.66482 0.29323 -0.66235 0.2974 -0.66019 C 0.29948 -0.65864 0.30174 -0.65864 0.30348 -0.65648 C 0.30591 -0.65371 0.30799 -0.65031 0.31042 -0.64846 C 0.31233 -0.6463 0.31459 -0.64599 0.3165 -0.64445 C 0.32309 -0.63951 0.32969 -0.63457 0.33559 -0.62716 C 0.33889 -0.62284 0.34271 -0.61914 0.34584 -0.6142 C 0.36077 -0.59383 0.34896 -0.60556 0.36893 -0.58272 C 0.38212 -0.5676 0.38403 -0.56605 0.39549 -0.54877 C 0.40226 -0.53827 0.39914 -0.54136 0.40434 -0.53241 C 0.40573 -0.52994 0.4073 -0.52778 0.40868 -0.525 C 0.41198 -0.51729 0.41528 -0.50895 0.41823 -0.50062 C 0.42691 -0.47439 0.43629 -0.44846 0.4441 -0.4213 C 0.44532 -0.41729 0.44514 -0.41204 0.44618 -0.40803 C 0.4474 -0.40155 0.44896 -0.39568 0.45052 -0.38982 C 0.45209 -0.3821 0.45486 -0.3713 0.45608 -0.36297 C 0.45799 -0.34939 0.45764 -0.34013 0.45955 -0.325 C 0.46042 -0.31636 0.46181 -0.30834 0.4625 -0.3 C 0.46337 -0.28858 0.46407 -0.28118 0.46424 -0.26914 C 0.46459 -0.26081 0.46563 -0.25309 0.46493 -0.24537 L 0.46233 -0.21605 C 0.46198 -0.21204 0.46216 -0.20803 0.46146 -0.20463 C 0.46042 -0.20062 0.45955 -0.19692 0.45868 -0.1929 C 0.45591 -0.17871 0.45868 -0.17778 0.4533 -0.1605 C 0.44948 -0.14815 0.44601 -0.1355 0.44184 -0.12377 C 0.44045 -0.11945 0.43941 -0.11574 0.43802 -0.11204 C 0.43629 -0.10772 0.43386 -0.10463 0.4323 -0.10062 C 0.42691 -0.08827 0.4316 -0.09599 0.42691 -0.0821 C 0.4257 -0.07871 0.42396 -0.07593 0.4224 -0.07222 C 0.42101 -0.06852 0.42014 -0.06451 0.41875 -0.06111 C 0.41719 -0.0571 0.41511 -0.05371 0.41355 -0.05 C 0.41094 -0.04414 0.4092 -0.03704 0.40625 -0.03179 C 0.40417 -0.02747 0.40191 -0.02346 0.39983 -0.01945 C 0.39809 -0.01543 0.39653 -0.01019 0.39462 -0.00648 C 0.39132 0.00031 0.38716 0.00679 0.38351 0.01265 C 0.38299 0.01419 0.38195 0.01543 0.38125 0.01728 C 0.37934 0.02037 0.37778 0.02345 0.37587 0.02685 C 0.3625 0.04506 0.3757 0.02623 0.36302 0.04629 C 0.36111 0.04907 0.35348 0.05987 0.35209 0.06173 C 0.33664 0.07716 0.32153 0.0929 0.30608 0.10771 C 0.30434 0.10926 0.30261 0.10957 0.3007 0.10987 C 0.29618 0.11142 0.29375 0.11173 0.28924 0.11265 C 0.28646 0.1145 0.28386 0.11728 0.28125 0.1179 C 0.27691 0.11913 0.2724 0.11975 0.26823 0.12006 C 0.26355 0.12068 0.2592 0.12068 0.25469 0.12099 C 0.25174 0.1216 0.24896 0.1216 0.24636 0.1216 C 0.2441 0.12191 0.24219 0.1216 0.24011 0.1216 C 0.23316 0.12129 0.22587 0.12253 0.21893 0.12222 C 0.21528 0.12253 0.21146 0.12284 0.20799 0.12222 C 0.20556 0.12191 0.20382 0.12099 0.20157 0.12068 C 0.20035 0.12068 0.18438 0.11913 0.17952 0.11728 L 0.16702 0.11173 C 0.16476 0.11111 0.16233 0.11018 0.16007 0.10926 C 0.15087 0.1037 0.15157 0.10463 0.13976 0.0929 C 0.13525 0.08889 0.13039 0.08611 0.12639 0.07994 C 0.12275 0.07531 0.1191 0.06944 0.11493 0.06481 C 0.11337 0.06327 0.11181 0.06142 0.11042 0.05957 C 0.10973 0.05864 0.10903 0.05771 0.10816 0.05679 C 0.10677 0.05463 0.10486 0.0537 0.10348 0.05092 C 0.10157 0.04845 0.10035 0.04444 0.09896 0.04074 C 0.09688 0.03734 0.09514 0.03333 0.09289 0.02994 C 0.09132 0.02716 0.08907 0.02531 0.0875 0.02222 C 0.07934 0.00771 0.07118 -0.01667 0.06511 -0.03179 C 0.05677 -0.05895 0.04792 -0.08611 0.03959 -0.11327 C 0.03889 -0.11667 0.03855 -0.12037 0.03785 -0.12377 C 0.03733 -0.12778 0.03646 -0.13148 0.03594 -0.1355 C 0.03507 -0.13982 0.03525 -0.14383 0.03455 -0.14784 C 0.03212 -0.16111 0.03108 -0.15988 0.02969 -0.17222 C 0.02934 -0.17685 0.02917 -0.1821 0.02848 -0.18673 C 0.02674 -0.20463 0.02657 -0.19043 0.025 -0.21389 C 0.02309 -0.24105 0.02657 -0.21451 0.02466 -0.22932 C 0.02466 -0.23179 0.02466 -0.23395 0.02483 -0.23673 C 0.025 -0.24043 0.0257 -0.24445 0.0257 -0.24846 C 0.0257 -0.25 0.02518 -0.25093 0.025 -0.25278 C 0.02778 -0.27284 0.0257 -0.25247 0.02622 -0.28025 C 0.02639 -0.28395 0.02691 -0.28827 0.02726 -0.29198 C 0.02882 -0.31976 0.02639 -0.29568 0.03056 -0.33735 C 0.0323 -0.35247 0.03403 -0.36019 0.03681 -0.37562 C 0.03768 -0.38025 0.0382 -0.38457 0.03907 -0.38858 C 0.04254 -0.40371 0.04132 -0.3963 0.04323 -0.41081 C 0.04445 -0.41389 0.04566 -0.41667 0.0467 -0.41976 C 0.04879 -0.42624 0.05052 -0.43179 0.05278 -0.43704 C 0.05382 -0.44043 0.05608 -0.4429 0.0573 -0.44568 C 0.05799 -0.44692 0.05868 -0.44815 0.05903 -0.44939 C 0.0599 -0.45185 0.06077 -0.45463 0.06129 -0.4571 C 0.0625 -0.45926 0.06407 -0.46081 0.06493 -0.46327 C 0.0665 -0.46574 0.06702 -0.47037 0.06858 -0.47222 C 0.09445 -0.50185 0.12066 -0.52963 0.14688 -0.5571 C 0.1533 -0.56389 0.1592 -0.5713 0.16615 -0.57531 C 0.1691 -0.57685 0.17049 -0.57747 0.17344 -0.57994 C 0.17535 -0.58118 0.17691 -0.58272 0.17882 -0.58395 C 0.18195 -0.58642 0.1849 -0.58858 0.18802 -0.59105 C 0.19011 -0.5926 0.19202 -0.59476 0.19427 -0.59599 C 0.19566 -0.59692 0.19723 -0.59692 0.19879 -0.59753 C 0.19966 -0.59784 0.2007 -0.59877 0.20191 -0.59939 C 0.2033 -0.6 0.20504 -0.60031 0.20625 -0.60062 C 0.2073 -0.60124 0.20851 -0.60216 0.20955 -0.60247 C 0.21181 -0.6034 0.21407 -0.60401 0.2165 -0.60494 C 0.21736 -0.60525 0.21823 -0.60587 0.21927 -0.60648 C 0.22014 -0.60618 0.22118 -0.60587 0.22223 -0.60587 C 0.22396 -0.60648 0.2257 -0.60803 0.22726 -0.60834 C 0.22865 -0.60834 0.23039 -0.60834 0.2323 -0.60834 C 0.23403 -0.60834 0.23629 -0.60803 0.23802 -0.60803 C 0.23976 -0.60834 0.2415 -0.60834 0.24289 -0.60834 C 0.24462 -0.60803 0.24653 -0.60741 0.24827 -0.6071 C 0.25764 -0.60618 0.26129 -0.60679 0.26858 -0.60525 C 0.27032 -0.60494 0.27223 -0.60556 0.27396 -0.60432 C 0.28629 -0.59661 0.27396 -0.60309 0.28542 -0.59939 C 0.28837 -0.59877 0.29132 -0.59692 0.29445 -0.59568 C 0.29601 -0.59476 0.29757 -0.59445 0.29896 -0.59383 C 0.30209 -0.5926 0.30521 -0.5926 0.30782 -0.59136 C 0.3092 -0.59043 0.31042 -0.58889 0.31181 -0.58858 C 0.3132 -0.58827 0.31459 -0.58889 0.31598 -0.58827 C 0.31893 -0.58611 0.32136 -0.58148 0.32466 -0.58025 C 0.32761 -0.57871 0.33004 -0.57809 0.33299 -0.57562 C 0.34045 -0.56821 0.34063 -0.56574 0.34879 -0.55618 C 0.34948 -0.55525 0.35052 -0.55494 0.35139 -0.55401 C 0.35243 -0.55309 0.35348 -0.55155 0.35469 -0.55062 C 0.35747 -0.54692 0.36007 -0.54198 0.36337 -0.53982 C 0.36858 -0.5355 0.36632 -0.53858 0.37014 -0.53148 L 0.38438 -0.51543 C 0.38525 -0.51543 0.38629 -0.5142 0.38716 -0.51327 C 0.38802 -0.51235 0.38855 -0.51142 0.38924 -0.5105 C 0.39028 -0.50957 0.39115 -0.50895 0.39202 -0.50864 C 0.39289 -0.5071 0.39375 -0.50525 0.39445 -0.50401 C 0.39584 -0.50185 0.39723 -0.5 0.39861 -0.49846 C 0.39948 -0.49722 0.40052 -0.49692 0.40122 -0.49568 C 0.40226 -0.49476 0.40278 -0.4929 0.40365 -0.49167 C 0.40591 -0.48889 0.40816 -0.48766 0.41007 -0.48457 C 0.41181 -0.4821 0.41337 -0.47963 0.41511 -0.47655 C 0.4165 -0.47346 0.41927 -0.46945 0.42049 -0.46667 C 0.42275 -0.46142 0.42483 -0.45648 0.42691 -0.45093 C 0.43299 -0.43951 0.429 -0.44753 0.43733 -0.42469 L 0.43299 -0.4176 " pathEditMode="relative" rAng="3480000" ptsTypes="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3" y="178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00031 C -0.00243 0.00278 -0.00503 0.00556 -0.00746 0.00895 C -0.00903 0.01111 -0.01059 0.01451 -0.01232 0.01698 C -0.01371 0.01914 -0.0151 0.0213 -0.01666 0.02315 C -0.01788 0.025 -0.01927 0.02624 -0.02031 0.02778 C -0.02135 0.02963 -0.02187 0.03179 -0.02291 0.03334 C -0.02465 0.0358 -0.02656 0.03766 -0.02812 0.04013 C -0.02986 0.04259 -0.03125 0.04599 -0.03316 0.04846 C -0.03489 0.05062 -0.03715 0.05185 -0.03923 0.05401 C -0.05225 0.06543 -0.0401 0.05463 -0.05243 0.06389 C -0.05503 0.06574 -0.05764 0.0679 -0.06024 0.07037 C -0.0625 0.07222 -0.06475 0.07438 -0.06718 0.07593 C -0.07205 0.07932 -0.08212 0.08519 -0.08212 0.0855 C -0.09496 0.09599 -0.08646 0.08951 -0.10729 0.10155 L -0.11597 0.10679 C -0.1184 0.10864 -0.12066 0.11111 -0.12291 0.11235 C -0.13941 0.12284 -0.16909 0.1321 -0.18142 0.13642 C -0.19705 0.13735 -0.17778 0.13642 -0.18819 0.13642 C -0.18975 0.13642 -0.19114 0.13673 -0.19253 0.13642 C -0.19479 0.13642 -0.19722 0.13735 -0.19948 0.13611 C -0.20069 0.1358 -0.20191 0.13488 -0.20312 0.13488 C -0.20989 0.13334 -0.20295 0.13673 -0.21093 0.13334 C -0.22673 0.12655 -0.20555 0.13488 -0.21927 0.12778 C -0.22083 0.12685 -0.22239 0.12716 -0.22378 0.12655 C -0.2276 0.12469 -0.22743 0.12346 -0.23073 0.12006 C -0.23524 0.11605 -0.23316 0.11852 -0.23732 0.11543 C -0.23889 0.1142 -0.24045 0.11297 -0.24218 0.11142 C -0.24444 0.10864 -0.24653 0.10525 -0.24913 0.1034 C -0.25243 0.10124 -0.25538 0.09938 -0.2585 0.09692 C -0.26093 0.09476 -0.26302 0.09229 -0.26528 0.09043 C -0.27135 0.08519 -0.26458 0.09229 -0.27187 0.0855 C -0.27326 0.08426 -0.27465 0.08241 -0.27604 0.08118 C -0.27743 0.07963 -0.27916 0.0784 -0.28073 0.07716 C -0.28177 0.07593 -0.28281 0.07438 -0.28368 0.07346 C -0.28507 0.07253 -0.28698 0.07222 -0.28837 0.07099 C -0.2901 0.06945 -0.29166 0.06698 -0.2934 0.06543 C -0.29496 0.06389 -0.29653 0.06266 -0.29809 0.06142 C -0.30121 0.05834 -0.30382 0.05278 -0.30712 0.05124 C -0.31146 0.04938 -0.31163 0.05 -0.31562 0.04414 C -0.31701 0.04229 -0.31788 0.03982 -0.31909 0.03797 C -0.32083 0.0355 -0.32257 0.03334 -0.3243 0.03087 C -0.3401 0.00803 -0.32517 0.03025 -0.33298 0.01636 C -0.33923 0.00525 -0.33316 0.01883 -0.33958 0.00525 C -0.34323 -0.00216 -0.34618 -0.00833 -0.3493 -0.01636 C -0.34982 -0.0179 -0.35017 -0.01944 -0.35069 -0.02068 C -0.35538 -0.03055 -0.35746 -0.03179 -0.36059 -0.04382 C -0.3618 -0.04876 -0.36302 -0.05278 -0.36406 -0.05741 C -0.36597 -0.06605 -0.36875 -0.08271 -0.36996 -0.09012 C -0.37118 -0.09784 -0.37257 -0.10555 -0.37361 -0.11296 C -0.37656 -0.13703 -0.38003 -0.16111 -0.38246 -0.18518 C -0.38264 -0.18796 -0.38159 -0.19074 -0.38159 -0.19321 C -0.38125 -0.22253 -0.38281 -0.19815 -0.38194 -0.22222 C -0.38107 -0.2466 -0.38177 -0.22592 -0.37916 -0.24753 C -0.37656 -0.2716 -0.3809 -0.24815 -0.37621 -0.27623 C -0.37517 -0.28241 -0.37343 -0.28796 -0.37257 -0.29444 C -0.36927 -0.31574 -0.37257 -0.30833 -0.36684 -0.32839 C -0.36528 -0.33364 -0.36319 -0.33796 -0.36163 -0.3429 C -0.36041 -0.34784 -0.35972 -0.35278 -0.35868 -0.35771 C -0.35625 -0.36759 -0.35399 -0.37747 -0.35121 -0.38673 C -0.33698 -0.43364 -0.35486 -0.37562 -0.34201 -0.41481 C -0.33628 -0.43271 -0.33628 -0.43611 -0.32847 -0.45524 C -0.32673 -0.45957 -0.325 -0.46389 -0.32326 -0.4679 C -0.32222 -0.47099 -0.32135 -0.47407 -0.32014 -0.47685 C -0.31788 -0.48271 -0.31493 -0.48796 -0.31284 -0.49382 C -0.31128 -0.49815 -0.31024 -0.50401 -0.30798 -0.50802 L -0.29948 -0.52222 C -0.29757 -0.525 -0.296 -0.52932 -0.29392 -0.5321 C -0.29184 -0.53395 -0.2901 -0.53673 -0.28802 -0.53889 C -0.27899 -0.54845 -0.28611 -0.5392 -0.27691 -0.55092 C -0.27326 -0.55524 -0.27031 -0.56142 -0.26649 -0.5645 C -0.26198 -0.56821 -0.25746 -0.57284 -0.2526 -0.57623 C -0.25052 -0.57778 -0.24843 -0.57901 -0.24635 -0.58024 C -0.24149 -0.58426 -0.2368 -0.5895 -0.23159 -0.59228 C -0.22066 -0.59938 -0.22708 -0.59568 -0.2125 -0.60339 L -0.15642 -0.625 C -0.14948 -0.62747 -0.14271 -0.62994 -0.13593 -0.63179 C -0.13229 -0.63271 -0.12864 -0.63241 -0.125 -0.63302 L -0.1125 -0.63518 C -0.09878 -0.63734 -0.09878 -0.63703 -0.08264 -0.63673 C -0.08177 -0.63673 -0.0809 -0.63642 -0.08003 -0.63642 C -0.07778 -0.63611 -0.07534 -0.63673 -0.07326 -0.63611 C -0.07083 -0.63549 -0.0684 -0.63364 -0.06597 -0.63302 C -0.06354 -0.63241 -0.06146 -0.63333 -0.05903 -0.63271 C -0.05712 -0.63241 -0.05538 -0.63148 -0.05364 -0.63055 C -0.04392 -0.62531 -0.04097 -0.6216 -0.02986 -0.61265 C -0.00451 -0.5929 -0.03142 -0.61543 -0.01267 -0.59876 C -0.00625 -0.5929 -0.00781 -0.59691 0.00018 -0.58426 C 0.00729 -0.57284 0.01233 -0.56327 0.01754 -0.55031 C 0.01841 -0.54784 0.01927 -0.54475 0.02032 -0.54228 C 0.02136 -0.5395 0.02275 -0.53703 0.02379 -0.53426 C 0.02448 -0.53271 0.02483 -0.53086 0.02535 -0.52932 C 0.02587 -0.52808 0.02639 -0.52654 0.02674 -0.52531 C 0.03368 -0.50092 0.02153 -0.54043 0.03143 -0.50864 C 0.03282 -0.5 0.03403 -0.49166 0.03559 -0.48333 C 0.03663 -0.47747 0.03837 -0.47222 0.03959 -0.46636 C 0.04184 -0.45278 0.04375 -0.43858 0.04584 -0.425 C 0.04913 -0.39691 0.05278 -0.36882 0.05591 -0.34105 C 0.05625 -0.33703 0.05625 -0.33302 0.05643 -0.32901 C 0.0566 -0.32716 0.05816 -0.30987 0.05782 -0.30524 C 0.05729 -0.29537 0.05643 -0.28549 0.05573 -0.27531 C 0.05365 -0.24537 0.05712 -0.28981 0.05417 -0.25524 C 0.05382 -0.25092 0.05365 -0.2466 0.05313 -0.24228 C 0.05278 -0.2395 0.05209 -0.23642 0.05191 -0.23302 C 0.05122 -0.22438 0.05174 -0.21543 0.05 -0.20802 C 0.04896 -0.20401 0.04792 -0.2 0.04722 -0.19599 C 0.04236 -0.16728 0.0533 -0.20957 0.04254 -0.15926 C 0.04202 -0.15586 0.04115 -0.15247 0.04045 -0.14907 C 0.04028 -0.14784 0.04045 -0.14599 0.04011 -0.14444 C 0.03993 -0.14197 0.03993 -0.1392 0.03959 -0.13673 C 0.03889 -0.13271 0.0375 -0.12901 0.03681 -0.12469 C 0.03594 -0.11975 0.03559 -0.11389 0.03472 -0.10864 C 0.02622 -0.06142 0.03212 -0.09475 0.02657 -0.07191 C 0.01962 -0.04259 0.03229 -0.09074 0.0191 -0.04321 C 0.01841 -0.04043 0.01771 -0.03703 0.01684 -0.03457 C 0.01615 -0.0321 0.01511 -0.02994 0.01441 -0.02747 C 0.01007 -0.01296 0.0165 -0.02654 0.0066 -0.00278 C 0.00382 0.0034 0.00052 0.00864 -0.00139 0.01574 C -0.00243 0.01945 -0.00451 0.02778 -0.00607 0.03118 C -0.00764 0.03395 -0.00955 0.03642 -0.01111 0.0392 C -0.01284 0.04229 -0.01423 0.04599 -0.01597 0.04877 C -0.01718 0.05124 -0.01875 0.05278 -0.02014 0.05494 C -0.02413 0.06235 -0.02274 0.06327 -0.0276 0.07037 C -0.04843 0.1 -0.03559 0.08148 -0.04375 0.09074 C -0.04774 0.09506 -0.05139 0.10124 -0.05573 0.10494 L -0.07257 0.11945 C -0.07326 0.12068 -0.07378 0.12222 -0.07465 0.12315 C -0.07968 0.1284 -0.08628 0.13148 -0.09184 0.13488 C -0.09427 0.13735 -0.09635 0.13982 -0.09861 0.14198 C -0.10017 0.14352 -0.10191 0.14445 -0.1033 0.14568 C -0.10451 0.1463 -0.10538 0.14722 -0.10642 0.14846 C -0.10798 0.14969 -0.10955 0.15062 -0.11111 0.15185 L -0.14132 0.16266 C -0.14288 0.16297 -0.14479 0.16327 -0.14635 0.16327 C -0.14965 0.16327 -0.15729 0.16327 -0.16093 0.16327 C -0.16389 0.16266 -0.16666 0.16235 -0.16962 0.16204 C -0.17205 0.16204 -0.17465 0.16266 -0.17725 0.16235 C -0.1868 0.16111 -0.1875 0.15957 -0.19687 0.15679 C -0.21354 0.15155 -0.1934 0.15957 -0.21215 0.15062 C -0.2184 0.14784 -0.22448 0.1463 -0.23038 0.14136 C -0.24861 0.12747 -0.23854 0.13272 -0.25642 0.11266 C -0.2625 0.10556 -0.26823 0.10062 -0.27361 0.09229 C -0.27587 0.08858 -0.27847 0.0858 -0.28021 0.08118 C -0.28142 0.0784 -0.28264 0.07531 -0.28385 0.07222 C -0.28437 0.07099 -0.28472 0.06914 -0.28541 0.06821 C -0.28854 0.06142 -0.29288 0.05587 -0.29566 0.04815 C -0.29826 0.04136 -0.30104 0.03395 -0.30347 0.02685 C -0.30382 0.02562 -0.30434 0.02438 -0.30486 0.02315 C -0.30607 0.02006 -0.30729 0.01698 -0.30868 0.01389 C -0.31267 -0.00617 -0.30868 0.0108 -0.31475 -0.00771 C -0.31597 -0.01142 -0.31684 -0.01512 -0.31805 -0.01882 C -0.32465 -0.03827 -0.31909 -0.01636 -0.32604 -0.04105 C -0.32743 -0.04629 -0.3283 -0.05154 -0.32968 -0.05648 C -0.33073 -0.05987 -0.33177 -0.06296 -0.33264 -0.06605 C -0.33403 -0.07068 -0.33507 -0.07623 -0.33628 -0.08117 C -0.33663 -0.08271 -0.33732 -0.08364 -0.33767 -0.08518 C -0.33941 -0.09136 -0.34097 -0.09815 -0.34288 -0.10432 L -0.34583 -0.11543 C -0.34705 -0.12222 -0.34774 -0.1287 -0.3493 -0.13518 C -0.35052 -0.13981 -0.3526 -0.14352 -0.35364 -0.14876 C -0.36684 -0.20586 -0.35278 -0.1537 -0.36284 -0.19321 C -0.36337 -0.19475 -0.36389 -0.19599 -0.36423 -0.19753 C -0.3651 -0.20154 -0.3658 -0.20586 -0.36666 -0.21018 C -0.36718 -0.21203 -0.36805 -0.21358 -0.36823 -0.21543 C -0.37153 -0.24352 -0.37534 -0.27129 -0.37743 -0.3 C -0.37795 -0.30463 -0.37639 -0.30926 -0.37604 -0.3142 C -0.37534 -0.31944 -0.375 -0.32469 -0.37465 -0.32994 C -0.37448 -0.33179 -0.37448 -0.33333 -0.3743 -0.33457 C -0.37378 -0.34043 -0.37326 -0.3466 -0.37239 -0.35216 C -0.3717 -0.3571 -0.37048 -0.36173 -0.36996 -0.36697 C -0.36944 -0.37099 -0.36944 -0.37531 -0.36909 -0.37963 C -0.36857 -0.38426 -0.36805 -0.3892 -0.36753 -0.39382 C -0.36475 -0.41512 -0.36597 -0.40555 -0.3618 -0.42808 C -0.3592 -0.44166 -0.35781 -0.4571 -0.35225 -0.46852 C -0.33142 -0.51234 -0.36111 -0.44845 -0.3434 -0.49166 C -0.34132 -0.4966 -0.33889 -0.50062 -0.33663 -0.50524 C -0.32968 -0.51944 -0.33073 -0.51975 -0.32239 -0.53395 C -0.32014 -0.53765 -0.31771 -0.54105 -0.3151 -0.54444 C -0.31458 -0.54537 -0.31371 -0.54568 -0.31302 -0.54691 C -0.31024 -0.55092 -0.30781 -0.55555 -0.30521 -0.55895 C -0.30225 -0.56296 -0.2993 -0.56697 -0.29635 -0.57037 C -0.29566 -0.57129 -0.29479 -0.57191 -0.29409 -0.57284 C -0.29114 -0.57685 -0.28837 -0.58148 -0.28559 -0.58549 C -0.28472 -0.58642 -0.28403 -0.58703 -0.28316 -0.58796 C -0.28055 -0.59166 -0.27795 -0.59568 -0.27517 -0.59876 C -0.27291 -0.60185 -0.27014 -0.6037 -0.26771 -0.60648 C -0.26545 -0.60895 -0.26302 -0.61111 -0.26093 -0.61389 C -0.25885 -0.61605 -0.25712 -0.61944 -0.25503 -0.62068 C -0.25156 -0.62345 -0.24757 -0.62469 -0.24392 -0.62685 C -0.24184 -0.62808 -0.23975 -0.62994 -0.2375 -0.63117 C -0.23298 -0.63364 -0.22847 -0.6358 -0.22396 -0.63796 C -0.20468 -0.64568 -0.18541 -0.6537 -0.16614 -0.66049 C -0.14496 -0.66759 -0.1585 -0.66265 -0.15017 -0.66234 C -0.14635 -0.66234 -0.14271 -0.66234 -0.13889 -0.66234 C -0.1335 -0.66203 -0.12795 -0.66049 -0.12257 -0.66142 C -0.11823 -0.66234 -0.11371 -0.66358 -0.1092 -0.66389 C -0.10503 -0.6642 -0.10069 -0.66389 -0.09635 -0.66327 C -0.09548 -0.66296 -0.09462 -0.66296 -0.09375 -0.66265 C -0.09132 -0.66265 -0.08854 -0.66296 -0.08611 -0.66296 C -0.08524 -0.66265 -0.0842 -0.66234 -0.08333 -0.66234 C -0.07378 -0.66234 -0.07274 -0.6642 -0.0618 -0.66049 C -0.04791 -0.65586 -0.05538 -0.65895 -0.03524 -0.64691 C -0.03437 -0.64691 -0.03333 -0.64599 -0.03246 -0.64537 C -0.02708 -0.64074 -0.02118 -0.63796 -0.01614 -0.6321 C -0.01423 -0.62994 -0.01215 -0.62778 -0.01024 -0.62562 C -0.00816 -0.62345 -0.00555 -0.6216 -0.00347 -0.61913 C 0.00052 -0.61481 0.01285 -0.5966 0.01441 -0.59444 C 0.01615 -0.59197 0.01788 -0.59043 0.01962 -0.58734 C 0.02257 -0.5821 0.02552 -0.57685 0.02847 -0.5716 C 0.03056 -0.56759 0.03282 -0.56234 0.03525 -0.55895 C 0.03646 -0.5571 0.03802 -0.55524 0.03941 -0.55308 C 0.04028 -0.55 0.04115 -0.5466 0.04236 -0.54352 C 0.05122 -0.52099 0.04323 -0.54845 0.05452 -0.51543 C 0.06389 -0.48796 0.054 -0.51574 0.06233 -0.49568 C 0.06372 -0.49228 0.06476 -0.48858 0.06615 -0.48487 C 0.06684 -0.48333 0.06788 -0.48179 0.06841 -0.47994 C 0.06962 -0.47685 0.07049 -0.47376 0.07153 -0.47037 C 0.07379 -0.46358 0.07622 -0.45741 0.0783 -0.45031 C 0.07934 -0.44722 0.08021 -0.44413 0.08125 -0.44105 C 0.08247 -0.43796 0.08386 -0.43518 0.08507 -0.43179 C 0.08611 -0.4287 0.08698 -0.42469 0.0882 -0.42129 C 0.08976 -0.41543 0.08924 -0.41913 0.08959 -0.41574 L 0.08959 -0.41543 " pathEditMode="relative" rAng="20820000" ptsTypes="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-2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157</Words>
  <Application>Microsoft Office PowerPoint</Application>
  <PresentationFormat>On-screen Show (16:9)</PresentationFormat>
  <Paragraphs>50</Paragraphs>
  <Slides>18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Script MT Bold</vt:lpstr>
      <vt:lpstr>Londrina Solid</vt:lpstr>
      <vt:lpstr>Sport Day</vt:lpstr>
      <vt:lpstr>Barlow</vt:lpstr>
      <vt:lpstr>Century Gothic</vt:lpstr>
      <vt:lpstr>Comic Sans MS</vt:lpstr>
      <vt:lpstr>Arial</vt:lpstr>
      <vt:lpstr>Calibri</vt:lpstr>
      <vt:lpstr>Economics Lesson for Pre-K by Slidesgo</vt:lpstr>
      <vt:lpstr>PowerPoint Presentation</vt:lpstr>
      <vt:lpstr>Warm-up and review</vt:lpstr>
      <vt:lpstr>Warm-up  and review</vt:lpstr>
      <vt:lpstr>Slap the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number.</vt:lpstr>
      <vt:lpstr>PowerPoint Presentation</vt:lpstr>
      <vt:lpstr>Look, circle and read. .</vt:lpstr>
      <vt:lpstr>PowerPoint Presentation</vt:lpstr>
      <vt:lpstr>Let’s play. </vt:lpstr>
      <vt:lpstr>PowerPoint Presentation</vt:lpstr>
      <vt:lpstr>Fun corner and wrap-up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Administrator</cp:lastModifiedBy>
  <cp:revision>48</cp:revision>
  <dcterms:modified xsi:type="dcterms:W3CDTF">2025-02-24T03:02:48Z</dcterms:modified>
</cp:coreProperties>
</file>