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1"/>
  </p:notesMasterIdLst>
  <p:sldIdLst>
    <p:sldId id="369" r:id="rId2"/>
    <p:sldId id="256" r:id="rId3"/>
    <p:sldId id="260" r:id="rId4"/>
    <p:sldId id="259" r:id="rId5"/>
    <p:sldId id="493" r:id="rId6"/>
    <p:sldId id="518" r:id="rId7"/>
    <p:sldId id="519" r:id="rId8"/>
    <p:sldId id="522" r:id="rId9"/>
    <p:sldId id="523" r:id="rId10"/>
    <p:sldId id="521" r:id="rId11"/>
    <p:sldId id="376" r:id="rId12"/>
    <p:sldId id="524" r:id="rId13"/>
    <p:sldId id="497" r:id="rId14"/>
    <p:sldId id="261" r:id="rId15"/>
    <p:sldId id="372" r:id="rId16"/>
    <p:sldId id="525" r:id="rId17"/>
    <p:sldId id="546" r:id="rId18"/>
    <p:sldId id="373" r:id="rId19"/>
    <p:sldId id="526" r:id="rId20"/>
    <p:sldId id="423" r:id="rId21"/>
    <p:sldId id="527" r:id="rId22"/>
    <p:sldId id="528" r:id="rId23"/>
    <p:sldId id="537" r:id="rId24"/>
    <p:sldId id="530" r:id="rId25"/>
    <p:sldId id="538" r:id="rId26"/>
    <p:sldId id="531" r:id="rId27"/>
    <p:sldId id="539" r:id="rId28"/>
    <p:sldId id="532" r:id="rId29"/>
    <p:sldId id="540" r:id="rId30"/>
    <p:sldId id="533" r:id="rId31"/>
    <p:sldId id="541" r:id="rId32"/>
    <p:sldId id="534" r:id="rId33"/>
    <p:sldId id="542" r:id="rId34"/>
    <p:sldId id="529" r:id="rId35"/>
    <p:sldId id="543" r:id="rId36"/>
    <p:sldId id="535" r:id="rId37"/>
    <p:sldId id="544" r:id="rId38"/>
    <p:sldId id="536" r:id="rId39"/>
    <p:sldId id="545" r:id="rId40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42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unito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93A4"/>
    <a:srgbClr val="50A87F"/>
    <a:srgbClr val="628E79"/>
    <a:srgbClr val="86D1DE"/>
    <a:srgbClr val="CAB8C5"/>
    <a:srgbClr val="FFFFFF"/>
    <a:srgbClr val="F8CEBB"/>
    <a:srgbClr val="F7F2DD"/>
    <a:srgbClr val="4ABACD"/>
    <a:srgbClr val="F8D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0884" autoAdjust="0"/>
  </p:normalViewPr>
  <p:slideViewPr>
    <p:cSldViewPr>
      <p:cViewPr varScale="1">
        <p:scale>
          <a:sx n="92" d="100"/>
          <a:sy n="92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0717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741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76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Doraemon to go to the question.</a:t>
            </a:r>
          </a:p>
        </p:txBody>
      </p:sp>
    </p:spTree>
    <p:extLst>
      <p:ext uri="{BB962C8B-B14F-4D97-AF65-F5344CB8AC3E}">
        <p14:creationId xmlns:p14="http://schemas.microsoft.com/office/powerpoint/2010/main" val="531263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3654982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898303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6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698859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438066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5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363789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021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5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178879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3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839957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82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on the Return button to questions slide.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89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21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on the Return button to questions slide.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29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94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152523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10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78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After pair works, teacher calls out some pairs to check with class.</a:t>
            </a:r>
          </a:p>
        </p:txBody>
      </p:sp>
    </p:spTree>
    <p:extLst>
      <p:ext uri="{BB962C8B-B14F-4D97-AF65-F5344CB8AC3E}">
        <p14:creationId xmlns:p14="http://schemas.microsoft.com/office/powerpoint/2010/main" val="305006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audio icon to play again (if needed)</a:t>
            </a:r>
          </a:p>
        </p:txBody>
      </p:sp>
    </p:spTree>
    <p:extLst>
      <p:ext uri="{BB962C8B-B14F-4D97-AF65-F5344CB8AC3E}">
        <p14:creationId xmlns:p14="http://schemas.microsoft.com/office/powerpoint/2010/main" val="309855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465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779C7BF-6641-4B2E-BA13-D776FF5C23D6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1" r:id="rId6"/>
    <p:sldLayoutId id="2147483684" r:id="rId7"/>
    <p:sldLayoutId id="2147483685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2.xml"/><Relationship Id="rId7" Type="http://schemas.openxmlformats.org/officeDocument/2006/relationships/slide" Target="slide28.xml"/><Relationship Id="rId12" Type="http://schemas.openxmlformats.org/officeDocument/2006/relationships/slide" Target="slide3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36.xml"/><Relationship Id="rId5" Type="http://schemas.openxmlformats.org/officeDocument/2006/relationships/slide" Target="slide24.xml"/><Relationship Id="rId10" Type="http://schemas.openxmlformats.org/officeDocument/2006/relationships/slide" Target="slide34.xml"/><Relationship Id="rId4" Type="http://schemas.openxmlformats.org/officeDocument/2006/relationships/image" Target="../media/image15.png"/><Relationship Id="rId9" Type="http://schemas.openxmlformats.org/officeDocument/2006/relationships/slide" Target="slide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1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3581400" y="1733550"/>
            <a:ext cx="2126749" cy="1371600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round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071663" y="1733550"/>
            <a:ext cx="2126749" cy="1371600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sister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997451" y="1733550"/>
            <a:ext cx="2126749" cy="137160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374742" y="3105150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6954471" y="3105150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743717" y="3105150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F8656B5C-0A16-43CA-B710-090E2BB69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92" y="3409950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D9922771-3674-4899-91FB-99D3DE2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76" y="3409950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5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590800" y="2421499"/>
            <a:ext cx="428725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Listen and number.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ED0229-400C-4B6F-A8A9-6B40248F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pairs, look, ask and answer.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2AF1411-B2E7-494A-8CF8-4C517E9D7982}"/>
              </a:ext>
            </a:extLst>
          </p:cNvPr>
          <p:cNvSpPr/>
          <p:nvPr/>
        </p:nvSpPr>
        <p:spPr>
          <a:xfrm>
            <a:off x="1843036" y="1276350"/>
            <a:ext cx="5929363" cy="685800"/>
          </a:xfrm>
          <a:prstGeom prst="wedgeRoundRectCallout">
            <a:avLst>
              <a:gd name="adj1" fmla="val -57212"/>
              <a:gd name="adj2" fmla="val -28667"/>
              <a:gd name="adj3" fmla="val 16667"/>
            </a:avLst>
          </a:prstGeom>
          <a:solidFill>
            <a:schemeClr val="bg2"/>
          </a:solidFill>
          <a:ln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What does she look like?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51F55F0-2991-40BA-8B21-EBBD09AC30D9}"/>
              </a:ext>
            </a:extLst>
          </p:cNvPr>
          <p:cNvSpPr/>
          <p:nvPr/>
        </p:nvSpPr>
        <p:spPr>
          <a:xfrm>
            <a:off x="3505200" y="3867150"/>
            <a:ext cx="3870152" cy="685800"/>
          </a:xfrm>
          <a:prstGeom prst="wedgeRoundRectCallout">
            <a:avLst>
              <a:gd name="adj1" fmla="val 58120"/>
              <a:gd name="adj2" fmla="val 2101"/>
              <a:gd name="adj3" fmla="val 16667"/>
            </a:avLst>
          </a:prstGeom>
          <a:solidFill>
            <a:schemeClr val="bg2"/>
          </a:solidFill>
          <a:ln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 has ____.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F4761E-1C5E-4D79-BBFA-490F23A0C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53528"/>
            <a:ext cx="723451" cy="93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06171FD-3DE0-4FD3-BFED-BD5344F3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49" y="3725262"/>
            <a:ext cx="723451" cy="93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35780467-D20E-4EAC-A16B-F011D26EE7D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Comic Sans MS" panose="030F0702030302020204" pitchFamily="66" charset="0"/>
                <a:cs typeface="Arial" panose="020B0604020202020204" pitchFamily="34" charset="0"/>
              </a:rPr>
              <a:t>START TIMER</a:t>
            </a:r>
            <a:endParaRPr lang="en-GB" sz="20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3095C8A4-DF06-4ED0-BD9B-1FB9BF21E6A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51DD60EB-0745-402C-9F3E-F76A7AEA886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B43419E2-04EF-4794-BED5-9E84CB9720C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6E5B4A4B-2ABF-46A5-A500-AF6E67A48A7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9B6B770E-32C6-4729-A68E-47D10F8D356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EA405CDF-429B-4E4C-9EED-851EE3B5C56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2469573E-5C94-49FF-B75B-4B36A5DF1D1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58964675-F5E9-4F06-A1D4-78076E1401C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2C829248-C515-4B9E-B391-8B5B2627D50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C4C64EB-B0B2-421F-B362-CDA16813BAD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FCF02D36-A31E-4144-BD5B-A155775216D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746042EB-154E-4E07-AFC7-64A9422401B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06439DF1-8489-44A2-8B45-A0FE2395025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90CAC0B5-762E-4FD0-BE3E-0CDA844EA82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52575BE-982E-4A14-9FB8-0100B801AE8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D9124692-F529-4E18-B5F6-C5302734DB2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46D2A068-3942-4156-9514-92F80ECB8D7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7905FF9A-A553-4FFA-95B9-7F02FDA63FC2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F23F6D88-966C-4DE4-AF8F-9468F94D932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37934046-4156-4579-993C-A5ACA3BFA03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968FFD1F-D4B2-48B9-8BB7-5E10E5A6FE2D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B9AF090E-4C87-4908-974A-A7B3F34B551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BAAFC2EC-E56B-4CE6-B77F-2AD52E15D99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9EF59D5B-9369-44B6-AEF0-1770ED60972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BFCD5220-9D56-4626-B374-3D49FFA1F37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FFA7D241-F33A-49BD-82EE-D96715CCA16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1D4CA3D0-B78B-4A84-8906-92C141BF763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B5578A68-6723-4CFE-A3CA-A75B61DEEF7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D6E4492E-93DF-4450-8BD4-BDD496A7343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3C950574-2E11-414F-8652-3D935E210E8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DE9A870-C498-4F1D-85A7-E29DCCE23E4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77B67200-E7EF-4D12-9759-CAF9B0CC3F2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9D5A5804-4305-4D5D-8F89-C1A719DBF95D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468ABC92-EF35-49FF-9426-9A640264249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A47DB1AE-A0D9-4EE9-B1B0-D80BEC99891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5EBF5996-521D-4758-88FE-246FA55E7502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12FD37D2-7E27-4EDA-B224-7E0EF3F1689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163B4FD3-2608-4B51-8213-2527C1A317A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651732E4-9733-4EE1-A78C-EBCDC4B7874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B45EC350-A12B-4BC5-9B02-55F8831E721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C4D18197-A2F5-45EE-8535-3B398859F17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E350E6F8-F2BD-408A-BCD7-CBD94A8160B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46C88971-4D2C-4075-8619-9DAEB858484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A02D0490-F84E-4399-9D6D-E4073B74EFE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B769110C-C4B8-481B-A8D9-9A64AA72C1E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EA7963CE-0A62-4E2A-9CEF-24B5A5C045F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61166212-3346-4EA1-A71A-8DC95931207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65B86C6A-EF03-4CF3-A189-08F4DCFA804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6223EAF3-E830-4FC9-BF8F-948E297B25D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id="{CBFBB76C-077F-49A4-90B5-D4649BF6A64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48ACDE09-6AFC-4A3D-BC49-B201059CF54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E45358F0-C762-4881-9F0C-492D4563BDE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482C341E-7469-4829-A8A3-7ED1CB5B709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5272162E-F0C1-4AA8-A561-3F61D30B90D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F49A914C-FA40-4C23-9DE1-A7AD0F2F65F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98EBAE1C-D5C6-49E8-815E-28B696CB569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5D3CB9EE-CF94-46AE-8729-BF5DB481951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535DF1F3-BDC8-46D8-9B3C-4F89BB81A17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479B1A7F-CCD2-49C0-8ABA-1AEAAAF72A47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61EDC86A-9322-471E-BC06-5F5D0EAA020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25DDA17F-24BA-4701-BF54-F285D80B97D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FD489F20-6043-41F0-ABC5-75CAA121062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8AD298B5-4566-4685-9209-736EEA5C84D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560DBC51-3CFE-4E4F-AB26-3C5D9713DA7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45295F4C-53C2-4B58-82E8-36ADFB8F31F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E5475A3E-A398-4248-886D-ACBBF4AC0C6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D03E28D4-BF44-4FC3-A921-D8FE6C68CEE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232C0BAF-2CA9-4440-8451-D4B52106DE0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C7327D9C-AF14-4AEA-AF8A-9921F3C55C4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7AD9E59B-38AE-46CA-9530-231444410CD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5120828F-957C-4149-88A0-B9E70CD1872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3372D43F-6D19-4643-9E41-935D9CFA8BE2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E1DD0059-23AD-480C-B96E-C1ADC385409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239" name="Rectangle: Rounded Corners 238">
            <a:extLst>
              <a:ext uri="{FF2B5EF4-FFF2-40B4-BE49-F238E27FC236}">
                <a16:creationId xmlns:a16="http://schemas.microsoft.com/office/drawing/2014/main" id="{9A12F9E6-EE89-4301-8292-AD5C6D3E080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240" name="Rectangle: Rounded Corners 239">
            <a:extLst>
              <a:ext uri="{FF2B5EF4-FFF2-40B4-BE49-F238E27FC236}">
                <a16:creationId xmlns:a16="http://schemas.microsoft.com/office/drawing/2014/main" id="{4FB9FE57-DF2A-4501-B880-0D6B4ECD55C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8E8E4D78-351B-4EBE-A99C-BF894B0E7E4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842F6D58-E095-482E-A4C2-590B2F8E4D1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F1189BA7-4CE2-452C-BCB6-91FC0578D67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44" name="Rectangle: Rounded Corners 243">
            <a:extLst>
              <a:ext uri="{FF2B5EF4-FFF2-40B4-BE49-F238E27FC236}">
                <a16:creationId xmlns:a16="http://schemas.microsoft.com/office/drawing/2014/main" id="{24AFA4DB-C498-4057-8FA7-DDE0F6F9C1E2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16E503C8-E26F-42A7-90AC-F7AA9827C9F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03144218-5299-427F-B884-5A7B96F5B56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47" name="Rectangle: Rounded Corners 246">
            <a:extLst>
              <a:ext uri="{FF2B5EF4-FFF2-40B4-BE49-F238E27FC236}">
                <a16:creationId xmlns:a16="http://schemas.microsoft.com/office/drawing/2014/main" id="{60C2F6B9-C77E-4E18-AE53-35EA238237E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48" name="Rectangle: Rounded Corners 247">
            <a:extLst>
              <a:ext uri="{FF2B5EF4-FFF2-40B4-BE49-F238E27FC236}">
                <a16:creationId xmlns:a16="http://schemas.microsoft.com/office/drawing/2014/main" id="{819ED6B2-6A06-4EC5-A889-17955C599C5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49" name="Rectangle: Rounded Corners 248">
            <a:extLst>
              <a:ext uri="{FF2B5EF4-FFF2-40B4-BE49-F238E27FC236}">
                <a16:creationId xmlns:a16="http://schemas.microsoft.com/office/drawing/2014/main" id="{965F5464-1729-4837-B9D2-470CC4F2AF7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id="{DECD4583-8334-4FD2-818B-F489C49A71C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2156327B-57BD-413E-BC5E-4E3D3A99B93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286EF093-432F-4230-8342-6408DD82483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C98146FD-B0F9-4BFA-AFA1-7AB7737B5264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54" name="Rectangle: Rounded Corners 253">
            <a:extLst>
              <a:ext uri="{FF2B5EF4-FFF2-40B4-BE49-F238E27FC236}">
                <a16:creationId xmlns:a16="http://schemas.microsoft.com/office/drawing/2014/main" id="{03FDD581-E439-472F-B437-0C2B9FA76B2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255" name="Rectangle: Rounded Corners 254">
            <a:extLst>
              <a:ext uri="{FF2B5EF4-FFF2-40B4-BE49-F238E27FC236}">
                <a16:creationId xmlns:a16="http://schemas.microsoft.com/office/drawing/2014/main" id="{FC71E5B2-2B2E-45D7-8D04-28786221109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A48D5B59-734E-4F63-BBF8-9075365B391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018B6DB5-597F-4FFA-A608-7B585EDE0C9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258" name="Rectangle: Rounded Corners 257">
            <a:extLst>
              <a:ext uri="{FF2B5EF4-FFF2-40B4-BE49-F238E27FC236}">
                <a16:creationId xmlns:a16="http://schemas.microsoft.com/office/drawing/2014/main" id="{15F04357-2B98-4258-8171-EF0AAD711D3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59" name="Rectangle: Rounded Corners 258">
            <a:extLst>
              <a:ext uri="{FF2B5EF4-FFF2-40B4-BE49-F238E27FC236}">
                <a16:creationId xmlns:a16="http://schemas.microsoft.com/office/drawing/2014/main" id="{820E3950-97B5-4F41-8434-690DF2C6D42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60" name="Rectangle: Rounded Corners 259">
            <a:extLst>
              <a:ext uri="{FF2B5EF4-FFF2-40B4-BE49-F238E27FC236}">
                <a16:creationId xmlns:a16="http://schemas.microsoft.com/office/drawing/2014/main" id="{69FECAD6-45E1-42E6-9DCC-C174D1889F6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id="{D72CC804-02E5-44DD-8501-914D0212C7B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62" name="Rectangle: Rounded Corners 261">
            <a:extLst>
              <a:ext uri="{FF2B5EF4-FFF2-40B4-BE49-F238E27FC236}">
                <a16:creationId xmlns:a16="http://schemas.microsoft.com/office/drawing/2014/main" id="{E090C8FE-4FC7-47E9-A951-66960B37927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63" name="Rectangle: Rounded Corners 262">
            <a:extLst>
              <a:ext uri="{FF2B5EF4-FFF2-40B4-BE49-F238E27FC236}">
                <a16:creationId xmlns:a16="http://schemas.microsoft.com/office/drawing/2014/main" id="{C2130F9E-7C76-42CC-9B4A-32457B86F0F8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64" name="Rectangle: Rounded Corners 263">
            <a:extLst>
              <a:ext uri="{FF2B5EF4-FFF2-40B4-BE49-F238E27FC236}">
                <a16:creationId xmlns:a16="http://schemas.microsoft.com/office/drawing/2014/main" id="{201C109E-F546-4A11-81CF-98E4244AF39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65" name="Rectangle: Rounded Corners 264">
            <a:extLst>
              <a:ext uri="{FF2B5EF4-FFF2-40B4-BE49-F238E27FC236}">
                <a16:creationId xmlns:a16="http://schemas.microsoft.com/office/drawing/2014/main" id="{F5722116-EC74-4E27-B574-40F9ADF8737D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66" name="Rectangle: Rounded Corners 265">
            <a:extLst>
              <a:ext uri="{FF2B5EF4-FFF2-40B4-BE49-F238E27FC236}">
                <a16:creationId xmlns:a16="http://schemas.microsoft.com/office/drawing/2014/main" id="{CF4BB7EB-1B75-4FBD-A7BE-5390213AC9C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67" name="Rectangle: Rounded Corners 266">
            <a:extLst>
              <a:ext uri="{FF2B5EF4-FFF2-40B4-BE49-F238E27FC236}">
                <a16:creationId xmlns:a16="http://schemas.microsoft.com/office/drawing/2014/main" id="{117F6B13-05BE-4321-9170-D6456159256A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68" name="Rectangle: Rounded Corners 267">
            <a:extLst>
              <a:ext uri="{FF2B5EF4-FFF2-40B4-BE49-F238E27FC236}">
                <a16:creationId xmlns:a16="http://schemas.microsoft.com/office/drawing/2014/main" id="{FF9A3349-F909-46F1-BA1A-80240473287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id="{6CEF798A-3617-4A45-B6E7-FC98B75D84F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70" name="Rectangle: Rounded Corners 269">
            <a:extLst>
              <a:ext uri="{FF2B5EF4-FFF2-40B4-BE49-F238E27FC236}">
                <a16:creationId xmlns:a16="http://schemas.microsoft.com/office/drawing/2014/main" id="{65508CBA-562C-4482-A8CE-D59CC105906B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71" name="Rectangle: Rounded Corners 270">
            <a:extLst>
              <a:ext uri="{FF2B5EF4-FFF2-40B4-BE49-F238E27FC236}">
                <a16:creationId xmlns:a16="http://schemas.microsoft.com/office/drawing/2014/main" id="{A8D28E9E-B405-4F93-8347-7F03F39B95E1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72" name="Rectangle: Rounded Corners 271">
            <a:extLst>
              <a:ext uri="{FF2B5EF4-FFF2-40B4-BE49-F238E27FC236}">
                <a16:creationId xmlns:a16="http://schemas.microsoft.com/office/drawing/2014/main" id="{BAEFD3F2-E634-4FC0-8EF5-62EA5C3D73BD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id="{C1912926-21E9-4383-BDEA-6C3DC77DAE2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74" name="Rectangle: Rounded Corners 273">
            <a:extLst>
              <a:ext uri="{FF2B5EF4-FFF2-40B4-BE49-F238E27FC236}">
                <a16:creationId xmlns:a16="http://schemas.microsoft.com/office/drawing/2014/main" id="{210461AF-06D6-48F0-A2CB-B97FC4D2B036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75" name="Rectangle: Rounded Corners 274">
            <a:extLst>
              <a:ext uri="{FF2B5EF4-FFF2-40B4-BE49-F238E27FC236}">
                <a16:creationId xmlns:a16="http://schemas.microsoft.com/office/drawing/2014/main" id="{2C06CEBD-97AE-4D94-8223-292CB516506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76" name="Rectangle: Rounded Corners 275">
            <a:extLst>
              <a:ext uri="{FF2B5EF4-FFF2-40B4-BE49-F238E27FC236}">
                <a16:creationId xmlns:a16="http://schemas.microsoft.com/office/drawing/2014/main" id="{A3881B29-E2A6-491D-8CA3-28143A5258D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77" name="Rectangle: Rounded Corners 276">
            <a:extLst>
              <a:ext uri="{FF2B5EF4-FFF2-40B4-BE49-F238E27FC236}">
                <a16:creationId xmlns:a16="http://schemas.microsoft.com/office/drawing/2014/main" id="{3E416059-ACEE-4177-81DC-3AA280808509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78" name="Rectangle: Rounded Corners 277">
            <a:extLst>
              <a:ext uri="{FF2B5EF4-FFF2-40B4-BE49-F238E27FC236}">
                <a16:creationId xmlns:a16="http://schemas.microsoft.com/office/drawing/2014/main" id="{25A4639B-69AB-43E4-B39B-D7D12FDA093C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79" name="Rectangle: Rounded Corners 278">
            <a:extLst>
              <a:ext uri="{FF2B5EF4-FFF2-40B4-BE49-F238E27FC236}">
                <a16:creationId xmlns:a16="http://schemas.microsoft.com/office/drawing/2014/main" id="{58948B7C-2204-45A3-A4FB-F54EAE49A46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80" name="Rectangle: Rounded Corners 279">
            <a:extLst>
              <a:ext uri="{FF2B5EF4-FFF2-40B4-BE49-F238E27FC236}">
                <a16:creationId xmlns:a16="http://schemas.microsoft.com/office/drawing/2014/main" id="{61ADA441-D1D6-45D8-9AEC-C135BD9046B5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81" name="Rectangle: Rounded Corners 280">
            <a:extLst>
              <a:ext uri="{FF2B5EF4-FFF2-40B4-BE49-F238E27FC236}">
                <a16:creationId xmlns:a16="http://schemas.microsoft.com/office/drawing/2014/main" id="{61CFD42E-9BDF-435F-AD9E-68774C4DB61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82" name="Rectangle: Rounded Corners 281">
            <a:extLst>
              <a:ext uri="{FF2B5EF4-FFF2-40B4-BE49-F238E27FC236}">
                <a16:creationId xmlns:a16="http://schemas.microsoft.com/office/drawing/2014/main" id="{B6470F5D-83F0-4B0E-B813-BB88ECD8F25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3" name="Rectangle: Rounded Corners 282">
            <a:extLst>
              <a:ext uri="{FF2B5EF4-FFF2-40B4-BE49-F238E27FC236}">
                <a16:creationId xmlns:a16="http://schemas.microsoft.com/office/drawing/2014/main" id="{EA0C5D7F-F60C-40BC-8BF5-13968749AD8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84" name="Rectangle: Rounded Corners 283">
            <a:extLst>
              <a:ext uri="{FF2B5EF4-FFF2-40B4-BE49-F238E27FC236}">
                <a16:creationId xmlns:a16="http://schemas.microsoft.com/office/drawing/2014/main" id="{FB28E295-B06F-4E65-9008-C8B9DA7437AF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85" name="Rectangle: Rounded Corners 284">
            <a:extLst>
              <a:ext uri="{FF2B5EF4-FFF2-40B4-BE49-F238E27FC236}">
                <a16:creationId xmlns:a16="http://schemas.microsoft.com/office/drawing/2014/main" id="{C1E7DB8A-22A5-4A88-8A6E-E115DB44EF7E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86" name="Rectangle: Rounded Corners 285">
            <a:extLst>
              <a:ext uri="{FF2B5EF4-FFF2-40B4-BE49-F238E27FC236}">
                <a16:creationId xmlns:a16="http://schemas.microsoft.com/office/drawing/2014/main" id="{32DDCCD6-F842-4FCF-8F0C-1F907B6866F3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87" name="Rectangle: Rounded Corners 286">
            <a:extLst>
              <a:ext uri="{FF2B5EF4-FFF2-40B4-BE49-F238E27FC236}">
                <a16:creationId xmlns:a16="http://schemas.microsoft.com/office/drawing/2014/main" id="{9491CA2A-D5BC-4F87-9497-9C9A1507D6B0}"/>
              </a:ext>
            </a:extLst>
          </p:cNvPr>
          <p:cNvSpPr/>
          <p:nvPr/>
        </p:nvSpPr>
        <p:spPr>
          <a:xfrm>
            <a:off x="838200" y="3725262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latin typeface="Comic Sans MS" panose="030F0702030302020204" pitchFamily="66" charset="0"/>
                <a:cs typeface="Arial" panose="020B0604020202020204" pitchFamily="34" charset="0"/>
              </a:rPr>
              <a:t>TIME’S UP!</a:t>
            </a:r>
            <a:endParaRPr lang="en-GB" sz="2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57" y="2085786"/>
            <a:ext cx="7505700" cy="16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</p:childTnLst>
        </p:cTn>
      </p:par>
    </p:tnLst>
    <p:bldLst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57" y="2085786"/>
            <a:ext cx="7505700" cy="16711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659505"/>
            <a:ext cx="7695302" cy="583950"/>
          </a:xfrm>
        </p:spPr>
        <p:txBody>
          <a:bodyPr/>
          <a:lstStyle/>
          <a:p>
            <a:r>
              <a:rPr lang="en-US" sz="3600"/>
              <a:t>Listen and number.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5D4FA-F20B-4E66-9E59-933000D801DD}"/>
              </a:ext>
            </a:extLst>
          </p:cNvPr>
          <p:cNvSpPr txBox="1"/>
          <p:nvPr/>
        </p:nvSpPr>
        <p:spPr>
          <a:xfrm>
            <a:off x="7848600" y="325755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9B7AFC-2A71-4C22-952D-B3E7431D9EAB}"/>
              </a:ext>
            </a:extLst>
          </p:cNvPr>
          <p:cNvSpPr txBox="1"/>
          <p:nvPr/>
        </p:nvSpPr>
        <p:spPr>
          <a:xfrm>
            <a:off x="2087906" y="3256632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EE9F2-67FB-43E5-A7B0-A3DEEAC36B2C}"/>
              </a:ext>
            </a:extLst>
          </p:cNvPr>
          <p:cNvSpPr txBox="1"/>
          <p:nvPr/>
        </p:nvSpPr>
        <p:spPr>
          <a:xfrm>
            <a:off x="5940813" y="3214876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C7EECD-EA72-4758-A8E8-33ABF43FA63E}"/>
              </a:ext>
            </a:extLst>
          </p:cNvPr>
          <p:cNvSpPr txBox="1"/>
          <p:nvPr/>
        </p:nvSpPr>
        <p:spPr>
          <a:xfrm>
            <a:off x="4033026" y="3256633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89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307075" y="2377812"/>
            <a:ext cx="4704494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/>
              <a:t>Look, complete and read.</a:t>
            </a:r>
            <a:endParaRPr sz="28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DF8713-1778-4395-B124-11645D7A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8350"/>
            <a:ext cx="6096528" cy="1889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096C3E-40C6-46CF-A494-98DD1C6A51BA}"/>
              </a:ext>
            </a:extLst>
          </p:cNvPr>
          <p:cNvSpPr txBox="1"/>
          <p:nvPr/>
        </p:nvSpPr>
        <p:spPr>
          <a:xfrm>
            <a:off x="2492770" y="3259447"/>
            <a:ext cx="833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big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E4769B-A036-4A7B-9810-6BFC83B0FED6}"/>
              </a:ext>
            </a:extLst>
          </p:cNvPr>
          <p:cNvSpPr txBox="1"/>
          <p:nvPr/>
        </p:nvSpPr>
        <p:spPr>
          <a:xfrm>
            <a:off x="5667358" y="3259447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face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picture. </a:t>
            </a:r>
            <a:br>
              <a:rPr lang="en-US" dirty="0"/>
            </a:br>
            <a:r>
              <a:rPr lang="en-US" dirty="0"/>
              <a:t>Is the boy </a:t>
            </a:r>
            <a:r>
              <a:rPr lang="en-US" dirty="0">
                <a:solidFill>
                  <a:srgbClr val="FF0000"/>
                </a:solidFill>
              </a:rPr>
              <a:t>slim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big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Is his face </a:t>
            </a:r>
            <a:r>
              <a:rPr lang="en-US" dirty="0">
                <a:solidFill>
                  <a:srgbClr val="FF0000"/>
                </a:solidFill>
              </a:rPr>
              <a:t>round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slim</a:t>
            </a:r>
            <a:r>
              <a:rPr lang="en-US" dirty="0"/>
              <a:t>?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B7527A8-215C-4050-A4B0-914B61F37C2C}"/>
              </a:ext>
            </a:extLst>
          </p:cNvPr>
          <p:cNvSpPr txBox="1">
            <a:spLocks/>
          </p:cNvSpPr>
          <p:nvPr/>
        </p:nvSpPr>
        <p:spPr>
          <a:xfrm>
            <a:off x="629189" y="838688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What are the missing words?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122" y="1885950"/>
            <a:ext cx="1192369" cy="23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DF8713-1778-4395-B124-11645D7A4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3000" y="2190750"/>
            <a:ext cx="5019903" cy="1889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096C3E-40C6-46CF-A494-98DD1C6A51BA}"/>
              </a:ext>
            </a:extLst>
          </p:cNvPr>
          <p:cNvSpPr txBox="1"/>
          <p:nvPr/>
        </p:nvSpPr>
        <p:spPr>
          <a:xfrm>
            <a:off x="3962400" y="3007762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look 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E4769B-A036-4A7B-9810-6BFC83B0FED6}"/>
              </a:ext>
            </a:extLst>
          </p:cNvPr>
          <p:cNvSpPr txBox="1"/>
          <p:nvPr/>
        </p:nvSpPr>
        <p:spPr>
          <a:xfrm>
            <a:off x="4462462" y="346692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hair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Look at the picture. </a:t>
            </a:r>
            <a:br>
              <a:rPr lang="en-US"/>
            </a:br>
            <a:r>
              <a:rPr lang="en-US"/>
              <a:t>Is the girl </a:t>
            </a:r>
            <a:r>
              <a:rPr lang="en-US">
                <a:solidFill>
                  <a:srgbClr val="FF0000"/>
                </a:solidFill>
              </a:rPr>
              <a:t>slim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big</a:t>
            </a:r>
            <a:r>
              <a:rPr lang="en-US"/>
              <a:t>?</a:t>
            </a:r>
            <a:br>
              <a:rPr lang="en-US"/>
            </a:br>
            <a:r>
              <a:rPr lang="en-US"/>
              <a:t>Is her hair </a:t>
            </a:r>
            <a:r>
              <a:rPr lang="en-US">
                <a:solidFill>
                  <a:srgbClr val="FF0000"/>
                </a:solidFill>
              </a:rPr>
              <a:t>long</a:t>
            </a:r>
            <a:r>
              <a:rPr lang="en-US"/>
              <a:t> or </a:t>
            </a:r>
            <a:r>
              <a:rPr lang="en-US">
                <a:solidFill>
                  <a:srgbClr val="FF0000"/>
                </a:solidFill>
              </a:rPr>
              <a:t>short</a:t>
            </a:r>
            <a:r>
              <a:rPr lang="en-US"/>
              <a:t>?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B7527A8-215C-4050-A4B0-914B61F37C2C}"/>
              </a:ext>
            </a:extLst>
          </p:cNvPr>
          <p:cNvSpPr txBox="1">
            <a:spLocks/>
          </p:cNvSpPr>
          <p:nvPr/>
        </p:nvSpPr>
        <p:spPr>
          <a:xfrm>
            <a:off x="629189" y="740815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What are the missing words?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581" y="1949381"/>
            <a:ext cx="1261070" cy="256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55" y="628650"/>
            <a:ext cx="5601510" cy="392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AFEF7-FCB0-433E-AAF5-44CB6761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65" y="742950"/>
            <a:ext cx="1942650" cy="1269750"/>
          </a:xfrm>
        </p:spPr>
        <p:txBody>
          <a:bodyPr/>
          <a:lstStyle/>
          <a:p>
            <a:r>
              <a:rPr lang="en-US"/>
              <a:t>Practise in pairs.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6FE29-A9F6-4E4F-A58C-C669A8E1AD19}"/>
              </a:ext>
            </a:extLst>
          </p:cNvPr>
          <p:cNvSpPr txBox="1"/>
          <p:nvPr/>
        </p:nvSpPr>
        <p:spPr>
          <a:xfrm>
            <a:off x="2209800" y="201632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big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D1789-44F9-4149-967C-B851D904B640}"/>
              </a:ext>
            </a:extLst>
          </p:cNvPr>
          <p:cNvSpPr txBox="1"/>
          <p:nvPr/>
        </p:nvSpPr>
        <p:spPr>
          <a:xfrm>
            <a:off x="4343400" y="20127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face</a:t>
            </a:r>
            <a:endParaRPr lang="en-US"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14694-FC70-483C-B366-9956F697BE50}"/>
              </a:ext>
            </a:extLst>
          </p:cNvPr>
          <p:cNvSpPr txBox="1"/>
          <p:nvPr/>
        </p:nvSpPr>
        <p:spPr>
          <a:xfrm>
            <a:off x="2960881" y="344729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look like</a:t>
            </a:r>
            <a:endParaRPr lang="en-US"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320C-F4E2-42AD-B3E9-58F37CD33433}"/>
              </a:ext>
            </a:extLst>
          </p:cNvPr>
          <p:cNvSpPr txBox="1"/>
          <p:nvPr/>
        </p:nvSpPr>
        <p:spPr>
          <a:xfrm>
            <a:off x="3276600" y="378199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long hair</a:t>
            </a:r>
            <a:endParaRPr lang="en-US"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7B4D24-ECCB-4BAB-92B4-791FCDFCC2A9}"/>
              </a:ext>
            </a:extLst>
          </p:cNvPr>
          <p:cNvSpPr txBox="1">
            <a:spLocks/>
          </p:cNvSpPr>
          <p:nvPr/>
        </p:nvSpPr>
        <p:spPr>
          <a:xfrm>
            <a:off x="6347765" y="2571750"/>
            <a:ext cx="1942650" cy="126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Act it out!</a:t>
            </a:r>
          </a:p>
        </p:txBody>
      </p:sp>
    </p:spTree>
    <p:extLst>
      <p:ext uri="{BB962C8B-B14F-4D97-AF65-F5344CB8AC3E}">
        <p14:creationId xmlns:p14="http://schemas.microsoft.com/office/powerpoint/2010/main" val="24333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3260915" y="2476164"/>
            <a:ext cx="25856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/>
              <a:t>Let's play.</a:t>
            </a:r>
            <a:endParaRPr sz="36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42950"/>
            <a:ext cx="7543800" cy="37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solidFill>
                  <a:srgbClr val="C54B15"/>
                </a:solidFill>
                <a:latin typeface="Comic Sans MS" panose="030F0702030302020204" pitchFamily="66" charset="0"/>
              </a:rPr>
              <a:t>Unit 13</a:t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2 - Period 4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Fun corner and wrap-up</a:t>
            </a:r>
            <a:endParaRPr dirty="0"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05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93051" y="3773476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Doraemon Game</a:t>
            </a:r>
            <a:endParaRPr sz="32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oraemon Transparent PNG Images, Doraemon Clipart - Free Transparent PNG  Logos">
            <a:hlinkClick r:id="rId3" action="ppaction://hlinksldjump"/>
            <a:extLst>
              <a:ext uri="{FF2B5EF4-FFF2-40B4-BE49-F238E27FC236}">
                <a16:creationId xmlns:a16="http://schemas.microsoft.com/office/drawing/2014/main" id="{9415D08F-42A3-4EAF-A292-EC2E7FB8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16" y="59055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CDB39-1658-417E-933A-7217D8ACF41D}"/>
              </a:ext>
            </a:extLst>
          </p:cNvPr>
          <p:cNvSpPr txBox="1"/>
          <p:nvPr/>
        </p:nvSpPr>
        <p:spPr>
          <a:xfrm>
            <a:off x="3168620" y="63864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8" name="Picture 2" descr="Doraemon Transparent PNG Images, Doraemon Clipart - Free Transparent PNG  Logos">
            <a:hlinkClick r:id="rId5" action="ppaction://hlinksldjump"/>
            <a:extLst>
              <a:ext uri="{FF2B5EF4-FFF2-40B4-BE49-F238E27FC236}">
                <a16:creationId xmlns:a16="http://schemas.microsoft.com/office/drawing/2014/main" id="{2C58AA52-66EF-4EE7-8A91-62BAA3E2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262" y="59055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52D8B5-B3BF-412B-B395-5F6653A52547}"/>
              </a:ext>
            </a:extLst>
          </p:cNvPr>
          <p:cNvSpPr txBox="1"/>
          <p:nvPr/>
        </p:nvSpPr>
        <p:spPr>
          <a:xfrm>
            <a:off x="4751866" y="63864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0" name="Picture 2" descr="Doraemon Transparent PNG Images, Doraemon Clipart - Free Transparent PNG  Logos">
            <a:hlinkClick r:id="rId6" action="ppaction://hlinksldjump"/>
            <a:extLst>
              <a:ext uri="{FF2B5EF4-FFF2-40B4-BE49-F238E27FC236}">
                <a16:creationId xmlns:a16="http://schemas.microsoft.com/office/drawing/2014/main" id="{EE1BAA63-61A6-475B-9806-34C1BAC2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08" y="59055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36067F-AECE-4640-AD14-40436A420D04}"/>
              </a:ext>
            </a:extLst>
          </p:cNvPr>
          <p:cNvSpPr txBox="1"/>
          <p:nvPr/>
        </p:nvSpPr>
        <p:spPr>
          <a:xfrm>
            <a:off x="6335112" y="63864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2" name="Picture 2" descr="Doraemon Transparent PNG Images, Doraemon Clipart - Free Transparent PNG  Logos">
            <a:hlinkClick r:id="rId7" action="ppaction://hlinksldjump"/>
            <a:extLst>
              <a:ext uri="{FF2B5EF4-FFF2-40B4-BE49-F238E27FC236}">
                <a16:creationId xmlns:a16="http://schemas.microsoft.com/office/drawing/2014/main" id="{C402B444-FA1C-4B45-B90F-3E3BAF18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16" y="1939408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DA8E35-7D28-42AC-BEFA-04F0BDB658E4}"/>
              </a:ext>
            </a:extLst>
          </p:cNvPr>
          <p:cNvSpPr txBox="1"/>
          <p:nvPr/>
        </p:nvSpPr>
        <p:spPr>
          <a:xfrm>
            <a:off x="3168619" y="1987501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4" name="Picture 2" descr="Doraemon Transparent PNG Images, Doraemon Clipart - Free Transparent PNG  Logos">
            <a:hlinkClick r:id="rId8" action="ppaction://hlinksldjump"/>
            <a:extLst>
              <a:ext uri="{FF2B5EF4-FFF2-40B4-BE49-F238E27FC236}">
                <a16:creationId xmlns:a16="http://schemas.microsoft.com/office/drawing/2014/main" id="{EED4C759-F312-4DBE-AB00-25429E03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262" y="19347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EBF8EF-1781-4057-B3B1-498F2392EF8E}"/>
              </a:ext>
            </a:extLst>
          </p:cNvPr>
          <p:cNvSpPr txBox="1"/>
          <p:nvPr/>
        </p:nvSpPr>
        <p:spPr>
          <a:xfrm>
            <a:off x="4751866" y="198280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16" name="Picture 2" descr="Doraemon Transparent PNG Images, Doraemon Clipart - Free Transparent PNG  Logos">
            <a:hlinkClick r:id="rId9" action="ppaction://hlinksldjump"/>
            <a:extLst>
              <a:ext uri="{FF2B5EF4-FFF2-40B4-BE49-F238E27FC236}">
                <a16:creationId xmlns:a16="http://schemas.microsoft.com/office/drawing/2014/main" id="{B3A376C3-EF25-41E3-8631-19500ACE2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08" y="19347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2B3F96-235A-4544-8A0A-DEC3BFF6F5A5}"/>
              </a:ext>
            </a:extLst>
          </p:cNvPr>
          <p:cNvSpPr txBox="1"/>
          <p:nvPr/>
        </p:nvSpPr>
        <p:spPr>
          <a:xfrm>
            <a:off x="6335112" y="198280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18" name="Picture 2" descr="Doraemon Transparent PNG Images, Doraemon Clipart - Free Transparent PNG  Logos">
            <a:hlinkClick r:id="rId10" action="ppaction://hlinksldjump"/>
            <a:extLst>
              <a:ext uri="{FF2B5EF4-FFF2-40B4-BE49-F238E27FC236}">
                <a16:creationId xmlns:a16="http://schemas.microsoft.com/office/drawing/2014/main" id="{B2DDFB29-CED5-486B-974C-3B90B0E4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16" y="3288266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DF19F5-F8A2-4B79-9890-3DC7D189E924}"/>
              </a:ext>
            </a:extLst>
          </p:cNvPr>
          <p:cNvSpPr txBox="1"/>
          <p:nvPr/>
        </p:nvSpPr>
        <p:spPr>
          <a:xfrm>
            <a:off x="3168620" y="3336360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7</a:t>
            </a:r>
          </a:p>
        </p:txBody>
      </p:sp>
      <p:pic>
        <p:nvPicPr>
          <p:cNvPr id="20" name="Picture 2" descr="Doraemon Transparent PNG Images, Doraemon Clipart - Free Transparent PNG  Logos">
            <a:hlinkClick r:id="rId11" action="ppaction://hlinksldjump"/>
            <a:extLst>
              <a:ext uri="{FF2B5EF4-FFF2-40B4-BE49-F238E27FC236}">
                <a16:creationId xmlns:a16="http://schemas.microsoft.com/office/drawing/2014/main" id="{842006F4-48C9-421F-A736-AED94F6D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262" y="327887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F2EBC2-3439-455F-AE4E-0E9EF57F98A5}"/>
              </a:ext>
            </a:extLst>
          </p:cNvPr>
          <p:cNvSpPr txBox="1"/>
          <p:nvPr/>
        </p:nvSpPr>
        <p:spPr>
          <a:xfrm>
            <a:off x="4751866" y="332696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31" name="Picture 2" descr="Doraemon Transparent PNG Images, Doraemon Clipart - Free Transparent PNG  Logos">
            <a:hlinkClick r:id="rId12" action="ppaction://hlinksldjump"/>
            <a:extLst>
              <a:ext uri="{FF2B5EF4-FFF2-40B4-BE49-F238E27FC236}">
                <a16:creationId xmlns:a16="http://schemas.microsoft.com/office/drawing/2014/main" id="{7E7DD682-37C8-4632-8B3E-67CF7450E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887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3590A9-44CB-4F39-BE02-DD27217E11B5}"/>
              </a:ext>
            </a:extLst>
          </p:cNvPr>
          <p:cNvSpPr txBox="1"/>
          <p:nvPr/>
        </p:nvSpPr>
        <p:spPr>
          <a:xfrm>
            <a:off x="6273804" y="332696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7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Nobita ___ big eyes.</a:t>
            </a:r>
          </a:p>
        </p:txBody>
      </p:sp>
      <p:pic>
        <p:nvPicPr>
          <p:cNvPr id="16386" name="Picture 2" descr="Doraemon Nobita drawing free image download">
            <a:extLst>
              <a:ext uri="{FF2B5EF4-FFF2-40B4-BE49-F238E27FC236}">
                <a16:creationId xmlns:a16="http://schemas.microsoft.com/office/drawing/2014/main" id="{DE6C1BFD-47BF-4598-A9B3-B1E930A5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9" y="1996433"/>
            <a:ext cx="2542091" cy="26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4495800" y="1447800"/>
            <a:ext cx="33528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4495800" y="2505075"/>
            <a:ext cx="33528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4495800" y="3562350"/>
            <a:ext cx="33528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look</a:t>
            </a:r>
          </a:p>
        </p:txBody>
      </p:sp>
    </p:spTree>
    <p:extLst>
      <p:ext uri="{BB962C8B-B14F-4D97-AF65-F5344CB8AC3E}">
        <p14:creationId xmlns:p14="http://schemas.microsoft.com/office/powerpoint/2010/main" val="35144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2095051" cy="612600"/>
          </a:xfrm>
        </p:spPr>
        <p:txBody>
          <a:bodyPr/>
          <a:lstStyle/>
          <a:p>
            <a:r>
              <a:rPr lang="en-US" sz="3600"/>
              <a:t>Wow!</a:t>
            </a:r>
          </a:p>
        </p:txBody>
      </p:sp>
      <p:pic>
        <p:nvPicPr>
          <p:cNvPr id="25602" name="Picture 2" descr="Doraemon Happy GIF - Doraemon Happy Wonderful - Discover &amp; Share GIFs |  Doraemon, Doremon cartoon, Doraemon cartoon">
            <a:extLst>
              <a:ext uri="{FF2B5EF4-FFF2-40B4-BE49-F238E27FC236}">
                <a16:creationId xmlns:a16="http://schemas.microsoft.com/office/drawing/2014/main" id="{1C9977E9-D63D-4586-9718-3A78E8E5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57" y="1352550"/>
            <a:ext cx="542108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15F0D3-FD6B-4F5A-BE39-B96785922C50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+ 4 dorayaki</a:t>
            </a:r>
          </a:p>
        </p:txBody>
      </p:sp>
      <p:sp>
        <p:nvSpPr>
          <p:cNvPr id="3" name="Action Button: Retur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5EE5BFF-6D6F-4B17-BB2A-9834478A0E23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Nobita's mother _____.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4495800" y="1447800"/>
            <a:ext cx="33528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is slim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4495800" y="2505075"/>
            <a:ext cx="33528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 slim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4495800" y="3562350"/>
            <a:ext cx="33528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is short</a:t>
            </a:r>
          </a:p>
        </p:txBody>
      </p:sp>
      <p:pic>
        <p:nvPicPr>
          <p:cNvPr id="7" name="Picture 2" descr="Nobita's parents (Americans) by pinkiecute502 on DeviantArt">
            <a:extLst>
              <a:ext uri="{FF2B5EF4-FFF2-40B4-BE49-F238E27FC236}">
                <a16:creationId xmlns:a16="http://schemas.microsoft.com/office/drawing/2014/main" id="{305EDCCE-3561-412A-A87B-37166B9FD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59"/>
          <a:stretch/>
        </p:blipFill>
        <p:spPr bwMode="auto">
          <a:xfrm>
            <a:off x="1828800" y="1269750"/>
            <a:ext cx="1333051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7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475" y="540000"/>
            <a:ext cx="4381051" cy="612600"/>
          </a:xfrm>
        </p:spPr>
        <p:txBody>
          <a:bodyPr/>
          <a:lstStyle/>
          <a:p>
            <a:r>
              <a:rPr lang="en-US" sz="3600"/>
              <a:t>-2 dorayaki</a:t>
            </a:r>
          </a:p>
        </p:txBody>
      </p:sp>
      <p:pic>
        <p:nvPicPr>
          <p:cNvPr id="26626" name="Picture 2" descr="Anime Doraemon Gif - Gif Abyss">
            <a:extLst>
              <a:ext uri="{FF2B5EF4-FFF2-40B4-BE49-F238E27FC236}">
                <a16:creationId xmlns:a16="http://schemas.microsoft.com/office/drawing/2014/main" id="{CA1A21C5-4B90-4D25-BD06-7CFDBD64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39" y="1352550"/>
            <a:ext cx="527332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E3A625-6189-4F40-8E48-2275766519E2}"/>
              </a:ext>
            </a:extLst>
          </p:cNvPr>
          <p:cNvSpPr txBox="1">
            <a:spLocks/>
          </p:cNvSpPr>
          <p:nvPr/>
        </p:nvSpPr>
        <p:spPr>
          <a:xfrm>
            <a:off x="2381474" y="4065600"/>
            <a:ext cx="438105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It's a bad day!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1F0E19D-0E01-427A-8958-080EC2CA3D26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Dorami ______ 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4495800" y="1447800"/>
            <a:ext cx="33528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is tall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4495800" y="2505075"/>
            <a:ext cx="33528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 short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4495800" y="3562350"/>
            <a:ext cx="33528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is short</a:t>
            </a:r>
          </a:p>
        </p:txBody>
      </p:sp>
      <p:pic>
        <p:nvPicPr>
          <p:cNvPr id="18434" name="Picture 2" descr="Pin on Animation cartoon">
            <a:extLst>
              <a:ext uri="{FF2B5EF4-FFF2-40B4-BE49-F238E27FC236}">
                <a16:creationId xmlns:a16="http://schemas.microsoft.com/office/drawing/2014/main" id="{859F4CBB-C3CD-47F6-8A42-9FEF8AF1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57350"/>
            <a:ext cx="2660146" cy="31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+2 dorayaki</a:t>
            </a:r>
          </a:p>
        </p:txBody>
      </p:sp>
      <p:pic>
        <p:nvPicPr>
          <p:cNvPr id="27650" name="Picture 2" descr="Doraemon GIF">
            <a:extLst>
              <a:ext uri="{FF2B5EF4-FFF2-40B4-BE49-F238E27FC236}">
                <a16:creationId xmlns:a16="http://schemas.microsoft.com/office/drawing/2014/main" id="{D461C751-084A-4B58-B0D6-6F5CE533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80995"/>
            <a:ext cx="3171750" cy="3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Minh Họa Vector Dorayaki Dorayaki Là Một Món Ngọt Của Nhật Bản Hình minh  họa Sẵn có - Tải xuống Hình ảnh Ngay bây giờ - iStock">
            <a:extLst>
              <a:ext uri="{FF2B5EF4-FFF2-40B4-BE49-F238E27FC236}">
                <a16:creationId xmlns:a16="http://schemas.microsoft.com/office/drawing/2014/main" id="{D8DEEA7A-45C7-4F57-AF8D-A7822B9D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66950"/>
            <a:ext cx="2831501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A8822C-9D00-41B2-8A85-BAE07D3A3E15}"/>
              </a:ext>
            </a:extLst>
          </p:cNvPr>
          <p:cNvSpPr txBox="1">
            <a:spLocks/>
          </p:cNvSpPr>
          <p:nvPr/>
        </p:nvSpPr>
        <p:spPr>
          <a:xfrm>
            <a:off x="724349" y="399090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Doraemon is happy today!</a:t>
            </a:r>
          </a:p>
        </p:txBody>
      </p:sp>
      <p:sp>
        <p:nvSpPr>
          <p:cNvPr id="7" name="Action Button: Return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F935DFA-F34F-4AF4-8328-26E70C8D7258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Jaian ________ 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4495800" y="1447800"/>
            <a:ext cx="33528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has tall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4495800" y="2505075"/>
            <a:ext cx="33528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is big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4495800" y="3562350"/>
            <a:ext cx="33528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look short</a:t>
            </a:r>
          </a:p>
        </p:txBody>
      </p:sp>
      <p:pic>
        <p:nvPicPr>
          <p:cNvPr id="20482" name="Picture 2" descr="Jaian/Thư viện ảnh | Wikia Doraemon tiếng Việt | Fandom">
            <a:extLst>
              <a:ext uri="{FF2B5EF4-FFF2-40B4-BE49-F238E27FC236}">
                <a16:creationId xmlns:a16="http://schemas.microsoft.com/office/drawing/2014/main" id="{FAFED3F4-3857-4ACA-8774-87F83CB2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52550"/>
            <a:ext cx="2807368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1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0 dorayaki</a:t>
            </a:r>
          </a:p>
        </p:txBody>
      </p:sp>
      <p:pic>
        <p:nvPicPr>
          <p:cNvPr id="28674" name="Picture 2" descr="Anime Doraemon Gif - Gif Abyss">
            <a:extLst>
              <a:ext uri="{FF2B5EF4-FFF2-40B4-BE49-F238E27FC236}">
                <a16:creationId xmlns:a16="http://schemas.microsoft.com/office/drawing/2014/main" id="{A767859A-75CC-4EFF-AF82-D92F725F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95570"/>
            <a:ext cx="4059123" cy="3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9A07F1-8E29-4C49-B9F3-94E4FA8A5815}"/>
              </a:ext>
            </a:extLst>
          </p:cNvPr>
          <p:cNvSpPr txBox="1">
            <a:spLocks/>
          </p:cNvSpPr>
          <p:nvPr/>
        </p:nvSpPr>
        <p:spPr>
          <a:xfrm>
            <a:off x="724349" y="401642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Not feeling lucky</a:t>
            </a:r>
          </a:p>
        </p:txBody>
      </p:sp>
      <p:sp>
        <p:nvSpPr>
          <p:cNvPr id="7" name="Action Button: Retur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B9C5141-D5F8-40AD-9124-19B26BA8C1FC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905968" y="1372354"/>
            <a:ext cx="3504232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 </a:t>
            </a:r>
            <a:endParaRPr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02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75306" y="3647024"/>
            <a:ext cx="3035685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read and complete.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33746" y="182509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latin typeface="Comic Sans MS" panose="030F0702030302020204" pitchFamily="66" charset="0"/>
              </a:rPr>
              <a:t>04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49763" y="2984890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 dirty="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887112" y="174601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id="{A4C60D18-810A-4B26-8B12-5C007B2D7146}"/>
              </a:ext>
            </a:extLst>
          </p:cNvPr>
          <p:cNvSpPr/>
          <p:nvPr/>
        </p:nvSpPr>
        <p:spPr>
          <a:xfrm>
            <a:off x="4910991" y="2900178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802;p47">
            <a:extLst>
              <a:ext uri="{FF2B5EF4-FFF2-40B4-BE49-F238E27FC236}">
                <a16:creationId xmlns:a16="http://schemas.microsoft.com/office/drawing/2014/main" id="{CAF8D21B-E7A8-482A-B95B-2EF3F6F0B902}"/>
              </a:ext>
            </a:extLst>
          </p:cNvPr>
          <p:cNvSpPr txBox="1">
            <a:spLocks/>
          </p:cNvSpPr>
          <p:nvPr/>
        </p:nvSpPr>
        <p:spPr>
          <a:xfrm>
            <a:off x="5667563" y="3046689"/>
            <a:ext cx="2336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5684276" y="1827890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play.</a:t>
            </a:r>
          </a:p>
        </p:txBody>
      </p:sp>
      <p:sp>
        <p:nvSpPr>
          <p:cNvPr id="55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1914000" y="2563049"/>
            <a:ext cx="3031531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number.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Suneo _______ 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3429000" y="1447800"/>
            <a:ext cx="44196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has short hair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3429000" y="2505075"/>
            <a:ext cx="44196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is short hair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3429000" y="3562350"/>
            <a:ext cx="44196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has short</a:t>
            </a:r>
          </a:p>
        </p:txBody>
      </p:sp>
      <p:pic>
        <p:nvPicPr>
          <p:cNvPr id="21506" name="Picture 2" descr="Suneo Honekawa (Doraemon) by MrChampEx on DeviantArt">
            <a:extLst>
              <a:ext uri="{FF2B5EF4-FFF2-40B4-BE49-F238E27FC236}">
                <a16:creationId xmlns:a16="http://schemas.microsoft.com/office/drawing/2014/main" id="{06E8B6D3-1977-40D8-82E4-768D8CB0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0649"/>
            <a:ext cx="2685687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+3 dorayaki</a:t>
            </a:r>
          </a:p>
        </p:txBody>
      </p:sp>
      <p:pic>
        <p:nvPicPr>
          <p:cNvPr id="29698" name="Picture 2" descr="10 bí mật về Doraemon đâu phải ai cũng biết: Danh tính bạn gái đầu tiên gây  tò mò, từng suýt được chế tạo thật ngoài đời!">
            <a:extLst>
              <a:ext uri="{FF2B5EF4-FFF2-40B4-BE49-F238E27FC236}">
                <a16:creationId xmlns:a16="http://schemas.microsoft.com/office/drawing/2014/main" id="{6DE100D6-6063-4706-B37E-65B9EE69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57350"/>
            <a:ext cx="38862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A85D30-7EC0-42EB-890B-AB5FF2D00F7A}"/>
              </a:ext>
            </a:extLst>
          </p:cNvPr>
          <p:cNvSpPr txBox="1">
            <a:spLocks/>
          </p:cNvSpPr>
          <p:nvPr/>
        </p:nvSpPr>
        <p:spPr>
          <a:xfrm>
            <a:off x="990600" y="2114550"/>
            <a:ext cx="29718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Doraemon is in a good mood!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7FD66CC-BACC-4188-812A-F6703896B615}"/>
              </a:ext>
            </a:extLst>
          </p:cNvPr>
          <p:cNvSpPr/>
          <p:nvPr/>
        </p:nvSpPr>
        <p:spPr>
          <a:xfrm>
            <a:off x="857474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Shizuka ___ long 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3429000" y="1447800"/>
            <a:ext cx="44196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has - eyes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3429000" y="2505075"/>
            <a:ext cx="44196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is - hair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3429000" y="3562350"/>
            <a:ext cx="44196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has - hair</a:t>
            </a:r>
          </a:p>
        </p:txBody>
      </p:sp>
      <p:pic>
        <p:nvPicPr>
          <p:cNvPr id="22530" name="Picture 2" descr="Shizuka Minamoto | Love Interest Wiki | Fandom">
            <a:extLst>
              <a:ext uri="{FF2B5EF4-FFF2-40B4-BE49-F238E27FC236}">
                <a16:creationId xmlns:a16="http://schemas.microsoft.com/office/drawing/2014/main" id="{E3A81D5F-E154-40D0-A217-31B0B4E8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4" y="1076325"/>
            <a:ext cx="3107126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+2 dorayaki</a:t>
            </a:r>
          </a:p>
        </p:txBody>
      </p:sp>
      <p:pic>
        <p:nvPicPr>
          <p:cNvPr id="30724" name="Picture 4" descr="Doraemon Nobita GIFs | Tenor">
            <a:extLst>
              <a:ext uri="{FF2B5EF4-FFF2-40B4-BE49-F238E27FC236}">
                <a16:creationId xmlns:a16="http://schemas.microsoft.com/office/drawing/2014/main" id="{AD7BAA87-31E2-4434-BC84-8EE86283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04950"/>
            <a:ext cx="3835160" cy="27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A67067-7B1C-4D83-B1AB-D9A5DB2642A8}"/>
              </a:ext>
            </a:extLst>
          </p:cNvPr>
          <p:cNvSpPr txBox="1">
            <a:spLocks/>
          </p:cNvSpPr>
          <p:nvPr/>
        </p:nvSpPr>
        <p:spPr>
          <a:xfrm>
            <a:off x="533400" y="2281562"/>
            <a:ext cx="33528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Such a funny story!</a:t>
            </a:r>
          </a:p>
        </p:txBody>
      </p:sp>
      <p:sp>
        <p:nvSpPr>
          <p:cNvPr id="7" name="Action Button: Retur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9AB19F7-5D33-4A8E-B4D9-A076CDDE42AD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obita's parents (Americans) by pinkiecute502 on DeviantArt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 r="1492"/>
          <a:stretch/>
        </p:blipFill>
        <p:spPr bwMode="auto">
          <a:xfrm>
            <a:off x="1447800" y="1286260"/>
            <a:ext cx="19812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</p:spPr>
        <p:txBody>
          <a:bodyPr/>
          <a:lstStyle/>
          <a:p>
            <a:r>
              <a:rPr lang="en-US" sz="3600"/>
              <a:t>Nobita's father ___ big and short.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0981D9-D1D2-4962-B60A-AC96E34F7CC4}"/>
              </a:ext>
            </a:extLst>
          </p:cNvPr>
          <p:cNvSpPr/>
          <p:nvPr/>
        </p:nvSpPr>
        <p:spPr>
          <a:xfrm>
            <a:off x="5524502" y="1557338"/>
            <a:ext cx="2514598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look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856A43-9560-4667-9D60-6F75A8256BA7}"/>
              </a:ext>
            </a:extLst>
          </p:cNvPr>
          <p:cNvSpPr/>
          <p:nvPr/>
        </p:nvSpPr>
        <p:spPr>
          <a:xfrm>
            <a:off x="5524502" y="2559844"/>
            <a:ext cx="2514598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F97C33-9980-4277-83B8-848E5449DA5B}"/>
              </a:ext>
            </a:extLst>
          </p:cNvPr>
          <p:cNvSpPr/>
          <p:nvPr/>
        </p:nvSpPr>
        <p:spPr>
          <a:xfrm>
            <a:off x="5524502" y="3562350"/>
            <a:ext cx="2514598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is</a:t>
            </a:r>
          </a:p>
        </p:txBody>
      </p:sp>
    </p:spTree>
    <p:extLst>
      <p:ext uri="{BB962C8B-B14F-4D97-AF65-F5344CB8AC3E}">
        <p14:creationId xmlns:p14="http://schemas.microsoft.com/office/powerpoint/2010/main" val="33428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+3 dorayaki</a:t>
            </a:r>
          </a:p>
        </p:txBody>
      </p:sp>
      <p:pic>
        <p:nvPicPr>
          <p:cNvPr id="33794" name="Picture 2" descr="Doraemon GIF">
            <a:extLst>
              <a:ext uri="{FF2B5EF4-FFF2-40B4-BE49-F238E27FC236}">
                <a16:creationId xmlns:a16="http://schemas.microsoft.com/office/drawing/2014/main" id="{E9267B66-4495-41E8-8EE9-93D3E493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28750"/>
            <a:ext cx="2919413" cy="2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CB681F-8008-4F69-8572-969527FDF452}"/>
              </a:ext>
            </a:extLst>
          </p:cNvPr>
          <p:cNvSpPr txBox="1">
            <a:spLocks/>
          </p:cNvSpPr>
          <p:nvPr/>
        </p:nvSpPr>
        <p:spPr>
          <a:xfrm>
            <a:off x="724349" y="399090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Doraemon has a gift for you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BD5D0D7-CD2F-4063-B483-3572A3071BFD}"/>
              </a:ext>
            </a:extLst>
          </p:cNvPr>
          <p:cNvSpPr/>
          <p:nvPr/>
        </p:nvSpPr>
        <p:spPr>
          <a:xfrm>
            <a:off x="7924800" y="41719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02" r="526"/>
          <a:stretch/>
        </p:blipFill>
        <p:spPr bwMode="auto">
          <a:xfrm>
            <a:off x="1104900" y="1286260"/>
            <a:ext cx="27051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</p:spPr>
        <p:txBody>
          <a:bodyPr/>
          <a:lstStyle/>
          <a:p>
            <a:r>
              <a:rPr lang="en-US" sz="3600"/>
              <a:t>Doraemon __ a round __.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0981D9-D1D2-4962-B60A-AC96E34F7CC4}"/>
              </a:ext>
            </a:extLst>
          </p:cNvPr>
          <p:cNvSpPr/>
          <p:nvPr/>
        </p:nvSpPr>
        <p:spPr>
          <a:xfrm>
            <a:off x="4495800" y="1557338"/>
            <a:ext cx="35433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is - 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856A43-9560-4667-9D60-6F75A8256BA7}"/>
              </a:ext>
            </a:extLst>
          </p:cNvPr>
          <p:cNvSpPr/>
          <p:nvPr/>
        </p:nvSpPr>
        <p:spPr>
          <a:xfrm>
            <a:off x="4495800" y="2559844"/>
            <a:ext cx="35433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has - hair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F97C33-9980-4277-83B8-848E5449DA5B}"/>
              </a:ext>
            </a:extLst>
          </p:cNvPr>
          <p:cNvSpPr/>
          <p:nvPr/>
        </p:nvSpPr>
        <p:spPr>
          <a:xfrm>
            <a:off x="4495800" y="3562350"/>
            <a:ext cx="35433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has - face</a:t>
            </a:r>
          </a:p>
        </p:txBody>
      </p:sp>
    </p:spTree>
    <p:extLst>
      <p:ext uri="{BB962C8B-B14F-4D97-AF65-F5344CB8AC3E}">
        <p14:creationId xmlns:p14="http://schemas.microsoft.com/office/powerpoint/2010/main" val="22433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-1 dorayaki</a:t>
            </a:r>
          </a:p>
        </p:txBody>
      </p:sp>
      <p:pic>
        <p:nvPicPr>
          <p:cNvPr id="32770" name="Picture 2" descr="Mèo ú Doraemon dạy chúng ta điều gì về tình bạn? | Kênh Sinh Viên">
            <a:extLst>
              <a:ext uri="{FF2B5EF4-FFF2-40B4-BE49-F238E27FC236}">
                <a16:creationId xmlns:a16="http://schemas.microsoft.com/office/drawing/2014/main" id="{FE69117B-7AB4-4602-A5CB-3DCEFCD0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1125"/>
            <a:ext cx="4380021" cy="31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800092-5113-43AF-BAE7-7906EBE91ECA}"/>
              </a:ext>
            </a:extLst>
          </p:cNvPr>
          <p:cNvSpPr txBox="1">
            <a:spLocks/>
          </p:cNvSpPr>
          <p:nvPr/>
        </p:nvSpPr>
        <p:spPr>
          <a:xfrm>
            <a:off x="5124450" y="2114550"/>
            <a:ext cx="3657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It's rainy. They get wet.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9070575-BD1E-4518-8886-D39D5137AEDD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</p:spPr>
        <p:txBody>
          <a:bodyPr/>
          <a:lstStyle/>
          <a:p>
            <a:r>
              <a:rPr lang="en-US" sz="3600"/>
              <a:t>Nobita has _____.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0981D9-D1D2-4962-B60A-AC96E34F7CC4}"/>
              </a:ext>
            </a:extLst>
          </p:cNvPr>
          <p:cNvSpPr/>
          <p:nvPr/>
        </p:nvSpPr>
        <p:spPr>
          <a:xfrm>
            <a:off x="4495800" y="1557338"/>
            <a:ext cx="35433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A. round 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856A43-9560-4667-9D60-6F75A8256BA7}"/>
              </a:ext>
            </a:extLst>
          </p:cNvPr>
          <p:cNvSpPr/>
          <p:nvPr/>
        </p:nvSpPr>
        <p:spPr>
          <a:xfrm>
            <a:off x="4495800" y="2559844"/>
            <a:ext cx="3543300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B. small eyes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F97C33-9980-4277-83B8-848E5449DA5B}"/>
              </a:ext>
            </a:extLst>
          </p:cNvPr>
          <p:cNvSpPr/>
          <p:nvPr/>
        </p:nvSpPr>
        <p:spPr>
          <a:xfrm>
            <a:off x="4495800" y="3562350"/>
            <a:ext cx="3543300" cy="83820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</a:rPr>
              <a:t>C. big eyes</a:t>
            </a:r>
          </a:p>
        </p:txBody>
      </p:sp>
      <p:pic>
        <p:nvPicPr>
          <p:cNvPr id="23554" name="Picture 2" descr="3 Eyes | Japanese with Anime">
            <a:extLst>
              <a:ext uri="{FF2B5EF4-FFF2-40B4-BE49-F238E27FC236}">
                <a16:creationId xmlns:a16="http://schemas.microsoft.com/office/drawing/2014/main" id="{F0C03857-2546-4155-A214-6B676525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92" y="1733550"/>
            <a:ext cx="2968294" cy="24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+4 dorayaki</a:t>
            </a:r>
          </a:p>
        </p:txBody>
      </p:sp>
      <p:pic>
        <p:nvPicPr>
          <p:cNvPr id="31746" name="Picture 2" descr="Burgers in Anime — Doraemon: Nobita and the Birth of Japan 2016...">
            <a:extLst>
              <a:ext uri="{FF2B5EF4-FFF2-40B4-BE49-F238E27FC236}">
                <a16:creationId xmlns:a16="http://schemas.microsoft.com/office/drawing/2014/main" id="{EAFC55C1-B255-4B94-BE27-8E8501C3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28750"/>
            <a:ext cx="5422106" cy="305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B71DBD-9B9F-41F9-B33E-7395767FCAF4}"/>
              </a:ext>
            </a:extLst>
          </p:cNvPr>
          <p:cNvSpPr txBox="1">
            <a:spLocks/>
          </p:cNvSpPr>
          <p:nvPr/>
        </p:nvSpPr>
        <p:spPr>
          <a:xfrm>
            <a:off x="457200" y="2495550"/>
            <a:ext cx="27432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/>
              <a:t>Yummy!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0EA8EF5-3BCE-4111-B58B-7B4E791F307A}"/>
              </a:ext>
            </a:extLst>
          </p:cNvPr>
          <p:cNvSpPr/>
          <p:nvPr/>
        </p:nvSpPr>
        <p:spPr>
          <a:xfrm>
            <a:off x="838649" y="3966245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1824678" y="2033250"/>
            <a:ext cx="5494644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8101954" y="2028784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1252167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347692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219200" y="1504950"/>
            <a:ext cx="1781137" cy="12080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AB919"/>
                </a:solidFill>
                <a:latin typeface="Comic Sans MS" panose="030F0702030302020204" pitchFamily="66" charset="0"/>
              </a:rPr>
              <a:t>l</a:t>
            </a:r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ong </a:t>
            </a:r>
            <a:r>
              <a:rPr lang="en-US" sz="4000" b="1" dirty="0">
                <a:solidFill>
                  <a:srgbClr val="FAB919"/>
                </a:solidFill>
                <a:latin typeface="Comic Sans MS" panose="030F0702030302020204" pitchFamily="66" charset="0"/>
              </a:rPr>
              <a:t>hair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733550"/>
            <a:ext cx="1676400" cy="979452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733550"/>
            <a:ext cx="1676400" cy="979452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26258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26258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26258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34818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F3EA8023-A83F-4CF7-8255-29D764756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1FBFDE8F-FADD-4927-A2EC-F1E3BEE5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31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A78F6F75-2960-4AC9-B474-91BA1F9D2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8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4C5BDF5A-520E-4775-9AF4-3C391B8E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94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4" grpId="1" animBg="1"/>
      <p:bldP spid="8" grpId="0"/>
      <p:bldP spid="16" grpId="1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5790680" y="1730354"/>
            <a:ext cx="2641756" cy="979452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handsome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663608" y="1730354"/>
            <a:ext cx="1676400" cy="979452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big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447800" y="17335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slim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6860527" y="2614997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241691" y="26258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2062221" y="26258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EF96BF82-199C-479F-BBF4-5FAC1708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FE722346-7ACC-4B1B-AFA3-F1F9D199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31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83F76AB8-D820-4B42-A390-B016CE7C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8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6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3581400" y="1733550"/>
            <a:ext cx="2126749" cy="1371600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019801" y="1733550"/>
            <a:ext cx="2178612" cy="1371600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 round face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997451" y="1733550"/>
            <a:ext cx="2126749" cy="137160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big eyes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374742" y="3105150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6954471" y="3105150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743717" y="3105150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15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67C38406-3874-409A-9782-2E6932C0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89" y="330306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6349844" y="1581150"/>
            <a:ext cx="1803556" cy="1131852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ig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eyes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733550"/>
            <a:ext cx="1676400" cy="979452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big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447800" y="17335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AB919"/>
                </a:solidFill>
                <a:latin typeface="Comic Sans MS" panose="030F0702030302020204" pitchFamily="66" charset="0"/>
              </a:rPr>
              <a:t>slim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6964265" y="26258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26258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2062221" y="26258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2FEEF542-FFA6-42B2-9FFA-37A59E28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427E9CB7-AD16-41BB-984B-95BDB640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31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07A78D46-FAC3-428B-86D1-7FE18A7F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8" y="3159801"/>
            <a:ext cx="1316949" cy="131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1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3581400" y="1450836"/>
            <a:ext cx="2126749" cy="990600"/>
          </a:xfrm>
          <a:prstGeom prst="roundRect">
            <a:avLst/>
          </a:prstGeom>
          <a:noFill/>
          <a:ln w="38100">
            <a:solidFill>
              <a:srgbClr val="50A8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071663" y="1450836"/>
            <a:ext cx="2126749" cy="990600"/>
          </a:xfrm>
          <a:prstGeom prst="roundRect">
            <a:avLst/>
          </a:prstGeom>
          <a:noFill/>
          <a:ln w="38100">
            <a:solidFill>
              <a:srgbClr val="2D93A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997451" y="1450836"/>
            <a:ext cx="2126749" cy="99060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AB919"/>
                </a:solidFill>
                <a:latin typeface="Comic Sans MS" panose="030F0702030302020204" pitchFamily="66" charset="0"/>
              </a:rPr>
              <a:t>has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374742" y="2690635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6954471" y="2690635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743717" y="2690635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53EB49-988F-4C61-AAB6-53850FB5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odd one out.</a:t>
            </a:r>
          </a:p>
        </p:txBody>
      </p:sp>
      <p:pic>
        <p:nvPicPr>
          <p:cNvPr id="9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43A653F4-B648-43EA-9A34-7D9A10CA9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47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409976F4-F246-4290-B10C-4785927DE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31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7453570A-F3B5-4438-9E5B-FBA83164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8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Cute Star Clipart - EPS, Illustrator, JPG, PNG, SVG | Template.net">
            <a:extLst>
              <a:ext uri="{FF2B5EF4-FFF2-40B4-BE49-F238E27FC236}">
                <a16:creationId xmlns:a16="http://schemas.microsoft.com/office/drawing/2014/main" id="{884AAEA5-838A-464F-A225-41E46106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94" y="3159801"/>
            <a:ext cx="1443699" cy="14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6372</TotalTime>
  <Words>1018</Words>
  <Application>Microsoft Office PowerPoint</Application>
  <PresentationFormat>On-screen Show (16:9)</PresentationFormat>
  <Paragraphs>295</Paragraphs>
  <Slides>39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Times New Roman</vt:lpstr>
      <vt:lpstr>Amatic SC</vt:lpstr>
      <vt:lpstr>Comic Sans MS</vt:lpstr>
      <vt:lpstr>Nunito</vt:lpstr>
      <vt:lpstr>Arial</vt:lpstr>
      <vt:lpstr>Children's Day by Slidesgo</vt:lpstr>
      <vt:lpstr>PowerPoint Presentation</vt:lpstr>
      <vt:lpstr>Unit 13 Appearance</vt:lpstr>
      <vt:lpstr>Warm-up and review </vt:lpstr>
      <vt:lpstr>Warm-up</vt:lpstr>
      <vt:lpstr>Find the odd one out.</vt:lpstr>
      <vt:lpstr>Find the odd one out.</vt:lpstr>
      <vt:lpstr>Find the odd one out.</vt:lpstr>
      <vt:lpstr>Find the odd one out.</vt:lpstr>
      <vt:lpstr>Find the odd one out.</vt:lpstr>
      <vt:lpstr>Find the odd one out.</vt:lpstr>
      <vt:lpstr>02</vt:lpstr>
      <vt:lpstr>In pairs, look, ask and answer.</vt:lpstr>
      <vt:lpstr>Listen and number.</vt:lpstr>
      <vt:lpstr>03</vt:lpstr>
      <vt:lpstr>Look at the picture.  Is the boy slim or big? Is his face round or slim?</vt:lpstr>
      <vt:lpstr>Look at the picture.  Is the girl slim or big? Is her hair long or short?</vt:lpstr>
      <vt:lpstr>Practise in pairs.</vt:lpstr>
      <vt:lpstr>04</vt:lpstr>
      <vt:lpstr>PowerPoint Presentation</vt:lpstr>
      <vt:lpstr>Fun corner and wrap-up</vt:lpstr>
      <vt:lpstr>PowerPoint Presentation</vt:lpstr>
      <vt:lpstr>Nobita ___ big eyes.</vt:lpstr>
      <vt:lpstr>Wow!</vt:lpstr>
      <vt:lpstr>Nobita's mother _____.</vt:lpstr>
      <vt:lpstr>-2 dorayaki</vt:lpstr>
      <vt:lpstr>Dorami ______ .</vt:lpstr>
      <vt:lpstr>+2 dorayaki</vt:lpstr>
      <vt:lpstr>Jaian ________ .</vt:lpstr>
      <vt:lpstr>0 dorayaki</vt:lpstr>
      <vt:lpstr>Suneo _______ .</vt:lpstr>
      <vt:lpstr>+3 dorayaki</vt:lpstr>
      <vt:lpstr>Shizuka ___ long ___.</vt:lpstr>
      <vt:lpstr>+2 dorayaki</vt:lpstr>
      <vt:lpstr>Nobita's father ___ big and short.</vt:lpstr>
      <vt:lpstr>+3 dorayaki</vt:lpstr>
      <vt:lpstr>Doraemon __ a round __.</vt:lpstr>
      <vt:lpstr>-1 dorayaki</vt:lpstr>
      <vt:lpstr>Nobita has _____.</vt:lpstr>
      <vt:lpstr>+4 dorayaki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90</cp:revision>
  <dcterms:modified xsi:type="dcterms:W3CDTF">2025-02-24T02:52:30Z</dcterms:modified>
  <cp:category>9Slide.vn</cp:category>
</cp:coreProperties>
</file>