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1" r:id="rId2"/>
    <p:sldId id="272" r:id="rId3"/>
    <p:sldId id="279" r:id="rId4"/>
    <p:sldId id="284" r:id="rId5"/>
    <p:sldId id="312" r:id="rId6"/>
    <p:sldId id="293" r:id="rId7"/>
    <p:sldId id="290" r:id="rId8"/>
    <p:sldId id="291" r:id="rId9"/>
    <p:sldId id="292" r:id="rId10"/>
    <p:sldId id="294" r:id="rId11"/>
    <p:sldId id="286" r:id="rId12"/>
    <p:sldId id="295" r:id="rId13"/>
    <p:sldId id="296" r:id="rId14"/>
    <p:sldId id="297" r:id="rId15"/>
    <p:sldId id="298" r:id="rId16"/>
    <p:sldId id="299" r:id="rId17"/>
    <p:sldId id="321" r:id="rId18"/>
    <p:sldId id="300" r:id="rId19"/>
    <p:sldId id="301" r:id="rId20"/>
    <p:sldId id="302" r:id="rId21"/>
    <p:sldId id="303" r:id="rId22"/>
    <p:sldId id="306" r:id="rId23"/>
    <p:sldId id="287" r:id="rId24"/>
    <p:sldId id="307" r:id="rId25"/>
    <p:sldId id="322" r:id="rId26"/>
    <p:sldId id="308" r:id="rId27"/>
    <p:sldId id="309" r:id="rId28"/>
    <p:sldId id="310" r:id="rId29"/>
    <p:sldId id="311" r:id="rId30"/>
    <p:sldId id="288" r:id="rId31"/>
    <p:sldId id="313" r:id="rId32"/>
    <p:sldId id="314" r:id="rId33"/>
    <p:sldId id="315" r:id="rId34"/>
    <p:sldId id="316" r:id="rId35"/>
    <p:sldId id="317" r:id="rId36"/>
    <p:sldId id="318" r:id="rId37"/>
    <p:sldId id="320" r:id="rId38"/>
    <p:sldId id="319" r:id="rId39"/>
    <p:sldId id="305" r:id="rId40"/>
  </p:sldIdLst>
  <p:sldSz cx="18288000" cy="10287000"/>
  <p:notesSz cx="6858000" cy="9144000"/>
  <p:embeddedFontLst>
    <p:embeddedFont>
      <p:font typeface="Goudy Stout" panose="020B0604020202020204" charset="0"/>
      <p:regular r:id="rId42"/>
    </p:embeddedFont>
    <p:embeddedFont>
      <p:font typeface="OCR A Extended" panose="020B0604020202020204" charset="0"/>
      <p:regular r:id="rId43"/>
    </p:embeddedFont>
    <p:embeddedFont>
      <p:font typeface="Calibri" panose="020F0502020204030204" pitchFamily="34" charset="0"/>
      <p:regular r:id="rId44"/>
      <p:bold r:id="rId45"/>
      <p:italic r:id="rId46"/>
      <p:boldItalic r:id="rId47"/>
    </p:embeddedFont>
    <p:embeddedFont>
      <p:font typeface="Brush Script MT" panose="020B0604020202020204" charset="0"/>
      <p:italic r:id="rId48"/>
    </p:embeddedFont>
    <p:embeddedFont>
      <p:font typeface="Kristen ITC" panose="020B0604020202020204" charset="0"/>
      <p:regular r:id="rId49"/>
    </p:embeddedFont>
    <p:embeddedFont>
      <p:font typeface="Bahnschrift SemiBold Condensed" panose="020B0502040204020203" pitchFamily="34" charset="0"/>
      <p:bold r:id="rId50"/>
    </p:embeddedFont>
    <p:embeddedFont>
      <p:font typeface="Segoe UI Black" panose="020B0A02040204020203" pitchFamily="34" charset="0"/>
      <p:bold r:id="rId51"/>
      <p:boldItalic r:id="rId52"/>
    </p:embeddedFont>
    <p:embeddedFont>
      <p:font typeface="Gill Sans Ultra Bold" panose="020B0604020202020204" charset="0"/>
      <p:regular r:id="rId53"/>
    </p:embeddedFont>
    <p:embeddedFont>
      <p:font typeface="Rockwell Extra Bold" panose="020B0604020202020204" charset="0"/>
      <p:bold r:id="rId54"/>
    </p:embeddedFont>
    <p:embeddedFont>
      <p:font typeface="Comic Sans MS" panose="030F0702030302020204" pitchFamily="66" charset="0"/>
      <p:regular r:id="rId55"/>
      <p:bold r:id="rId56"/>
      <p:italic r:id="rId57"/>
      <p:boldItalic r:id="rId58"/>
    </p:embeddedFont>
    <p:embeddedFont>
      <p:font typeface="Showcard Gothic" panose="020B0604020202020204" charset="0"/>
      <p:regular r:id="rId59"/>
    </p:embeddedFont>
    <p:embeddedFont>
      <p:font typeface="Broadway" panose="020B0604020202020204" charset="0"/>
      <p:regular r:id="rId60"/>
    </p:embeddedFont>
    <p:embeddedFont>
      <p:font typeface="Cascadia Mono SemiBold" panose="020B0609020000020004" pitchFamily="49" charset="0"/>
      <p:bold r:id="rId61"/>
      <p:boldItalic r:id="rId62"/>
    </p:embeddedFont>
    <p:embeddedFont>
      <p:font typeface="Cooper Black"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682" autoAdjust="0"/>
  </p:normalViewPr>
  <p:slideViewPr>
    <p:cSldViewPr>
      <p:cViewPr varScale="1">
        <p:scale>
          <a:sx n="47" d="100"/>
          <a:sy n="47" d="100"/>
        </p:scale>
        <p:origin x="49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348843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animals.</a:t>
            </a:r>
          </a:p>
          <a:p>
            <a:r>
              <a:rPr lang="en-US" dirty="0"/>
              <a:t>-</a:t>
            </a:r>
            <a:r>
              <a:rPr lang="en-US" baseline="0" dirty="0"/>
              <a:t> After the game, click NEXT to move on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31</a:t>
            </a:fld>
            <a:endParaRPr lang="en-US"/>
          </a:p>
        </p:txBody>
      </p:sp>
    </p:spTree>
    <p:extLst>
      <p:ext uri="{BB962C8B-B14F-4D97-AF65-F5344CB8AC3E}">
        <p14:creationId xmlns:p14="http://schemas.microsoft.com/office/powerpoint/2010/main" val="400325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319096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33</a:t>
            </a:fld>
            <a:endParaRPr lang="en-US"/>
          </a:p>
        </p:txBody>
      </p:sp>
    </p:spTree>
    <p:extLst>
      <p:ext uri="{BB962C8B-B14F-4D97-AF65-F5344CB8AC3E}">
        <p14:creationId xmlns:p14="http://schemas.microsoft.com/office/powerpoint/2010/main" val="244477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285448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103189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374216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232557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notesSlide" Target="../notesSlides/notesSlide6.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52.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0.png"/><Relationship Id="rId11" Type="http://schemas.openxmlformats.org/officeDocument/2006/relationships/image" Target="../media/image57.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0.png"/><Relationship Id="rId11" Type="http://schemas.openxmlformats.org/officeDocument/2006/relationships/image" Target="../media/image58.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0.png"/><Relationship Id="rId11"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6.svg"/><Relationship Id="rId18"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80.svg"/><Relationship Id="rId12" Type="http://schemas.openxmlformats.org/officeDocument/2006/relationships/image" Target="../media/image68.png"/><Relationship Id="rId17" Type="http://schemas.openxmlformats.org/officeDocument/2006/relationships/image" Target="../media/image70.png"/><Relationship Id="rId2" Type="http://schemas.openxmlformats.org/officeDocument/2006/relationships/notesSlide" Target="../notesSlides/notesSlide16.xml"/><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84.sv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91.svg"/><Relationship Id="rId4" Type="http://schemas.openxmlformats.org/officeDocument/2006/relationships/audio" Target="../media/audio2.wav"/><Relationship Id="rId9" Type="http://schemas.openxmlformats.org/officeDocument/2006/relationships/image" Target="../media/image82.sv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8.png"/><Relationship Id="rId18" Type="http://schemas.openxmlformats.org/officeDocument/2006/relationships/image" Target="../media/image108.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02.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image" Target="../media/image100.svg"/><Relationship Id="rId19" Type="http://schemas.openxmlformats.org/officeDocument/2006/relationships/image" Target="../media/image81.gif"/><Relationship Id="rId4" Type="http://schemas.openxmlformats.org/officeDocument/2006/relationships/image" Target="../media/image94.svg"/><Relationship Id="rId9" Type="http://schemas.openxmlformats.org/officeDocument/2006/relationships/image" Target="../media/image76.png"/><Relationship Id="rId14" Type="http://schemas.openxmlformats.org/officeDocument/2006/relationships/image" Target="../media/image104.sv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17" Type="http://schemas.openxmlformats.org/officeDocument/2006/relationships/image" Target="../media/image92.png"/><Relationship Id="rId2" Type="http://schemas.openxmlformats.org/officeDocument/2006/relationships/notesSlide" Target="../notesSlides/notesSlide17.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17"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2.wav"/><Relationship Id="rId7" Type="http://schemas.openxmlformats.org/officeDocument/2006/relationships/image" Target="../media/image84.png"/><Relationship Id="rId12" Type="http://schemas.openxmlformats.org/officeDocument/2006/relationships/image" Target="../media/image11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116.sv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8.sv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36.xml"/><Relationship Id="rId18" Type="http://schemas.openxmlformats.org/officeDocument/2006/relationships/slide" Target="slide34.xml"/><Relationship Id="rId3" Type="http://schemas.openxmlformats.org/officeDocument/2006/relationships/image" Target="../media/image93.png"/><Relationship Id="rId7" Type="http://schemas.openxmlformats.org/officeDocument/2006/relationships/slide" Target="slide32.xml"/><Relationship Id="rId12" Type="http://schemas.openxmlformats.org/officeDocument/2006/relationships/image" Target="../media/image130.svg"/><Relationship Id="rId17" Type="http://schemas.openxmlformats.org/officeDocument/2006/relationships/image" Target="../media/image98.png"/><Relationship Id="rId2" Type="http://schemas.openxmlformats.org/officeDocument/2006/relationships/notesSlide" Target="../notesSlides/notesSlide23.xml"/><Relationship Id="rId16" Type="http://schemas.openxmlformats.org/officeDocument/2006/relationships/slide" Target="slide37.xml"/><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96.png"/><Relationship Id="rId5" Type="http://schemas.openxmlformats.org/officeDocument/2006/relationships/image" Target="../media/image94.png"/><Relationship Id="rId15" Type="http://schemas.openxmlformats.org/officeDocument/2006/relationships/image" Target="../media/image132.svg"/><Relationship Id="rId10" Type="http://schemas.openxmlformats.org/officeDocument/2006/relationships/slide" Target="slide35.xml"/><Relationship Id="rId19" Type="http://schemas.openxmlformats.org/officeDocument/2006/relationships/image" Target="../media/image99.png"/><Relationship Id="rId4" Type="http://schemas.openxmlformats.org/officeDocument/2006/relationships/slide" Target="slide33.xml"/><Relationship Id="rId9" Type="http://schemas.openxmlformats.org/officeDocument/2006/relationships/image" Target="../media/image128.svg"/><Relationship Id="rId1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03.png"/><Relationship Id="rId3" Type="http://schemas.openxmlformats.org/officeDocument/2006/relationships/audio" Target="../media/audio1.wav"/><Relationship Id="rId7" Type="http://schemas.openxmlformats.org/officeDocument/2006/relationships/image" Target="../media/image101.png"/><Relationship Id="rId12" Type="http://schemas.openxmlformats.org/officeDocument/2006/relationships/image" Target="../media/image128.svg"/><Relationship Id="rId2" Type="http://schemas.openxmlformats.org/officeDocument/2006/relationships/notesSlide" Target="../notesSlides/notesSlide24.xml"/><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95.png"/><Relationship Id="rId5" Type="http://schemas.openxmlformats.org/officeDocument/2006/relationships/audio" Target="../media/audio3.wav"/><Relationship Id="rId15" Type="http://schemas.openxmlformats.org/officeDocument/2006/relationships/slide" Target="slide31.xml"/><Relationship Id="rId10" Type="http://schemas.openxmlformats.org/officeDocument/2006/relationships/image" Target="../media/image140.svg"/><Relationship Id="rId4" Type="http://schemas.openxmlformats.org/officeDocument/2006/relationships/audio" Target="../media/audio2.wav"/><Relationship Id="rId9" Type="http://schemas.openxmlformats.org/officeDocument/2006/relationships/image" Target="../media/image102.png"/><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09.png"/><Relationship Id="rId3" Type="http://schemas.openxmlformats.org/officeDocument/2006/relationships/audio" Target="../media/audio1.wav"/><Relationship Id="rId7" Type="http://schemas.openxmlformats.org/officeDocument/2006/relationships/image" Target="../media/image106.png"/><Relationship Id="rId12" Type="http://schemas.openxmlformats.org/officeDocument/2006/relationships/image" Target="../media/image149.svg"/><Relationship Id="rId2" Type="http://schemas.openxmlformats.org/officeDocument/2006/relationships/notesSlide" Target="../notesSlides/notesSlide25.xml"/><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8.png"/><Relationship Id="rId5" Type="http://schemas.openxmlformats.org/officeDocument/2006/relationships/audio" Target="../media/audio3.wav"/><Relationship Id="rId15" Type="http://schemas.openxmlformats.org/officeDocument/2006/relationships/image" Target="../media/image105.png"/><Relationship Id="rId10" Type="http://schemas.openxmlformats.org/officeDocument/2006/relationships/image" Target="../media/image147.svg"/><Relationship Id="rId4" Type="http://schemas.openxmlformats.org/officeDocument/2006/relationships/audio" Target="../media/audio2.wav"/><Relationship Id="rId9" Type="http://schemas.openxmlformats.org/officeDocument/2006/relationships/image" Target="../media/image107.png"/><Relationship Id="rId1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audio" Target="../media/audio1.wav"/><Relationship Id="rId7" Type="http://schemas.openxmlformats.org/officeDocument/2006/relationships/image" Target="../media/image102.png"/><Relationship Id="rId12" Type="http://schemas.openxmlformats.org/officeDocument/2006/relationships/image" Target="../media/image152.svg"/><Relationship Id="rId17" Type="http://schemas.openxmlformats.org/officeDocument/2006/relationships/image" Target="../media/image105.png"/><Relationship Id="rId2" Type="http://schemas.openxmlformats.org/officeDocument/2006/relationships/notesSlide" Target="../notesSlides/notesSlide26.xml"/><Relationship Id="rId16"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10.png"/><Relationship Id="rId5" Type="http://schemas.openxmlformats.org/officeDocument/2006/relationships/audio" Target="../media/audio3.wav"/><Relationship Id="rId15" Type="http://schemas.openxmlformats.org/officeDocument/2006/relationships/image" Target="../media/image111.png"/><Relationship Id="rId10" Type="http://schemas.openxmlformats.org/officeDocument/2006/relationships/image" Target="../media/image149.svg"/><Relationship Id="rId4" Type="http://schemas.openxmlformats.org/officeDocument/2006/relationships/audio" Target="../media/audio2.wav"/><Relationship Id="rId9" Type="http://schemas.openxmlformats.org/officeDocument/2006/relationships/image" Target="../media/image108.png"/><Relationship Id="rId14" Type="http://schemas.openxmlformats.org/officeDocument/2006/relationships/image" Target="../media/image135.svg"/></Relationships>
</file>

<file path=ppt/slides/_rels/slide3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96.png"/><Relationship Id="rId12" Type="http://schemas.openxmlformats.org/officeDocument/2006/relationships/image" Target="../media/image140.svg"/><Relationship Id="rId2" Type="http://schemas.openxmlformats.org/officeDocument/2006/relationships/notesSlide" Target="../notesSlides/notesSlide27.xml"/><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audio" Target="../media/audio3.wav"/><Relationship Id="rId15" Type="http://schemas.openxmlformats.org/officeDocument/2006/relationships/image" Target="../media/image105.png"/><Relationship Id="rId10" Type="http://schemas.openxmlformats.org/officeDocument/2006/relationships/image" Target="../media/image155.svg"/><Relationship Id="rId4" Type="http://schemas.openxmlformats.org/officeDocument/2006/relationships/audio" Target="../media/audio2.wav"/><Relationship Id="rId9" Type="http://schemas.openxmlformats.org/officeDocument/2006/relationships/image" Target="../media/image112.png"/><Relationship Id="rId1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05.png"/><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slide" Target="slide3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114.gif"/><Relationship Id="rId5" Type="http://schemas.openxmlformats.org/officeDocument/2006/relationships/image" Target="../media/image97.png"/><Relationship Id="rId10" Type="http://schemas.openxmlformats.org/officeDocument/2006/relationships/image" Target="../media/image140.svg"/><Relationship Id="rId4" Type="http://schemas.openxmlformats.org/officeDocument/2006/relationships/image" Target="../media/image100.png"/><Relationship Id="rId9"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0.svg"/><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78.png"/><Relationship Id="rId18" Type="http://schemas.openxmlformats.org/officeDocument/2006/relationships/image" Target="../media/image108.svg"/><Relationship Id="rId3" Type="http://schemas.openxmlformats.org/officeDocument/2006/relationships/image" Target="../media/image73.png"/><Relationship Id="rId21" Type="http://schemas.openxmlformats.org/officeDocument/2006/relationships/image" Target="../media/image163.svg"/><Relationship Id="rId7" Type="http://schemas.openxmlformats.org/officeDocument/2006/relationships/image" Target="../media/image75.png"/><Relationship Id="rId12" Type="http://schemas.openxmlformats.org/officeDocument/2006/relationships/image" Target="../media/image102.svg"/><Relationship Id="rId17" Type="http://schemas.openxmlformats.org/officeDocument/2006/relationships/image" Target="../media/image80.png"/><Relationship Id="rId2" Type="http://schemas.openxmlformats.org/officeDocument/2006/relationships/image" Target="../media/image72.png"/><Relationship Id="rId16" Type="http://schemas.openxmlformats.org/officeDocument/2006/relationships/image" Target="../media/image106.sv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79.png"/><Relationship Id="rId10" Type="http://schemas.openxmlformats.org/officeDocument/2006/relationships/image" Target="../media/image100.svg"/><Relationship Id="rId19" Type="http://schemas.openxmlformats.org/officeDocument/2006/relationships/image" Target="../media/image117.png"/><Relationship Id="rId4" Type="http://schemas.openxmlformats.org/officeDocument/2006/relationships/image" Target="../media/image94.svg"/><Relationship Id="rId9" Type="http://schemas.openxmlformats.org/officeDocument/2006/relationships/image" Target="../media/image76.png"/><Relationship Id="rId14" Type="http://schemas.openxmlformats.org/officeDocument/2006/relationships/image" Target="../media/image104.svg"/></Relationships>
</file>

<file path=ppt/slides/_rels/slide39.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7.xml"/><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1.png"/><Relationship Id="rId17" Type="http://schemas.openxmlformats.org/officeDocument/2006/relationships/image" Target="../media/image42.svg"/><Relationship Id="rId25" Type="http://schemas.openxmlformats.org/officeDocument/2006/relationships/image" Target="../media/image50.svg"/><Relationship Id="rId2" Type="http://schemas.openxmlformats.org/officeDocument/2006/relationships/video" Target="../media/media1.mp4"/><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6.svg"/><Relationship Id="rId24"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40.svg"/><Relationship Id="rId23" Type="http://schemas.openxmlformats.org/officeDocument/2006/relationships/image" Target="../media/image48.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notesSlide" Target="../notesSlides/notesSlide2.xml"/><Relationship Id="rId9" Type="http://schemas.openxmlformats.org/officeDocument/2006/relationships/image" Target="../media/image34.svg"/><Relationship Id="rId14" Type="http://schemas.openxmlformats.org/officeDocument/2006/relationships/image" Target="../media/image32.png"/><Relationship Id="rId22"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NULL" TargetMode="External"/><Relationship Id="rId7" Type="http://schemas.openxmlformats.org/officeDocument/2006/relationships/image" Target="../media/image39.png"/><Relationship Id="rId12"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2.png"/><Relationship Id="rId4" Type="http://schemas.microsoft.com/office/2007/relationships/media" Target="../media/media3.mp3"/><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4802849" y="3663610"/>
            <a:ext cx="3290502" cy="640080"/>
            <a:chOff x="5196127" y="3328199"/>
            <a:chExt cx="3290502"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63929" y="3328199"/>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196127" y="3404486"/>
              <a:ext cx="3290502"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Yes, I ___. I 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2231914" y="3175552"/>
            <a:ext cx="2516386" cy="640080"/>
            <a:chOff x="1950515" y="3161675"/>
            <a:chExt cx="2516386"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dirty="0">
                <a:solidFill>
                  <a:srgbClr val="112E34"/>
                </a:solidFill>
                <a:latin typeface="Cooper Black" panose="0208090404030B020404" pitchFamily="18" charset="0"/>
              </a:rPr>
              <a:t>Unit 11: </a:t>
            </a:r>
            <a:r>
              <a:rPr lang="en-US" sz="8800" dirty="0">
                <a:solidFill>
                  <a:srgbClr val="C00000"/>
                </a:solidFill>
                <a:latin typeface="Cooper Black" panose="0208090404030B020404" pitchFamily="18" charset="0"/>
              </a:rPr>
              <a:t>FAMILY TIME</a:t>
            </a: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1</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6" name="Group 3"/>
          <p:cNvGrpSpPr/>
          <p:nvPr/>
        </p:nvGrpSpPr>
        <p:grpSpPr>
          <a:xfrm>
            <a:off x="609600" y="609600"/>
            <a:ext cx="17068799" cy="9257010"/>
            <a:chOff x="0" y="0"/>
            <a:chExt cx="4347167" cy="2228754"/>
          </a:xfrm>
        </p:grpSpPr>
        <p:sp>
          <p:nvSpPr>
            <p:cNvPr id="7"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8"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335299" y="6030987"/>
            <a:ext cx="4409677" cy="4641765"/>
          </a:xfrm>
          <a:custGeom>
            <a:avLst/>
            <a:gdLst/>
            <a:ahLst/>
            <a:cxnLst/>
            <a:rect l="l" t="t" r="r" b="b"/>
            <a:pathLst>
              <a:path w="4409677" h="4641765">
                <a:moveTo>
                  <a:pt x="0" y="0"/>
                </a:moveTo>
                <a:lnTo>
                  <a:pt x="4409677" y="0"/>
                </a:lnTo>
                <a:lnTo>
                  <a:pt x="4409677" y="4641765"/>
                </a:lnTo>
                <a:lnTo>
                  <a:pt x="0" y="46417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534C57"/>
                </a:solidFill>
                <a:latin typeface="Segoe UI Black" panose="020B0A02040204020203" pitchFamily="34" charset="0"/>
                <a:ea typeface="Segoe UI Black" panose="020B0A02040204020203" pitchFamily="34" charset="0"/>
              </a:rPr>
              <a:t>Table of contents</a:t>
            </a:r>
          </a:p>
        </p:txBody>
      </p:sp>
      <p:sp>
        <p:nvSpPr>
          <p:cNvPr id="4" name="Freeform 4"/>
          <p:cNvSpPr/>
          <p:nvPr/>
        </p:nvSpPr>
        <p:spPr>
          <a:xfrm flipH="1" flipV="1">
            <a:off x="14315101" y="-421797"/>
            <a:ext cx="4409677" cy="4641765"/>
          </a:xfrm>
          <a:custGeom>
            <a:avLst/>
            <a:gdLst/>
            <a:ahLst/>
            <a:cxnLst/>
            <a:rect l="l" t="t" r="r" b="b"/>
            <a:pathLst>
              <a:path w="4409677" h="4641765">
                <a:moveTo>
                  <a:pt x="4409677" y="4641766"/>
                </a:moveTo>
                <a:lnTo>
                  <a:pt x="0" y="4641766"/>
                </a:lnTo>
                <a:lnTo>
                  <a:pt x="0" y="0"/>
                </a:lnTo>
                <a:lnTo>
                  <a:pt x="4409677" y="0"/>
                </a:lnTo>
                <a:lnTo>
                  <a:pt x="4409677" y="4641766"/>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4" name="Group 33"/>
          <p:cNvGrpSpPr/>
          <p:nvPr/>
        </p:nvGrpSpPr>
        <p:grpSpPr>
          <a:xfrm>
            <a:off x="3720285" y="1790700"/>
            <a:ext cx="10757715" cy="1627773"/>
            <a:chOff x="3720285" y="2372727"/>
            <a:chExt cx="10757715" cy="1627773"/>
          </a:xfrm>
        </p:grpSpPr>
        <p:sp>
          <p:nvSpPr>
            <p:cNvPr id="12" name="Rounded Rectangle 11"/>
            <p:cNvSpPr/>
            <p:nvPr/>
          </p:nvSpPr>
          <p:spPr>
            <a:xfrm>
              <a:off x="5190117" y="2767513"/>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p:cNvSpPr/>
            <p:nvPr/>
          </p:nvSpPr>
          <p:spPr>
            <a:xfrm>
              <a:off x="5294717" y="2863448"/>
              <a:ext cx="85153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Warm-up and Review.</a:t>
              </a:r>
            </a:p>
          </p:txBody>
        </p:sp>
        <p:pic>
          <p:nvPicPr>
            <p:cNvPr id="25" name="Picture 24"/>
            <p:cNvPicPr>
              <a:picLocks noChangeAspect="1"/>
            </p:cNvPicPr>
            <p:nvPr/>
          </p:nvPicPr>
          <p:blipFill>
            <a:blip r:embed="rId6"/>
            <a:stretch>
              <a:fillRect/>
            </a:stretch>
          </p:blipFill>
          <p:spPr>
            <a:xfrm>
              <a:off x="3720285" y="2372727"/>
              <a:ext cx="1420491" cy="1627773"/>
            </a:xfrm>
            <a:prstGeom prst="rect">
              <a:avLst/>
            </a:prstGeom>
          </p:spPr>
        </p:pic>
      </p:grpSp>
      <p:grpSp>
        <p:nvGrpSpPr>
          <p:cNvPr id="35" name="Group 34"/>
          <p:cNvGrpSpPr/>
          <p:nvPr/>
        </p:nvGrpSpPr>
        <p:grpSpPr>
          <a:xfrm>
            <a:off x="3720285" y="3339315"/>
            <a:ext cx="10757715" cy="1627773"/>
            <a:chOff x="3720285" y="3775836"/>
            <a:chExt cx="10757715" cy="1627773"/>
          </a:xfrm>
        </p:grpSpPr>
        <p:sp>
          <p:nvSpPr>
            <p:cNvPr id="15" name="Rectangle 14"/>
            <p:cNvSpPr/>
            <p:nvPr/>
          </p:nvSpPr>
          <p:spPr>
            <a:xfrm>
              <a:off x="5294717" y="4266557"/>
              <a:ext cx="857368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1: Look, listen and repeat.</a:t>
              </a:r>
            </a:p>
          </p:txBody>
        </p:sp>
        <p:pic>
          <p:nvPicPr>
            <p:cNvPr id="26" name="Picture 25"/>
            <p:cNvPicPr>
              <a:picLocks noChangeAspect="1"/>
            </p:cNvPicPr>
            <p:nvPr/>
          </p:nvPicPr>
          <p:blipFill>
            <a:blip r:embed="rId7"/>
            <a:stretch>
              <a:fillRect/>
            </a:stretch>
          </p:blipFill>
          <p:spPr>
            <a:xfrm>
              <a:off x="3720285" y="3775836"/>
              <a:ext cx="1420491" cy="1627773"/>
            </a:xfrm>
            <a:prstGeom prst="rect">
              <a:avLst/>
            </a:prstGeom>
          </p:spPr>
        </p:pic>
        <p:sp>
          <p:nvSpPr>
            <p:cNvPr id="29" name="Rounded Rectangle 28"/>
            <p:cNvSpPr/>
            <p:nvPr/>
          </p:nvSpPr>
          <p:spPr>
            <a:xfrm>
              <a:off x="5190117" y="4170622"/>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720285" y="4887930"/>
            <a:ext cx="10689324" cy="1627773"/>
            <a:chOff x="3720285" y="5178945"/>
            <a:chExt cx="10689324" cy="1627773"/>
          </a:xfrm>
        </p:grpSpPr>
        <p:sp>
          <p:nvSpPr>
            <p:cNvPr id="16" name="Rectangle 15"/>
            <p:cNvSpPr/>
            <p:nvPr/>
          </p:nvSpPr>
          <p:spPr>
            <a:xfrm>
              <a:off x="5294717" y="5669666"/>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2: Listen, point and say.</a:t>
              </a:r>
            </a:p>
          </p:txBody>
        </p:sp>
        <p:pic>
          <p:nvPicPr>
            <p:cNvPr id="24" name="Picture 23"/>
            <p:cNvPicPr>
              <a:picLocks noChangeAspect="1"/>
            </p:cNvPicPr>
            <p:nvPr/>
          </p:nvPicPr>
          <p:blipFill>
            <a:blip r:embed="rId8"/>
            <a:stretch>
              <a:fillRect/>
            </a:stretch>
          </p:blipFill>
          <p:spPr>
            <a:xfrm>
              <a:off x="3720285" y="5178945"/>
              <a:ext cx="1420491" cy="1627773"/>
            </a:xfrm>
            <a:prstGeom prst="rect">
              <a:avLst/>
            </a:prstGeom>
          </p:spPr>
        </p:pic>
        <p:sp>
          <p:nvSpPr>
            <p:cNvPr id="30" name="Rounded Rectangle 29"/>
            <p:cNvSpPr/>
            <p:nvPr/>
          </p:nvSpPr>
          <p:spPr>
            <a:xfrm>
              <a:off x="5121726" y="5573731"/>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720285" y="7985161"/>
            <a:ext cx="10786525" cy="1627773"/>
            <a:chOff x="3720285" y="7985161"/>
            <a:chExt cx="10786525" cy="1627773"/>
          </a:xfrm>
        </p:grpSpPr>
        <p:sp>
          <p:nvSpPr>
            <p:cNvPr id="18" name="Rectangle 17"/>
            <p:cNvSpPr/>
            <p:nvPr/>
          </p:nvSpPr>
          <p:spPr>
            <a:xfrm>
              <a:off x="5294717" y="8475882"/>
              <a:ext cx="6213281"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Fun corner and Wrap-up.</a:t>
              </a:r>
            </a:p>
          </p:txBody>
        </p:sp>
        <p:pic>
          <p:nvPicPr>
            <p:cNvPr id="28" name="Picture 27"/>
            <p:cNvPicPr>
              <a:picLocks noChangeAspect="1"/>
            </p:cNvPicPr>
            <p:nvPr/>
          </p:nvPicPr>
          <p:blipFill>
            <a:blip r:embed="rId9"/>
            <a:stretch>
              <a:fillRect/>
            </a:stretch>
          </p:blipFill>
          <p:spPr>
            <a:xfrm>
              <a:off x="3720285" y="7985161"/>
              <a:ext cx="1420491" cy="1627773"/>
            </a:xfrm>
            <a:prstGeom prst="rect">
              <a:avLst/>
            </a:prstGeom>
          </p:spPr>
        </p:pic>
        <p:sp>
          <p:nvSpPr>
            <p:cNvPr id="32" name="Rounded Rectangle 31"/>
            <p:cNvSpPr/>
            <p:nvPr/>
          </p:nvSpPr>
          <p:spPr>
            <a:xfrm>
              <a:off x="5218927" y="8379947"/>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20285" y="6436545"/>
            <a:ext cx="10806721" cy="1627773"/>
            <a:chOff x="3720285" y="6582054"/>
            <a:chExt cx="10806721" cy="1627773"/>
          </a:xfrm>
        </p:grpSpPr>
        <p:pic>
          <p:nvPicPr>
            <p:cNvPr id="27" name="Picture 26"/>
            <p:cNvPicPr>
              <a:picLocks noChangeAspect="1"/>
            </p:cNvPicPr>
            <p:nvPr/>
          </p:nvPicPr>
          <p:blipFill>
            <a:blip r:embed="rId10"/>
            <a:stretch>
              <a:fillRect/>
            </a:stretch>
          </p:blipFill>
          <p:spPr>
            <a:xfrm>
              <a:off x="3720285" y="6582054"/>
              <a:ext cx="1420491" cy="1627773"/>
            </a:xfrm>
            <a:prstGeom prst="rect">
              <a:avLst/>
            </a:prstGeom>
          </p:spPr>
        </p:pic>
        <p:sp>
          <p:nvSpPr>
            <p:cNvPr id="31" name="Rounded Rectangle 30"/>
            <p:cNvSpPr/>
            <p:nvPr/>
          </p:nvSpPr>
          <p:spPr>
            <a:xfrm>
              <a:off x="5239123" y="6976840"/>
              <a:ext cx="9287883" cy="838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94717" y="7072775"/>
              <a:ext cx="8060553" cy="646331"/>
            </a:xfrm>
            <a:prstGeom prst="rect">
              <a:avLst/>
            </a:prstGeom>
          </p:spPr>
          <p:txBody>
            <a:bodyPr wrap="square">
              <a:spAutoFit/>
            </a:bodyPr>
            <a:lstStyle/>
            <a:p>
              <a:pPr lvl="0"/>
              <a:r>
                <a:rPr lang="en-US" sz="3600" b="1" dirty="0">
                  <a:solidFill>
                    <a:srgbClr val="0070C0"/>
                  </a:solidFill>
                  <a:latin typeface="Comic Sans MS" panose="030F0702030302020204" pitchFamily="66" charset="0"/>
                </a:rPr>
                <a:t> Activity 3: Let’s talk.</a:t>
              </a:r>
            </a:p>
          </p:txBody>
        </p:sp>
      </p:grpSp>
    </p:spTree>
    <p:extLst>
      <p:ext uri="{BB962C8B-B14F-4D97-AF65-F5344CB8AC3E}">
        <p14:creationId xmlns:p14="http://schemas.microsoft.com/office/powerpoint/2010/main" val="802266889"/>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44" y="1"/>
            <a:ext cx="18290144" cy="10287000"/>
          </a:xfrm>
          <a:prstGeom prst="rect">
            <a:avLst/>
          </a:prstGeom>
        </p:spPr>
      </p:pic>
      <p:sp>
        <p:nvSpPr>
          <p:cNvPr id="7" name="Freeform 7">
            <a:hlinkClick r:id="rId4" action="ppaction://hlinksldjump"/>
          </p:cNvPr>
          <p:cNvSpPr/>
          <p:nvPr/>
        </p:nvSpPr>
        <p:spPr>
          <a:xfrm>
            <a:off x="7053327" y="7047446"/>
            <a:ext cx="4116830" cy="3239554"/>
          </a:xfrm>
          <a:custGeom>
            <a:avLst/>
            <a:gdLst/>
            <a:ahLst/>
            <a:cxnLst/>
            <a:rect l="l" t="t" r="r" b="b"/>
            <a:pathLst>
              <a:path w="6404860" h="4809467">
                <a:moveTo>
                  <a:pt x="0" y="0"/>
                </a:moveTo>
                <a:lnTo>
                  <a:pt x="6404860" y="0"/>
                </a:lnTo>
                <a:lnTo>
                  <a:pt x="6404860" y="4809468"/>
                </a:lnTo>
                <a:lnTo>
                  <a:pt x="0" y="48094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2982549" y="2247900"/>
            <a:ext cx="12322902" cy="1769715"/>
          </a:xfrm>
          <a:prstGeom prst="rect">
            <a:avLst/>
          </a:prstGeom>
        </p:spPr>
        <p:txBody>
          <a:bodyPr lIns="0" tIns="0" rIns="0" bIns="0" rtlCol="0" anchor="t">
            <a:spAutoFit/>
          </a:bodyPr>
          <a:lstStyle/>
          <a:p>
            <a:pPr algn="ctr"/>
            <a:r>
              <a:rPr lang="en-US" sz="11500" dirty="0">
                <a:solidFill>
                  <a:srgbClr val="FFC000"/>
                </a:solidFill>
                <a:latin typeface="Showcard Gothic" panose="04020904020102020604" pitchFamily="82" charset="0"/>
              </a:rPr>
              <a:t>LUCKY ANIMALS</a:t>
            </a:r>
          </a:p>
        </p:txBody>
      </p:sp>
      <p:sp>
        <p:nvSpPr>
          <p:cNvPr id="10" name="Freeform 4">
            <a:hlinkClick r:id="rId7" action="ppaction://hlinksldjump"/>
          </p:cNvPr>
          <p:cNvSpPr/>
          <p:nvPr/>
        </p:nvSpPr>
        <p:spPr>
          <a:xfrm rot="-165674">
            <a:off x="3058190" y="7236729"/>
            <a:ext cx="3648933" cy="2810415"/>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5">
            <a:hlinkClick r:id="rId10" action="ppaction://hlinksldjump"/>
          </p:cNvPr>
          <p:cNvSpPr/>
          <p:nvPr/>
        </p:nvSpPr>
        <p:spPr>
          <a:xfrm>
            <a:off x="13984256" y="5372100"/>
            <a:ext cx="4105418" cy="4658283"/>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2">
            <a:hlinkClick r:id="rId13" action="ppaction://hlinksldjump"/>
          </p:cNvPr>
          <p:cNvSpPr/>
          <p:nvPr/>
        </p:nvSpPr>
        <p:spPr>
          <a:xfrm>
            <a:off x="-2146" y="2781301"/>
            <a:ext cx="3812145" cy="7084322"/>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5" name="Picture 14">
            <a:hlinkClick r:id="rId16" action="ppaction://hlinksldjump"/>
          </p:cNvPr>
          <p:cNvPicPr>
            <a:picLocks noChangeAspect="1"/>
          </p:cNvPicPr>
          <p:nvPr/>
        </p:nvPicPr>
        <p:blipFill>
          <a:blip r:embed="rId17"/>
          <a:stretch>
            <a:fillRect/>
          </a:stretch>
        </p:blipFill>
        <p:spPr>
          <a:xfrm>
            <a:off x="15305451" y="192937"/>
            <a:ext cx="2784223" cy="903894"/>
          </a:xfrm>
          <a:prstGeom prst="roundRect">
            <a:avLst/>
          </a:prstGeom>
        </p:spPr>
      </p:pic>
      <p:sp>
        <p:nvSpPr>
          <p:cNvPr id="16" name="Freeform 44">
            <a:hlinkClick r:id="rId18" action="ppaction://hlinksldjump"/>
          </p:cNvPr>
          <p:cNvSpPr/>
          <p:nvPr/>
        </p:nvSpPr>
        <p:spPr>
          <a:xfrm>
            <a:off x="10923528" y="6398454"/>
            <a:ext cx="3371018" cy="3734951"/>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300167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14876253" y="4011211"/>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65674">
            <a:off x="228600" y="6300648"/>
            <a:ext cx="3657600" cy="3657600"/>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017219" y="7428275"/>
            <a:ext cx="1688283"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+ 1</a:t>
            </a:r>
          </a:p>
        </p:txBody>
      </p:sp>
      <p:pic>
        <p:nvPicPr>
          <p:cNvPr id="12" name="Picture 11"/>
          <p:cNvPicPr>
            <a:picLocks/>
          </p:cNvPicPr>
          <p:nvPr/>
        </p:nvPicPr>
        <p:blipFill>
          <a:blip r:embed="rId13"/>
          <a:stretch>
            <a:fillRect/>
          </a:stretch>
        </p:blipFill>
        <p:spPr>
          <a:xfrm>
            <a:off x="6675120" y="0"/>
            <a:ext cx="4937760" cy="4023360"/>
          </a:xfrm>
          <a:prstGeom prst="rect">
            <a:avLst/>
          </a:prstGeom>
          <a:ln>
            <a:noFill/>
          </a:ln>
          <a:effectLst>
            <a:softEdge rad="112500"/>
          </a:effectLst>
        </p:spPr>
      </p:pic>
      <p:sp>
        <p:nvSpPr>
          <p:cNvPr id="17" name="Cloud Callout 16"/>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7374" y="5054680"/>
            <a:ext cx="3081293"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swim?</a:t>
            </a:r>
            <a:endParaRPr lang="en-US" sz="4800" b="1" cap="none" spc="0" dirty="0">
              <a:ln w="0"/>
              <a:solidFill>
                <a:schemeClr val="tx1"/>
              </a:solidFill>
              <a:latin typeface="Bahnschrift SemiBold Condensed" panose="020B0502040204020203" pitchFamily="34" charset="0"/>
            </a:endParaRPr>
          </a:p>
        </p:txBody>
      </p:sp>
      <p:sp>
        <p:nvSpPr>
          <p:cNvPr id="18" name="Cloud Callout 17"/>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44134" y="4598031"/>
            <a:ext cx="374653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swam </a:t>
            </a:r>
          </a:p>
          <a:p>
            <a:pPr algn="ctr"/>
            <a:r>
              <a:rPr lang="en-US" sz="4800" b="1" dirty="0">
                <a:ln w="0"/>
                <a:latin typeface="Bahnschrift SemiBold Condensed" panose="020B0502040204020203" pitchFamily="34" charset="0"/>
              </a:rPr>
              <a:t>with my father.</a:t>
            </a:r>
            <a:endParaRPr lang="en-US" sz="4800" b="1" cap="none" spc="0" dirty="0">
              <a:ln w="0"/>
              <a:solidFill>
                <a:schemeClr val="tx1"/>
              </a:solidFill>
              <a:latin typeface="Bahnschrift SemiBold Condensed" panose="020B0502040204020203" pitchFamily="34" charset="0"/>
            </a:endParaRPr>
          </a:p>
        </p:txBody>
      </p:sp>
      <p:pic>
        <p:nvPicPr>
          <p:cNvPr id="25" name="Picture 24"/>
          <p:cNvPicPr>
            <a:picLocks noChangeAspect="1"/>
          </p:cNvPicPr>
          <p:nvPr/>
        </p:nvPicPr>
        <p:blipFill>
          <a:blip r:embed="rId14"/>
          <a:stretch>
            <a:fillRect/>
          </a:stretch>
        </p:blipFill>
        <p:spPr>
          <a:xfrm flipH="1">
            <a:off x="8132618" y="6429911"/>
            <a:ext cx="3657600" cy="3399073"/>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15934740" y="0"/>
            <a:ext cx="2353260" cy="1475360"/>
          </a:xfrm>
          <a:prstGeom prst="rect">
            <a:avLst/>
          </a:prstGeom>
        </p:spPr>
      </p:pic>
    </p:spTree>
    <p:extLst>
      <p:ext uri="{BB962C8B-B14F-4D97-AF65-F5344CB8AC3E}">
        <p14:creationId xmlns:p14="http://schemas.microsoft.com/office/powerpoint/2010/main" val="17997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12"/>
                                        </p:tgtEl>
                                        <p:attrNameLst>
                                          <p:attrName>r</p:attrName>
                                        </p:attrNameLst>
                                      </p:cBhvr>
                                    </p:animRot>
                                    <p:animRot by="-240000">
                                      <p:cBhvr>
                                        <p:cTn id="11" dur="300" fill="hold">
                                          <p:stCondLst>
                                            <p:cond delay="300"/>
                                          </p:stCondLst>
                                        </p:cTn>
                                        <p:tgtEl>
                                          <p:spTgt spid="12"/>
                                        </p:tgtEl>
                                        <p:attrNameLst>
                                          <p:attrName>r</p:attrName>
                                        </p:attrNameLst>
                                      </p:cBhvr>
                                    </p:animRot>
                                    <p:animRot by="240000">
                                      <p:cBhvr>
                                        <p:cTn id="12" dur="300" fill="hold">
                                          <p:stCondLst>
                                            <p:cond delay="600"/>
                                          </p:stCondLst>
                                        </p:cTn>
                                        <p:tgtEl>
                                          <p:spTgt spid="12"/>
                                        </p:tgtEl>
                                        <p:attrNameLst>
                                          <p:attrName>r</p:attrName>
                                        </p:attrNameLst>
                                      </p:cBhvr>
                                    </p:animRot>
                                    <p:animRot by="-240000">
                                      <p:cBhvr>
                                        <p:cTn id="13" dur="300" fill="hold">
                                          <p:stCondLst>
                                            <p:cond delay="900"/>
                                          </p:stCondLst>
                                        </p:cTn>
                                        <p:tgtEl>
                                          <p:spTgt spid="12"/>
                                        </p:tgtEl>
                                        <p:attrNameLst>
                                          <p:attrName>r</p:attrName>
                                        </p:attrNameLst>
                                      </p:cBhvr>
                                    </p:animRot>
                                    <p:animRot by="120000">
                                      <p:cBhvr>
                                        <p:cTn id="14" dur="300" fill="hold">
                                          <p:stCondLst>
                                            <p:cond delay="12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1.38889E-6 -2.46914E-6 L 1.38889E-6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0" grpId="0"/>
      <p:bldP spid="10" grpId="1"/>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0" y="0"/>
            <a:ext cx="6439398" cy="2833335"/>
          </a:xfrm>
          <a:custGeom>
            <a:avLst/>
            <a:gdLst/>
            <a:ahLst/>
            <a:cxnLst/>
            <a:rect l="l" t="t" r="r" b="b"/>
            <a:pathLst>
              <a:path w="6439398" h="2833335">
                <a:moveTo>
                  <a:pt x="0" y="0"/>
                </a:moveTo>
                <a:lnTo>
                  <a:pt x="6439398" y="0"/>
                </a:lnTo>
                <a:lnTo>
                  <a:pt x="6439398" y="2833335"/>
                </a:lnTo>
                <a:lnTo>
                  <a:pt x="0" y="28333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304800" y="6362700"/>
            <a:ext cx="3657600" cy="3657600"/>
          </a:xfrm>
          <a:custGeom>
            <a:avLst/>
            <a:gdLst/>
            <a:ahLst/>
            <a:cxnLst/>
            <a:rect l="l" t="t" r="r" b="b"/>
            <a:pathLst>
              <a:path w="8495692" h="9516560">
                <a:moveTo>
                  <a:pt x="0" y="0"/>
                </a:moveTo>
                <a:lnTo>
                  <a:pt x="8495692" y="0"/>
                </a:lnTo>
                <a:lnTo>
                  <a:pt x="8495692" y="9516560"/>
                </a:lnTo>
                <a:lnTo>
                  <a:pt x="0" y="9516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14127310" y="4589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5" name="Picture 14"/>
          <p:cNvPicPr>
            <a:picLocks/>
          </p:cNvPicPr>
          <p:nvPr/>
        </p:nvPicPr>
        <p:blipFill rotWithShape="1">
          <a:blip r:embed="rId13"/>
          <a:srcRect l="6800" t="14800" r="5200" b="5200"/>
          <a:stretch/>
        </p:blipFill>
        <p:spPr>
          <a:xfrm>
            <a:off x="6675120" y="0"/>
            <a:ext cx="4937760" cy="4023360"/>
          </a:xfrm>
          <a:prstGeom prst="rect">
            <a:avLst/>
          </a:prstGeom>
          <a:ln>
            <a:noFill/>
          </a:ln>
          <a:effectLst>
            <a:softEdge rad="112500"/>
          </a:effectLst>
        </p:spPr>
      </p:pic>
      <p:pic>
        <p:nvPicPr>
          <p:cNvPr id="22" name="Picture 21">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3" name="Cloud Callout 22"/>
          <p:cNvSpPr/>
          <p:nvPr/>
        </p:nvSpPr>
        <p:spPr>
          <a:xfrm rot="541878">
            <a:off x="9540580" y="4094081"/>
            <a:ext cx="6601538"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235563" y="4305300"/>
            <a:ext cx="575349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collected</a:t>
            </a:r>
          </a:p>
          <a:p>
            <a:pPr algn="ctr"/>
            <a:r>
              <a:rPr lang="en-US" sz="4800" b="1" dirty="0">
                <a:ln w="0"/>
                <a:latin typeface="Bahnschrift SemiBold Condensed" panose="020B0502040204020203" pitchFamily="34" charset="0"/>
              </a:rPr>
              <a:t>seashells with my brother.</a:t>
            </a:r>
            <a:endParaRPr lang="en-US" sz="4800" b="1" cap="none" spc="0" dirty="0">
              <a:ln w="0"/>
              <a:solidFill>
                <a:schemeClr val="tx1"/>
              </a:solidFill>
              <a:latin typeface="Bahnschrift SemiBold Condensed" panose="020B0502040204020203" pitchFamily="34" charset="0"/>
            </a:endParaRPr>
          </a:p>
        </p:txBody>
      </p:sp>
      <p:sp>
        <p:nvSpPr>
          <p:cNvPr id="25" name="Cloud Callout 24"/>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91240" y="4533900"/>
            <a:ext cx="3852337"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a:t>
            </a:r>
          </a:p>
          <a:p>
            <a:pPr algn="ctr"/>
            <a:r>
              <a:rPr lang="en-US" sz="4800" b="1" dirty="0">
                <a:ln w="0"/>
                <a:latin typeface="Bahnschrift SemiBold Condensed" panose="020B0502040204020203" pitchFamily="34" charset="0"/>
              </a:rPr>
              <a:t>collect seashells?</a:t>
            </a:r>
            <a:endParaRPr lang="en-US" sz="4800" b="1" cap="none" spc="0" dirty="0">
              <a:ln w="0"/>
              <a:solidFill>
                <a:schemeClr val="tx1"/>
              </a:solidFill>
              <a:latin typeface="Bahnschrift SemiBold Condensed" panose="020B0502040204020203" pitchFamily="34" charset="0"/>
            </a:endParaRPr>
          </a:p>
        </p:txBody>
      </p:sp>
      <p:pic>
        <p:nvPicPr>
          <p:cNvPr id="27" name="Picture 26"/>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4608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anim calcmode="lin" valueType="num">
                                      <p:cBhvr>
                                        <p:cTn id="27" dur="750" fill="hold"/>
                                        <p:tgtEl>
                                          <p:spTgt spid="24"/>
                                        </p:tgtEl>
                                        <p:attrNameLst>
                                          <p:attrName>ppt_x</p:attrName>
                                        </p:attrNameLst>
                                      </p:cBhvr>
                                      <p:tavLst>
                                        <p:tav tm="0">
                                          <p:val>
                                            <p:strVal val="#ppt_x"/>
                                          </p:val>
                                        </p:tav>
                                        <p:tav tm="100000">
                                          <p:val>
                                            <p:strVal val="#ppt_x"/>
                                          </p:val>
                                        </p:tav>
                                      </p:tavLst>
                                    </p:anim>
                                    <p:anim calcmode="lin" valueType="num">
                                      <p:cBhvr>
                                        <p:cTn id="28"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0" grpId="0"/>
      <p:bldP spid="10" grpId="1"/>
      <p:bldP spid="24"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rot="5400000">
            <a:off x="-700160" y="700160"/>
            <a:ext cx="6755927" cy="5355607"/>
          </a:xfrm>
          <a:custGeom>
            <a:avLst/>
            <a:gdLst/>
            <a:ahLst/>
            <a:cxnLst/>
            <a:rect l="l" t="t" r="r" b="b"/>
            <a:pathLst>
              <a:path w="6755927" h="5355607">
                <a:moveTo>
                  <a:pt x="0" y="0"/>
                </a:moveTo>
                <a:lnTo>
                  <a:pt x="6755927" y="0"/>
                </a:lnTo>
                <a:lnTo>
                  <a:pt x="6755927" y="5355607"/>
                </a:lnTo>
                <a:lnTo>
                  <a:pt x="0" y="53556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a:off x="14533138" y="6277457"/>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10800000">
            <a:off x="12850453" y="-287601"/>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g"/>
          <p:cNvSpPr/>
          <p:nvPr/>
        </p:nvSpPr>
        <p:spPr>
          <a:xfrm>
            <a:off x="381000" y="6528037"/>
            <a:ext cx="3657600" cy="3657600"/>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Rectangle 11"/>
          <p:cNvSpPr/>
          <p:nvPr/>
        </p:nvSpPr>
        <p:spPr>
          <a:xfrm>
            <a:off x="4311282" y="7550027"/>
            <a:ext cx="1893467"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+ 2</a:t>
            </a:r>
          </a:p>
        </p:txBody>
      </p:sp>
      <p:pic>
        <p:nvPicPr>
          <p:cNvPr id="15" name="Picture 14"/>
          <p:cNvPicPr>
            <a:picLocks/>
          </p:cNvPicPr>
          <p:nvPr/>
        </p:nvPicPr>
        <p:blipFill rotWithShape="1">
          <a:blip r:embed="rId15"/>
          <a:srcRect l="10884" t="9849" r="8869" b="10606"/>
          <a:stretch/>
        </p:blipFill>
        <p:spPr>
          <a:xfrm>
            <a:off x="6675120" y="0"/>
            <a:ext cx="4937760" cy="4023360"/>
          </a:xfrm>
          <a:prstGeom prst="rect">
            <a:avLst/>
          </a:prstGeom>
          <a:ln>
            <a:noFill/>
          </a:ln>
          <a:effectLst>
            <a:softEdge rad="112500"/>
          </a:effectLst>
        </p:spPr>
      </p:pic>
      <p:pic>
        <p:nvPicPr>
          <p:cNvPr id="21" name="Picture 20">
            <a:hlinkClick r:id="rId16" action="ppaction://hlinksldjump"/>
          </p:cNvPr>
          <p:cNvPicPr>
            <a:picLocks noChangeAspect="1"/>
          </p:cNvPicPr>
          <p:nvPr/>
        </p:nvPicPr>
        <p:blipFill>
          <a:blip r:embed="rId17"/>
          <a:stretch>
            <a:fillRect/>
          </a:stretch>
        </p:blipFill>
        <p:spPr>
          <a:xfrm>
            <a:off x="15934740" y="0"/>
            <a:ext cx="2353260" cy="1475360"/>
          </a:xfrm>
          <a:prstGeom prst="rect">
            <a:avLst/>
          </a:prstGeom>
        </p:spPr>
      </p:pic>
      <p:sp>
        <p:nvSpPr>
          <p:cNvPr id="22" name="Cloud Callout 21"/>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666556" y="5054680"/>
            <a:ext cx="4382931"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take photos?</a:t>
            </a:r>
            <a:endParaRPr lang="en-US" sz="4800" b="1" cap="none" spc="0" dirty="0">
              <a:ln w="0"/>
              <a:solidFill>
                <a:schemeClr val="tx1"/>
              </a:solidFill>
              <a:latin typeface="Bahnschrift SemiBold Condensed" panose="020B0502040204020203" pitchFamily="34" charset="0"/>
            </a:endParaRPr>
          </a:p>
        </p:txBody>
      </p:sp>
      <p:sp>
        <p:nvSpPr>
          <p:cNvPr id="24" name="Cloud Callout 23"/>
          <p:cNvSpPr/>
          <p:nvPr/>
        </p:nvSpPr>
        <p:spPr>
          <a:xfrm rot="21323524" flipH="1">
            <a:off x="3926402" y="4228951"/>
            <a:ext cx="5588436"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223783" y="4412040"/>
            <a:ext cx="4993675"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took</a:t>
            </a:r>
          </a:p>
          <a:p>
            <a:pPr algn="ctr"/>
            <a:r>
              <a:rPr lang="en-US" sz="4800" b="1" dirty="0">
                <a:ln w="0"/>
                <a:latin typeface="Bahnschrift SemiBold Condensed" panose="020B0502040204020203" pitchFamily="34" charset="0"/>
              </a:rPr>
              <a:t>photos with my mother.</a:t>
            </a:r>
            <a:endParaRPr lang="en-US" sz="4800" b="1" cap="none" spc="0" dirty="0">
              <a:ln w="0"/>
              <a:solidFill>
                <a:schemeClr val="tx1"/>
              </a:solidFill>
              <a:latin typeface="Bahnschrift SemiBold Condensed" panose="020B0502040204020203" pitchFamily="34" charset="0"/>
            </a:endParaRPr>
          </a:p>
        </p:txBody>
      </p:sp>
      <p:pic>
        <p:nvPicPr>
          <p:cNvPr id="26" name="Picture 25"/>
          <p:cNvPicPr>
            <a:picLocks noChangeAspect="1"/>
          </p:cNvPicPr>
          <p:nvPr/>
        </p:nvPicPr>
        <p:blipFill>
          <a:blip r:embed="rId18"/>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26614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2"/>
                                        </p:tgtEl>
                                        <p:attrNameLst>
                                          <p:attrName>ppt_x</p:attrName>
                                          <p:attrName>ppt_y</p:attrName>
                                        </p:attrNameLst>
                                      </p:cBhvr>
                                      <p:rCtr x="0" y="-3611"/>
                                    </p:animMotion>
                                    <p:animRot by="1500000">
                                      <p:cBhvr>
                                        <p:cTn id="46" dur="375" fill="hold">
                                          <p:stCondLst>
                                            <p:cond delay="0"/>
                                          </p:stCondLst>
                                        </p:cTn>
                                        <p:tgtEl>
                                          <p:spTgt spid="12"/>
                                        </p:tgtEl>
                                        <p:attrNameLst>
                                          <p:attrName>r</p:attrName>
                                        </p:attrNameLst>
                                      </p:cBhvr>
                                    </p:animRot>
                                    <p:animRot by="-1500000">
                                      <p:cBhvr>
                                        <p:cTn id="47" dur="375" fill="hold">
                                          <p:stCondLst>
                                            <p:cond delay="375"/>
                                          </p:stCondLst>
                                        </p:cTn>
                                        <p:tgtEl>
                                          <p:spTgt spid="12"/>
                                        </p:tgtEl>
                                        <p:attrNameLst>
                                          <p:attrName>r</p:attrName>
                                        </p:attrNameLst>
                                      </p:cBhvr>
                                    </p:animRot>
                                    <p:animRot by="-1500000">
                                      <p:cBhvr>
                                        <p:cTn id="48" dur="375" fill="hold">
                                          <p:stCondLst>
                                            <p:cond delay="750"/>
                                          </p:stCondLst>
                                        </p:cTn>
                                        <p:tgtEl>
                                          <p:spTgt spid="12"/>
                                        </p:tgtEl>
                                        <p:attrNameLst>
                                          <p:attrName>r</p:attrName>
                                        </p:attrNameLst>
                                      </p:cBhvr>
                                    </p:animRot>
                                    <p:animRot by="1500000">
                                      <p:cBhvr>
                                        <p:cTn id="49" dur="375" fill="hold">
                                          <p:stCondLst>
                                            <p:cond delay="1125"/>
                                          </p:stCondLst>
                                        </p:cTn>
                                        <p:tgtEl>
                                          <p:spTgt spid="12"/>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2" grpId="0"/>
      <p:bldP spid="12" grpId="1"/>
      <p:bldP spid="23"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228600" y="6252770"/>
            <a:ext cx="3657600" cy="3657600"/>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Freeform 3"/>
          <p:cNvSpPr/>
          <p:nvPr/>
        </p:nvSpPr>
        <p:spPr>
          <a:xfrm rot="4839690">
            <a:off x="15013843" y="670681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Freeform 4"/>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1" name="Picture 10"/>
          <p:cNvPicPr>
            <a:picLocks/>
          </p:cNvPicPr>
          <p:nvPr/>
        </p:nvPicPr>
        <p:blipFill>
          <a:blip r:embed="rId13"/>
          <a:stretch>
            <a:fillRect/>
          </a:stretch>
        </p:blipFill>
        <p:spPr>
          <a:xfrm>
            <a:off x="6675120" y="0"/>
            <a:ext cx="4937760" cy="4023360"/>
          </a:xfrm>
          <a:prstGeom prst="rect">
            <a:avLst/>
          </a:prstGeom>
          <a:ln>
            <a:noFill/>
          </a:ln>
          <a:effectLst>
            <a:softEdge rad="112500"/>
          </a:effectLst>
        </p:spPr>
      </p:pic>
      <p:pic>
        <p:nvPicPr>
          <p:cNvPr id="19" name="Picture 18">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0" name="Cloud Callout 19"/>
          <p:cNvSpPr/>
          <p:nvPr/>
        </p:nvSpPr>
        <p:spPr>
          <a:xfrm rot="541878">
            <a:off x="10483508" y="3781493"/>
            <a:ext cx="4754880" cy="2879213"/>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32802" y="4305300"/>
            <a:ext cx="4256293"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a:t>
            </a:r>
          </a:p>
          <a:p>
            <a:pPr algn="ctr"/>
            <a:r>
              <a:rPr lang="en-US" sz="4800" b="1" dirty="0">
                <a:ln w="0"/>
                <a:latin typeface="Bahnschrift SemiBold Condensed" panose="020B0502040204020203" pitchFamily="34" charset="0"/>
              </a:rPr>
              <a:t>walk on the beach?</a:t>
            </a:r>
            <a:endParaRPr lang="en-US" sz="4800" b="1" cap="none" spc="0" dirty="0">
              <a:ln w="0"/>
              <a:solidFill>
                <a:schemeClr val="tx1"/>
              </a:solidFill>
              <a:latin typeface="Bahnschrift SemiBold Condensed" panose="020B0502040204020203" pitchFamily="34" charset="0"/>
            </a:endParaRPr>
          </a:p>
        </p:txBody>
      </p:sp>
      <p:sp>
        <p:nvSpPr>
          <p:cNvPr id="22" name="Cloud Callout 21"/>
          <p:cNvSpPr/>
          <p:nvPr/>
        </p:nvSpPr>
        <p:spPr>
          <a:xfrm rot="21323524" flipH="1">
            <a:off x="4738578" y="3691865"/>
            <a:ext cx="4754651" cy="2879213"/>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0399" y="4000500"/>
            <a:ext cx="3894015" cy="2308324"/>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walked</a:t>
            </a:r>
          </a:p>
          <a:p>
            <a:pPr algn="ctr"/>
            <a:r>
              <a:rPr lang="en-US" sz="4800" b="1" dirty="0">
                <a:ln w="0"/>
                <a:latin typeface="Bahnschrift SemiBold Condensed" panose="020B0502040204020203" pitchFamily="34" charset="0"/>
              </a:rPr>
              <a:t>on the beach </a:t>
            </a:r>
          </a:p>
          <a:p>
            <a:pPr algn="ctr"/>
            <a:r>
              <a:rPr lang="en-US" sz="4800" b="1" dirty="0">
                <a:ln w="0"/>
                <a:latin typeface="Bahnschrift SemiBold Condensed" panose="020B0502040204020203" pitchFamily="34" charset="0"/>
              </a:rPr>
              <a:t>with my family.</a:t>
            </a:r>
            <a:endParaRPr lang="en-US" sz="4800" b="1" cap="none" spc="0" dirty="0">
              <a:ln w="0"/>
              <a:solidFill>
                <a:schemeClr val="tx1"/>
              </a:solidFill>
              <a:latin typeface="Bahnschrift SemiBold Condensed" panose="020B0502040204020203" pitchFamily="34" charset="0"/>
            </a:endParaRPr>
          </a:p>
        </p:txBody>
      </p:sp>
      <p:pic>
        <p:nvPicPr>
          <p:cNvPr id="24" name="Picture 23"/>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3786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anim calcmode="lin" valueType="num">
                                      <p:cBhvr>
                                        <p:cTn id="27" dur="750" fill="hold"/>
                                        <p:tgtEl>
                                          <p:spTgt spid="23"/>
                                        </p:tgtEl>
                                        <p:attrNameLst>
                                          <p:attrName>ppt_x</p:attrName>
                                        </p:attrNameLst>
                                      </p:cBhvr>
                                      <p:tavLst>
                                        <p:tav tm="0">
                                          <p:val>
                                            <p:strVal val="#ppt_x"/>
                                          </p:val>
                                        </p:tav>
                                        <p:tav tm="100000">
                                          <p:val>
                                            <p:strVal val="#ppt_x"/>
                                          </p:val>
                                        </p:tav>
                                      </p:tavLst>
                                    </p:anim>
                                    <p:anim calcmode="lin" valueType="num">
                                      <p:cBhvr>
                                        <p:cTn id="28"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p:bldP spid="10" grpId="1"/>
      <p:bldP spid="2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a:off x="304800" y="5461367"/>
            <a:ext cx="2743200" cy="4572000"/>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rot="-5400000">
            <a:off x="13623634" y="6634062"/>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rot="5400000">
            <a:off x="-730805" y="730805"/>
            <a:ext cx="7051628" cy="5590018"/>
          </a:xfrm>
          <a:custGeom>
            <a:avLst/>
            <a:gdLst/>
            <a:ahLst/>
            <a:cxnLst/>
            <a:rect l="l" t="t" r="r" b="b"/>
            <a:pathLst>
              <a:path w="7051628" h="5590018">
                <a:moveTo>
                  <a:pt x="0" y="0"/>
                </a:moveTo>
                <a:lnTo>
                  <a:pt x="7051628" y="0"/>
                </a:lnTo>
                <a:lnTo>
                  <a:pt x="7051628" y="5590018"/>
                </a:lnTo>
                <a:lnTo>
                  <a:pt x="0" y="55900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0" name="Picture 2"/>
          <p:cNvPicPr>
            <a:picLocks noChangeAspect="1"/>
          </p:cNvPicPr>
          <p:nvPr/>
        </p:nvPicPr>
        <p:blipFill>
          <a:blip r:embed="rId11"/>
          <a:srcRect/>
          <a:stretch>
            <a:fillRect/>
          </a:stretch>
        </p:blipFill>
        <p:spPr>
          <a:xfrm>
            <a:off x="6324547" y="2493986"/>
            <a:ext cx="5638907" cy="5299028"/>
          </a:xfrm>
          <a:prstGeom prst="rect">
            <a:avLst/>
          </a:prstGeom>
        </p:spPr>
      </p:pic>
      <p:sp>
        <p:nvSpPr>
          <p:cNvPr id="11" name="Rectangle 10"/>
          <p:cNvSpPr/>
          <p:nvPr/>
        </p:nvSpPr>
        <p:spPr>
          <a:xfrm>
            <a:off x="2795009" y="7581900"/>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2" name="Picture 11">
            <a:hlinkClick r:id="rId12" action="ppaction://hlinksldjump"/>
          </p:cNvPr>
          <p:cNvPicPr>
            <a:picLocks noChangeAspect="1"/>
          </p:cNvPicPr>
          <p:nvPr/>
        </p:nvPicPr>
        <p:blipFill>
          <a:blip r:embed="rId13"/>
          <a:stretch>
            <a:fillRect/>
          </a:stretch>
        </p:blipFill>
        <p:spPr>
          <a:xfrm>
            <a:off x="15934740" y="0"/>
            <a:ext cx="2353260" cy="1475360"/>
          </a:xfrm>
          <a:prstGeom prst="rect">
            <a:avLst/>
          </a:prstGeom>
        </p:spPr>
      </p:pic>
    </p:spTree>
    <p:extLst>
      <p:ext uri="{BB962C8B-B14F-4D97-AF65-F5344CB8AC3E}">
        <p14:creationId xmlns:p14="http://schemas.microsoft.com/office/powerpoint/2010/main" val="460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1" presetClass="entr" presetSubtype="0" fill="hold" grpId="0" nodeType="with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26" dur="750" accel="50000" decel="50000" autoRev="1" fill="hold">
                                          <p:stCondLst>
                                            <p:cond delay="0"/>
                                          </p:stCondLst>
                                        </p:cTn>
                                        <p:tgtEl>
                                          <p:spTgt spid="11"/>
                                        </p:tgtEl>
                                        <p:attrNameLst>
                                          <p:attrName>ppt_x</p:attrName>
                                          <p:attrName>ppt_y</p:attrName>
                                        </p:attrNameLst>
                                      </p:cBhvr>
                                    </p:animMotion>
                                    <p:animRot by="1500000">
                                      <p:cBhvr>
                                        <p:cTn id="27" dur="375" fill="hold">
                                          <p:stCondLst>
                                            <p:cond delay="0"/>
                                          </p:stCondLst>
                                        </p:cTn>
                                        <p:tgtEl>
                                          <p:spTgt spid="11"/>
                                        </p:tgtEl>
                                        <p:attrNameLst>
                                          <p:attrName>r</p:attrName>
                                        </p:attrNameLst>
                                      </p:cBhvr>
                                    </p:animRot>
                                    <p:animRot by="-1500000">
                                      <p:cBhvr>
                                        <p:cTn id="28" dur="375" fill="hold">
                                          <p:stCondLst>
                                            <p:cond delay="375"/>
                                          </p:stCondLst>
                                        </p:cTn>
                                        <p:tgtEl>
                                          <p:spTgt spid="11"/>
                                        </p:tgtEl>
                                        <p:attrNameLst>
                                          <p:attrName>r</p:attrName>
                                        </p:attrNameLst>
                                      </p:cBhvr>
                                    </p:animRot>
                                    <p:animRot by="-1500000">
                                      <p:cBhvr>
                                        <p:cTn id="29" dur="375" fill="hold">
                                          <p:stCondLst>
                                            <p:cond delay="750"/>
                                          </p:stCondLst>
                                        </p:cTn>
                                        <p:tgtEl>
                                          <p:spTgt spid="11"/>
                                        </p:tgtEl>
                                        <p:attrNameLst>
                                          <p:attrName>r</p:attrName>
                                        </p:attrNameLst>
                                      </p:cBhvr>
                                    </p:animRot>
                                    <p:animRot by="1500000">
                                      <p:cBhvr>
                                        <p:cTn id="30" dur="375" fill="hold">
                                          <p:stCondLst>
                                            <p:cond delay="1125"/>
                                          </p:stCondLst>
                                        </p:cTn>
                                        <p:tgtEl>
                                          <p:spTgt spid="11"/>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1" grpId="0"/>
      <p:bldP spid="1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rot="-5400000">
            <a:off x="4667723" y="-2971800"/>
            <a:ext cx="8952554" cy="16230600"/>
            <a:chOff x="0" y="0"/>
            <a:chExt cx="2357874" cy="4274726"/>
          </a:xfrm>
        </p:grpSpPr>
        <p:sp>
          <p:nvSpPr>
            <p:cNvPr id="3" name="Freeform 3"/>
            <p:cNvSpPr/>
            <p:nvPr/>
          </p:nvSpPr>
          <p:spPr>
            <a:xfrm>
              <a:off x="0" y="0"/>
              <a:ext cx="2357874" cy="4274726"/>
            </a:xfrm>
            <a:custGeom>
              <a:avLst/>
              <a:gdLst/>
              <a:ahLst/>
              <a:cxnLst/>
              <a:rect l="l" t="t" r="r" b="b"/>
              <a:pathLst>
                <a:path w="2357874" h="4274726">
                  <a:moveTo>
                    <a:pt x="64858" y="0"/>
                  </a:moveTo>
                  <a:lnTo>
                    <a:pt x="2293016" y="0"/>
                  </a:lnTo>
                  <a:cubicBezTo>
                    <a:pt x="2310218" y="0"/>
                    <a:pt x="2326715" y="6833"/>
                    <a:pt x="2338878" y="18996"/>
                  </a:cubicBezTo>
                  <a:cubicBezTo>
                    <a:pt x="2351041" y="31160"/>
                    <a:pt x="2357874" y="47657"/>
                    <a:pt x="2357874" y="64858"/>
                  </a:cubicBezTo>
                  <a:lnTo>
                    <a:pt x="2357874" y="4209868"/>
                  </a:lnTo>
                  <a:cubicBezTo>
                    <a:pt x="2357874" y="4227070"/>
                    <a:pt x="2351041" y="4243566"/>
                    <a:pt x="2338878" y="4255729"/>
                  </a:cubicBezTo>
                  <a:cubicBezTo>
                    <a:pt x="2326715" y="4267893"/>
                    <a:pt x="2310218" y="4274726"/>
                    <a:pt x="2293016" y="4274726"/>
                  </a:cubicBezTo>
                  <a:lnTo>
                    <a:pt x="64858" y="4274726"/>
                  </a:lnTo>
                  <a:cubicBezTo>
                    <a:pt x="47657" y="4274726"/>
                    <a:pt x="31160" y="4267893"/>
                    <a:pt x="18996" y="4255729"/>
                  </a:cubicBezTo>
                  <a:cubicBezTo>
                    <a:pt x="6833" y="4243566"/>
                    <a:pt x="0" y="4227070"/>
                    <a:pt x="0" y="4209868"/>
                  </a:cubicBezTo>
                  <a:lnTo>
                    <a:pt x="0" y="64858"/>
                  </a:lnTo>
                  <a:cubicBezTo>
                    <a:pt x="0" y="47657"/>
                    <a:pt x="6833" y="31160"/>
                    <a:pt x="18996" y="18996"/>
                  </a:cubicBezTo>
                  <a:cubicBezTo>
                    <a:pt x="31160" y="6833"/>
                    <a:pt x="47657" y="0"/>
                    <a:pt x="64858" y="0"/>
                  </a:cubicBezTo>
                  <a:close/>
                </a:path>
              </a:pathLst>
            </a:custGeom>
            <a:solidFill>
              <a:srgbClr val="FFFBE5"/>
            </a:solidFill>
            <a:ln cap="rnd">
              <a:noFill/>
              <a:prstDash val="solid"/>
              <a:round/>
            </a:ln>
          </p:spPr>
        </p:sp>
        <p:sp>
          <p:nvSpPr>
            <p:cNvPr id="4" name="TextBox 4"/>
            <p:cNvSpPr txBox="1"/>
            <p:nvPr/>
          </p:nvSpPr>
          <p:spPr>
            <a:xfrm>
              <a:off x="0" y="-9525"/>
              <a:ext cx="2357874" cy="4284251"/>
            </a:xfrm>
            <a:prstGeom prst="rect">
              <a:avLst/>
            </a:prstGeom>
          </p:spPr>
          <p:txBody>
            <a:bodyPr lIns="50800" tIns="50800" rIns="50800" bIns="50800" rtlCol="0" anchor="ctr"/>
            <a:lstStyle/>
            <a:p>
              <a:pPr algn="ctr">
                <a:lnSpc>
                  <a:spcPts val="2519"/>
                </a:lnSpc>
              </a:pPr>
              <a:endParaRPr/>
            </a:p>
          </p:txBody>
        </p:sp>
      </p:grpSp>
      <p:grpSp>
        <p:nvGrpSpPr>
          <p:cNvPr id="14" name="Group 14"/>
          <p:cNvGrpSpPr/>
          <p:nvPr/>
        </p:nvGrpSpPr>
        <p:grpSpPr>
          <a:xfrm>
            <a:off x="8183384" y="1289288"/>
            <a:ext cx="1921232" cy="333137"/>
            <a:chOff x="0" y="0"/>
            <a:chExt cx="506003" cy="87740"/>
          </a:xfrm>
        </p:grpSpPr>
        <p:sp>
          <p:nvSpPr>
            <p:cNvPr id="15" name="Freeform 15"/>
            <p:cNvSpPr/>
            <p:nvPr/>
          </p:nvSpPr>
          <p:spPr>
            <a:xfrm>
              <a:off x="0" y="0"/>
              <a:ext cx="506003" cy="87740"/>
            </a:xfrm>
            <a:custGeom>
              <a:avLst/>
              <a:gdLst/>
              <a:ahLst/>
              <a:cxnLst/>
              <a:rect l="l" t="t" r="r" b="b"/>
              <a:pathLst>
                <a:path w="506003" h="87740">
                  <a:moveTo>
                    <a:pt x="43870" y="0"/>
                  </a:moveTo>
                  <a:lnTo>
                    <a:pt x="462133" y="0"/>
                  </a:lnTo>
                  <a:cubicBezTo>
                    <a:pt x="473768" y="0"/>
                    <a:pt x="484927" y="4622"/>
                    <a:pt x="493154" y="12849"/>
                  </a:cubicBezTo>
                  <a:cubicBezTo>
                    <a:pt x="501381" y="21076"/>
                    <a:pt x="506003" y="32235"/>
                    <a:pt x="506003" y="43870"/>
                  </a:cubicBezTo>
                  <a:lnTo>
                    <a:pt x="506003" y="43870"/>
                  </a:lnTo>
                  <a:cubicBezTo>
                    <a:pt x="506003" y="55505"/>
                    <a:pt x="501381" y="66663"/>
                    <a:pt x="493154" y="74891"/>
                  </a:cubicBezTo>
                  <a:cubicBezTo>
                    <a:pt x="484927" y="83118"/>
                    <a:pt x="473768" y="87740"/>
                    <a:pt x="462133" y="87740"/>
                  </a:cubicBezTo>
                  <a:lnTo>
                    <a:pt x="43870" y="87740"/>
                  </a:lnTo>
                  <a:cubicBezTo>
                    <a:pt x="32235" y="87740"/>
                    <a:pt x="21076" y="83118"/>
                    <a:pt x="12849" y="74891"/>
                  </a:cubicBezTo>
                  <a:cubicBezTo>
                    <a:pt x="4622" y="66663"/>
                    <a:pt x="0" y="55505"/>
                    <a:pt x="0" y="43870"/>
                  </a:cubicBezTo>
                  <a:lnTo>
                    <a:pt x="0" y="43870"/>
                  </a:lnTo>
                  <a:cubicBezTo>
                    <a:pt x="0" y="32235"/>
                    <a:pt x="4622" y="21076"/>
                    <a:pt x="12849" y="12849"/>
                  </a:cubicBezTo>
                  <a:cubicBezTo>
                    <a:pt x="21076" y="4622"/>
                    <a:pt x="32235" y="0"/>
                    <a:pt x="43870" y="0"/>
                  </a:cubicBezTo>
                  <a:close/>
                </a:path>
              </a:pathLst>
            </a:custGeom>
            <a:solidFill>
              <a:srgbClr val="231F20"/>
            </a:solidFill>
          </p:spPr>
        </p:sp>
        <p:sp>
          <p:nvSpPr>
            <p:cNvPr id="16" name="TextBox 16"/>
            <p:cNvSpPr txBox="1"/>
            <p:nvPr/>
          </p:nvSpPr>
          <p:spPr>
            <a:xfrm>
              <a:off x="0" y="-9525"/>
              <a:ext cx="506003" cy="97265"/>
            </a:xfrm>
            <a:prstGeom prst="rect">
              <a:avLst/>
            </a:prstGeom>
          </p:spPr>
          <p:txBody>
            <a:bodyPr lIns="50800" tIns="50800" rIns="50800" bIns="50800" rtlCol="0" anchor="ctr"/>
            <a:lstStyle/>
            <a:p>
              <a:pPr algn="ctr">
                <a:lnSpc>
                  <a:spcPts val="2519"/>
                </a:lnSpc>
              </a:pPr>
              <a:endParaRPr/>
            </a:p>
          </p:txBody>
        </p:sp>
      </p:grpSp>
      <p:grpSp>
        <p:nvGrpSpPr>
          <p:cNvPr id="17" name="Group 17"/>
          <p:cNvGrpSpPr/>
          <p:nvPr/>
        </p:nvGrpSpPr>
        <p:grpSpPr>
          <a:xfrm>
            <a:off x="8902462" y="1028700"/>
            <a:ext cx="483075" cy="48307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29" name="TextBox 29"/>
          <p:cNvSpPr txBox="1"/>
          <p:nvPr/>
        </p:nvSpPr>
        <p:spPr>
          <a:xfrm>
            <a:off x="4491488" y="1700129"/>
            <a:ext cx="9305024" cy="1538755"/>
          </a:xfrm>
          <a:prstGeom prst="rect">
            <a:avLst/>
          </a:prstGeom>
        </p:spPr>
        <p:txBody>
          <a:bodyPr lIns="0" tIns="0" rIns="0" bIns="0" rtlCol="0" anchor="t">
            <a:spAutoFit/>
          </a:bodyPr>
          <a:lstStyle/>
          <a:p>
            <a:pPr algn="ctr"/>
            <a:r>
              <a:rPr lang="en-US" sz="9999" b="1" spc="-499" dirty="0">
                <a:solidFill>
                  <a:srgbClr val="F64B4C"/>
                </a:solidFill>
                <a:latin typeface="OCR A Extended" panose="02010509020102010303" pitchFamily="50" charset="0"/>
              </a:rPr>
              <a:t>Scoreboard</a:t>
            </a:r>
          </a:p>
        </p:txBody>
      </p:sp>
      <p:grpSp>
        <p:nvGrpSpPr>
          <p:cNvPr id="57" name="Group 56"/>
          <p:cNvGrpSpPr/>
          <p:nvPr/>
        </p:nvGrpSpPr>
        <p:grpSpPr>
          <a:xfrm>
            <a:off x="3781351" y="3862873"/>
            <a:ext cx="5047926" cy="5395428"/>
            <a:chOff x="3781351" y="3862873"/>
            <a:chExt cx="5047926" cy="5395428"/>
          </a:xfrm>
        </p:grpSpPr>
        <p:pic>
          <p:nvPicPr>
            <p:cNvPr id="41" name="Picture 40"/>
            <p:cNvPicPr>
              <a:picLocks noChangeAspect="1"/>
            </p:cNvPicPr>
            <p:nvPr/>
          </p:nvPicPr>
          <p:blipFill>
            <a:blip r:embed="rId4"/>
            <a:stretch>
              <a:fillRect/>
            </a:stretch>
          </p:blipFill>
          <p:spPr>
            <a:xfrm>
              <a:off x="3781351" y="3862873"/>
              <a:ext cx="5047926" cy="5395428"/>
            </a:xfrm>
            <a:prstGeom prst="rect">
              <a:avLst/>
            </a:prstGeom>
          </p:spPr>
        </p:pic>
        <p:sp>
          <p:nvSpPr>
            <p:cNvPr id="44" name="TextBox 29"/>
            <p:cNvSpPr txBox="1"/>
            <p:nvPr/>
          </p:nvSpPr>
          <p:spPr>
            <a:xfrm>
              <a:off x="4134883"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A</a:t>
              </a:r>
            </a:p>
          </p:txBody>
        </p:sp>
      </p:grpSp>
      <p:sp>
        <p:nvSpPr>
          <p:cNvPr id="33" name="Freeform 33"/>
          <p:cNvSpPr/>
          <p:nvPr/>
        </p:nvSpPr>
        <p:spPr>
          <a:xfrm>
            <a:off x="5826343"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34"/>
          <p:cNvSpPr/>
          <p:nvPr/>
        </p:nvSpPr>
        <p:spPr>
          <a:xfrm>
            <a:off x="7064474"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6" name="Freeform 36"/>
          <p:cNvSpPr/>
          <p:nvPr/>
        </p:nvSpPr>
        <p:spPr>
          <a:xfrm>
            <a:off x="4588212" y="6633113"/>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8" name="Group 57"/>
          <p:cNvGrpSpPr/>
          <p:nvPr/>
        </p:nvGrpSpPr>
        <p:grpSpPr>
          <a:xfrm>
            <a:off x="9415203" y="3862873"/>
            <a:ext cx="5047926" cy="5395428"/>
            <a:chOff x="9415203" y="3862873"/>
            <a:chExt cx="5047926" cy="5395428"/>
          </a:xfrm>
        </p:grpSpPr>
        <p:pic>
          <p:nvPicPr>
            <p:cNvPr id="42" name="Picture 41"/>
            <p:cNvPicPr>
              <a:picLocks noChangeAspect="1"/>
            </p:cNvPicPr>
            <p:nvPr/>
          </p:nvPicPr>
          <p:blipFill>
            <a:blip r:embed="rId4"/>
            <a:stretch>
              <a:fillRect/>
            </a:stretch>
          </p:blipFill>
          <p:spPr>
            <a:xfrm>
              <a:off x="9415203" y="3862873"/>
              <a:ext cx="5047926" cy="5395428"/>
            </a:xfrm>
            <a:prstGeom prst="rect">
              <a:avLst/>
            </a:prstGeom>
          </p:spPr>
        </p:pic>
        <p:sp>
          <p:nvSpPr>
            <p:cNvPr id="43" name="TextBox 29"/>
            <p:cNvSpPr txBox="1"/>
            <p:nvPr/>
          </p:nvSpPr>
          <p:spPr>
            <a:xfrm>
              <a:off x="9768735"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B</a:t>
              </a:r>
            </a:p>
          </p:txBody>
        </p:sp>
      </p:grpSp>
      <p:sp>
        <p:nvSpPr>
          <p:cNvPr id="50" name="Freeform 33"/>
          <p:cNvSpPr/>
          <p:nvPr/>
        </p:nvSpPr>
        <p:spPr>
          <a:xfrm>
            <a:off x="5826343"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1" name="Freeform 34"/>
          <p:cNvSpPr/>
          <p:nvPr/>
        </p:nvSpPr>
        <p:spPr>
          <a:xfrm>
            <a:off x="7064474"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2" name="Freeform 36"/>
          <p:cNvSpPr/>
          <p:nvPr/>
        </p:nvSpPr>
        <p:spPr>
          <a:xfrm>
            <a:off x="4588212"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4" name="Freeform 33"/>
          <p:cNvSpPr/>
          <p:nvPr/>
        </p:nvSpPr>
        <p:spPr>
          <a:xfrm>
            <a:off x="11581929"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5" name="Freeform 34"/>
          <p:cNvSpPr/>
          <p:nvPr/>
        </p:nvSpPr>
        <p:spPr>
          <a:xfrm>
            <a:off x="12820060"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6" name="Freeform 36"/>
          <p:cNvSpPr/>
          <p:nvPr/>
        </p:nvSpPr>
        <p:spPr>
          <a:xfrm>
            <a:off x="10343798"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0938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a:off x="8780945" y="3598619"/>
            <a:ext cx="4164862" cy="4351911"/>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19"/>
            <a:stretch>
              <a:fillRect/>
            </a:stretch>
          </a:blipFill>
        </p:spPr>
      </p:sp>
      <p:sp>
        <p:nvSpPr>
          <p:cNvPr id="16" name="Freeform 17"/>
          <p:cNvSpPr/>
          <p:nvPr/>
        </p:nvSpPr>
        <p:spPr>
          <a:xfrm>
            <a:off x="5244196" y="2336470"/>
            <a:ext cx="4221396" cy="2175956"/>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val="7450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5137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TotalTime>
  <Words>1609</Words>
  <Application>Microsoft Office PowerPoint</Application>
  <PresentationFormat>Custom</PresentationFormat>
  <Paragraphs>168</Paragraphs>
  <Slides>39</Slides>
  <Notes>29</Notes>
  <HiddenSlides>0</HiddenSlides>
  <MMClips>10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Goudy Stout</vt:lpstr>
      <vt:lpstr>OCR A Extended</vt:lpstr>
      <vt:lpstr>Calibri</vt:lpstr>
      <vt:lpstr>Brush Script MT</vt:lpstr>
      <vt:lpstr>Arial</vt:lpstr>
      <vt:lpstr>Kristen ITC</vt:lpstr>
      <vt:lpstr>Bahnschrift SemiBold Condensed</vt:lpstr>
      <vt:lpstr>Times New Roman</vt:lpstr>
      <vt:lpstr>Segoe UI Black</vt:lpstr>
      <vt:lpstr>Gill Sans Ultra Bold</vt:lpstr>
      <vt:lpstr>Rockwell Extra Bold</vt:lpstr>
      <vt:lpstr>Comic Sans MS</vt:lpstr>
      <vt:lpstr>Showcard Gothic</vt:lpstr>
      <vt:lpstr>Broadway</vt:lpstr>
      <vt:lpstr>Aharoni</vt:lpstr>
      <vt:lpstr>Cascadia Mono SemiBold</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ASUS</cp:lastModifiedBy>
  <cp:revision>158</cp:revision>
  <dcterms:created xsi:type="dcterms:W3CDTF">2006-08-16T00:00:00Z</dcterms:created>
  <dcterms:modified xsi:type="dcterms:W3CDTF">2025-01-19T06:07:34Z</dcterms:modified>
  <dc:identifier>DAF4pmA5fIc</dc:identifier>
</cp:coreProperties>
</file>