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271" r:id="rId2"/>
    <p:sldId id="272" r:id="rId3"/>
    <p:sldId id="279" r:id="rId4"/>
    <p:sldId id="360" r:id="rId5"/>
    <p:sldId id="422" r:id="rId6"/>
    <p:sldId id="423" r:id="rId7"/>
    <p:sldId id="425" r:id="rId8"/>
    <p:sldId id="426" r:id="rId9"/>
    <p:sldId id="427" r:id="rId10"/>
    <p:sldId id="428" r:id="rId11"/>
    <p:sldId id="361" r:id="rId12"/>
    <p:sldId id="364" r:id="rId13"/>
    <p:sldId id="404" r:id="rId14"/>
    <p:sldId id="405" r:id="rId15"/>
    <p:sldId id="362" r:id="rId16"/>
    <p:sldId id="369" r:id="rId17"/>
    <p:sldId id="370" r:id="rId18"/>
    <p:sldId id="406" r:id="rId19"/>
    <p:sldId id="407" r:id="rId20"/>
    <p:sldId id="363" r:id="rId21"/>
    <p:sldId id="307" r:id="rId22"/>
    <p:sldId id="373" r:id="rId23"/>
    <p:sldId id="408" r:id="rId24"/>
    <p:sldId id="409" r:id="rId25"/>
    <p:sldId id="410" r:id="rId26"/>
    <p:sldId id="411" r:id="rId27"/>
    <p:sldId id="412" r:id="rId28"/>
    <p:sldId id="413" r:id="rId29"/>
    <p:sldId id="429" r:id="rId30"/>
  </p:sldIdLst>
  <p:sldSz cx="18288000" cy="10287000"/>
  <p:notesSz cx="6858000" cy="9144000"/>
  <p:embeddedFontLst>
    <p:embeddedFont>
      <p:font typeface="Bauhaus 93" panose="020B0604020202020204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OCR A Extended" panose="020B0604020202020204" charset="0"/>
      <p:regular r:id="rId37"/>
    </p:embeddedFont>
    <p:embeddedFont>
      <p:font typeface="Cascadia Mono SemiBold" panose="020B0609020000020004" pitchFamily="49" charset="0"/>
      <p:bold r:id="rId38"/>
      <p:boldItalic r:id="rId39"/>
    </p:embeddedFont>
    <p:embeddedFont>
      <p:font typeface="Gloucester MT Extra Condensed" panose="020B0604020202020204" charset="0"/>
      <p:regular r:id="rId40"/>
    </p:embeddedFont>
    <p:embeddedFont>
      <p:font typeface="Bodoni MT Black" panose="020B0604020202020204" charset="0"/>
      <p:bold r:id="rId41"/>
      <p:boldItalic r:id="rId42"/>
    </p:embeddedFont>
    <p:embeddedFont>
      <p:font typeface="Comic Sans MS" panose="030F0702030302020204" pitchFamily="66" charset="0"/>
      <p:regular r:id="rId43"/>
      <p:bold r:id="rId44"/>
      <p:italic r:id="rId45"/>
      <p:boldItalic r:id="rId46"/>
    </p:embeddedFont>
    <p:embeddedFont>
      <p:font typeface="Berlin Sans FB Demi" panose="020B0604020202020204" charset="0"/>
      <p:bold r:id="rId47"/>
    </p:embeddedFont>
    <p:embeddedFont>
      <p:font typeface="Broadway" panose="020B0604020202020204" charset="0"/>
      <p:regular r:id="rId48"/>
    </p:embeddedFont>
    <p:embeddedFont>
      <p:font typeface="Cooper Black" panose="020B0604020202020204" charset="0"/>
      <p:regular r:id="rId49"/>
    </p:embeddedFont>
    <p:embeddedFont>
      <p:font typeface="Forte" panose="020B0604020202020204" charset="0"/>
      <p:regular r:id="rId50"/>
    </p:embeddedFont>
    <p:embeddedFont>
      <p:font typeface="Cascadia Code" panose="020B0609020000020004" pitchFamily="49" charset="0"/>
      <p:regular r:id="rId51"/>
      <p:bold r:id="rId52"/>
      <p:italic r:id="rId53"/>
      <p:boldItalic r:id="rId54"/>
    </p:embeddedFont>
    <p:embeddedFont>
      <p:font typeface="Segoe UI Black" panose="020B0A02040204020203" pitchFamily="34" charset="0"/>
      <p:bold r:id="rId55"/>
      <p:boldItalic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F0066"/>
    <a:srgbClr val="66FFFF"/>
    <a:srgbClr val="FFFFCC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64" autoAdjust="0"/>
    <p:restoredTop sz="94622" autoAdjust="0"/>
  </p:normalViewPr>
  <p:slideViewPr>
    <p:cSldViewPr>
      <p:cViewPr varScale="1">
        <p:scale>
          <a:sx n="50" d="100"/>
          <a:sy n="50" d="100"/>
        </p:scale>
        <p:origin x="44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font" Target="fonts/font2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font" Target="fonts/font25.fntdata"/><Relationship Id="rId8" Type="http://schemas.openxmlformats.org/officeDocument/2006/relationships/slide" Target="slides/slide7.xml"/><Relationship Id="rId51" Type="http://schemas.openxmlformats.org/officeDocument/2006/relationships/font" Target="fonts/font20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82F6B9-D4FD-44A6-9869-B881FDCF1289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33337C-2670-42E8-99E5-F519A6A01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317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3337C-2670-42E8-99E5-F519A6A01DC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432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 1: Draw pupils’ attention to the questions and the options. Ask questions to help them guess the correct answer.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3337C-2670-42E8-99E5-F519A6A01DC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461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 2: Play the recording all the way through. Then play the recording again for pupils to circle the correct answer.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3337C-2670-42E8-99E5-F519A6A01DC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522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 3: Tell pupils to swap books with a partner, then check answers together as a class. Play the recording again for the pupils to double-check their answers.</a:t>
            </a:r>
          </a:p>
          <a:p>
            <a:r>
              <a:rPr lang="en-US" dirty="0"/>
              <a:t>Extension (For advanced level): Read conversation 1 aloud but change specific information.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3337C-2670-42E8-99E5-F519A6A01DC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98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 1: Have pupils look at the pictures. Get them to identify the places, characters and their activities in the pictures.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3337C-2670-42E8-99E5-F519A6A01DC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760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 2: Model with Picture 1. Have pupils look at the answers. Ask them what words are missing in the answers (Nha Trang; swam; seafood). Then have pupils complete the answers.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3337C-2670-42E8-99E5-F519A6A01DC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069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 3: Follow the same procedure with Pictures 2. Draw pupils’ attention to the gaps in the answers in Pictures 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3337C-2670-42E8-99E5-F519A6A01DC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948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 4: Have pupils complete the gaped exchanges individually. Check the answers, and then ask a few pairs to read them aloud.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3337C-2670-42E8-99E5-F519A6A01DC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5535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 1: Tell pupils that they are going to play When and What game in groups of four, </a:t>
            </a:r>
            <a:r>
              <a:rPr lang="en-US" dirty="0" err="1"/>
              <a:t>devided</a:t>
            </a:r>
            <a:r>
              <a:rPr lang="en-US" dirty="0"/>
              <a:t> into Team A and Team B. They will review the irregular verbs, such as took photos, ate seafood, bought souvenirs, swam in the sea, went to … Step 2: A pupil from Team A randomly selects a destination paper from the teacher, for example, Nha Trang, and then he / she makes up a question like, When did your family go to Nha Trang? Team B provides one response, such as We went there last summer / weekend / Sunday /etc. (only one response). Then, Team A proceeds to ask another question What did your family do in Nha Trang? Team B offers multiple </a:t>
            </a:r>
            <a:r>
              <a:rPr lang="en-US" dirty="0" err="1"/>
              <a:t>respones</a:t>
            </a:r>
            <a:r>
              <a:rPr lang="en-US" dirty="0"/>
              <a:t>, such as We swam in the sea. / We ate seafood. /We took some photos/ etc. (as many answers as possible). Step 3: Team A and Team B switch roles. A pupil from Team B select a destination paper from the teacher, and create 2 questions using When did your family go to...? and What did your family do in ...?. Team A provides answers (as many as possible). Step 4: Have pupils work in groups and set a time limit for them to play the game. The team that has provided more correct answers is the winner. Step 5: Invite select groups to the front of the class to perform the game.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120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46.svg"/><Relationship Id="rId10" Type="http://schemas.openxmlformats.org/officeDocument/2006/relationships/image" Target="../media/image66.svg"/><Relationship Id="rId4" Type="http://schemas.openxmlformats.org/officeDocument/2006/relationships/image" Target="../media/image33.png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25.png"/><Relationship Id="rId18" Type="http://schemas.openxmlformats.org/officeDocument/2006/relationships/image" Target="../media/image37.svg"/><Relationship Id="rId3" Type="http://schemas.openxmlformats.org/officeDocument/2006/relationships/image" Target="../media/image20.png"/><Relationship Id="rId21" Type="http://schemas.openxmlformats.org/officeDocument/2006/relationships/image" Target="../media/image40.svg"/><Relationship Id="rId7" Type="http://schemas.openxmlformats.org/officeDocument/2006/relationships/image" Target="../media/image22.png"/><Relationship Id="rId12" Type="http://schemas.openxmlformats.org/officeDocument/2006/relationships/image" Target="../media/image31.svg"/><Relationship Id="rId17" Type="http://schemas.openxmlformats.org/officeDocument/2006/relationships/image" Target="../media/image27.png"/><Relationship Id="rId2" Type="http://schemas.openxmlformats.org/officeDocument/2006/relationships/image" Target="../media/image19.png"/><Relationship Id="rId16" Type="http://schemas.openxmlformats.org/officeDocument/2006/relationships/image" Target="../media/image35.sv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26.png"/><Relationship Id="rId23" Type="http://schemas.openxmlformats.org/officeDocument/2006/relationships/image" Target="../media/image42.svg"/><Relationship Id="rId10" Type="http://schemas.openxmlformats.org/officeDocument/2006/relationships/image" Target="../media/image29.svg"/><Relationship Id="rId19" Type="http://schemas.openxmlformats.org/officeDocument/2006/relationships/image" Target="../media/image51.png"/><Relationship Id="rId4" Type="http://schemas.openxmlformats.org/officeDocument/2006/relationships/image" Target="../media/image23.svg"/><Relationship Id="rId9" Type="http://schemas.openxmlformats.org/officeDocument/2006/relationships/image" Target="../media/image23.png"/><Relationship Id="rId14" Type="http://schemas.openxmlformats.org/officeDocument/2006/relationships/image" Target="../media/image33.svg"/><Relationship Id="rId22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audio" Target="../media/audio1.wav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7.png"/><Relationship Id="rId5" Type="http://schemas.openxmlformats.org/officeDocument/2006/relationships/image" Target="../media/image53.png"/><Relationship Id="rId10" Type="http://schemas.openxmlformats.org/officeDocument/2006/relationships/image" Target="../media/image74.svg"/><Relationship Id="rId4" Type="http://schemas.openxmlformats.org/officeDocument/2006/relationships/image" Target="../media/image52.png"/><Relationship Id="rId9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png"/><Relationship Id="rId12" Type="http://schemas.openxmlformats.org/officeDocument/2006/relationships/image" Target="../media/image74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5" Type="http://schemas.openxmlformats.org/officeDocument/2006/relationships/audio" Target="../media/audio1.wav"/><Relationship Id="rId10" Type="http://schemas.openxmlformats.org/officeDocument/2006/relationships/image" Target="../media/image72.sv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5.png"/><Relationship Id="rId1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7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12" Type="http://schemas.openxmlformats.org/officeDocument/2006/relationships/image" Target="../media/image56.png"/><Relationship Id="rId2" Type="http://schemas.openxmlformats.org/officeDocument/2006/relationships/audio" Target="../media/media1.mp3"/><Relationship Id="rId16" Type="http://schemas.openxmlformats.org/officeDocument/2006/relationships/image" Target="../media/image57.png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72.svg"/><Relationship Id="rId5" Type="http://schemas.openxmlformats.org/officeDocument/2006/relationships/audio" Target="../media/audio1.wav"/><Relationship Id="rId15" Type="http://schemas.openxmlformats.org/officeDocument/2006/relationships/image" Target="../media/image59.png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4.png"/><Relationship Id="rId1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25.png"/><Relationship Id="rId18" Type="http://schemas.openxmlformats.org/officeDocument/2006/relationships/image" Target="../media/image37.svg"/><Relationship Id="rId3" Type="http://schemas.openxmlformats.org/officeDocument/2006/relationships/image" Target="../media/image20.png"/><Relationship Id="rId21" Type="http://schemas.openxmlformats.org/officeDocument/2006/relationships/image" Target="../media/image40.svg"/><Relationship Id="rId7" Type="http://schemas.openxmlformats.org/officeDocument/2006/relationships/image" Target="../media/image22.png"/><Relationship Id="rId12" Type="http://schemas.openxmlformats.org/officeDocument/2006/relationships/image" Target="../media/image31.svg"/><Relationship Id="rId17" Type="http://schemas.openxmlformats.org/officeDocument/2006/relationships/image" Target="../media/image27.png"/><Relationship Id="rId2" Type="http://schemas.openxmlformats.org/officeDocument/2006/relationships/image" Target="../media/image19.png"/><Relationship Id="rId16" Type="http://schemas.openxmlformats.org/officeDocument/2006/relationships/image" Target="../media/image35.sv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26.png"/><Relationship Id="rId23" Type="http://schemas.openxmlformats.org/officeDocument/2006/relationships/image" Target="../media/image42.svg"/><Relationship Id="rId10" Type="http://schemas.openxmlformats.org/officeDocument/2006/relationships/image" Target="../media/image29.svg"/><Relationship Id="rId19" Type="http://schemas.openxmlformats.org/officeDocument/2006/relationships/image" Target="../media/image51.png"/><Relationship Id="rId4" Type="http://schemas.openxmlformats.org/officeDocument/2006/relationships/image" Target="../media/image23.svg"/><Relationship Id="rId9" Type="http://schemas.openxmlformats.org/officeDocument/2006/relationships/image" Target="../media/image23.png"/><Relationship Id="rId14" Type="http://schemas.openxmlformats.org/officeDocument/2006/relationships/image" Target="../media/image33.svg"/><Relationship Id="rId22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86.svg"/><Relationship Id="rId3" Type="http://schemas.openxmlformats.org/officeDocument/2006/relationships/audio" Target="../media/audio1.wav"/><Relationship Id="rId7" Type="http://schemas.openxmlformats.org/officeDocument/2006/relationships/image" Target="../media/image80.sv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84.svg"/><Relationship Id="rId5" Type="http://schemas.openxmlformats.org/officeDocument/2006/relationships/image" Target="../media/image53.png"/><Relationship Id="rId10" Type="http://schemas.openxmlformats.org/officeDocument/2006/relationships/image" Target="../media/image63.png"/><Relationship Id="rId4" Type="http://schemas.openxmlformats.org/officeDocument/2006/relationships/image" Target="../media/image60.png"/><Relationship Id="rId9" Type="http://schemas.openxmlformats.org/officeDocument/2006/relationships/image" Target="../media/image82.svg"/><Relationship Id="rId1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13" Type="http://schemas.openxmlformats.org/officeDocument/2006/relationships/image" Target="../media/image64.png"/><Relationship Id="rId3" Type="http://schemas.openxmlformats.org/officeDocument/2006/relationships/audio" Target="../media/audio1.wav"/><Relationship Id="rId7" Type="http://schemas.openxmlformats.org/officeDocument/2006/relationships/image" Target="../media/image61.png"/><Relationship Id="rId12" Type="http://schemas.openxmlformats.org/officeDocument/2006/relationships/image" Target="../media/image8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63.png"/><Relationship Id="rId5" Type="http://schemas.openxmlformats.org/officeDocument/2006/relationships/image" Target="../media/image60.png"/><Relationship Id="rId15" Type="http://schemas.openxmlformats.org/officeDocument/2006/relationships/image" Target="../media/image66.png"/><Relationship Id="rId10" Type="http://schemas.openxmlformats.org/officeDocument/2006/relationships/image" Target="../media/image82.svg"/><Relationship Id="rId4" Type="http://schemas.openxmlformats.org/officeDocument/2006/relationships/audio" Target="../media/audio2.wav"/><Relationship Id="rId9" Type="http://schemas.openxmlformats.org/officeDocument/2006/relationships/image" Target="../media/image62.png"/><Relationship Id="rId14" Type="http://schemas.openxmlformats.org/officeDocument/2006/relationships/image" Target="../media/image8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13" Type="http://schemas.openxmlformats.org/officeDocument/2006/relationships/image" Target="../media/image64.png"/><Relationship Id="rId3" Type="http://schemas.openxmlformats.org/officeDocument/2006/relationships/audio" Target="../media/audio1.wav"/><Relationship Id="rId7" Type="http://schemas.openxmlformats.org/officeDocument/2006/relationships/image" Target="../media/image61.png"/><Relationship Id="rId12" Type="http://schemas.openxmlformats.org/officeDocument/2006/relationships/image" Target="../media/image84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63.png"/><Relationship Id="rId5" Type="http://schemas.openxmlformats.org/officeDocument/2006/relationships/image" Target="../media/image60.png"/><Relationship Id="rId15" Type="http://schemas.openxmlformats.org/officeDocument/2006/relationships/image" Target="../media/image67.png"/><Relationship Id="rId10" Type="http://schemas.openxmlformats.org/officeDocument/2006/relationships/image" Target="../media/image82.svg"/><Relationship Id="rId4" Type="http://schemas.openxmlformats.org/officeDocument/2006/relationships/audio" Target="../media/audio2.wav"/><Relationship Id="rId9" Type="http://schemas.openxmlformats.org/officeDocument/2006/relationships/image" Target="../media/image62.png"/><Relationship Id="rId14" Type="http://schemas.openxmlformats.org/officeDocument/2006/relationships/image" Target="../media/image8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86.svg"/><Relationship Id="rId3" Type="http://schemas.openxmlformats.org/officeDocument/2006/relationships/audio" Target="../media/audio1.wav"/><Relationship Id="rId7" Type="http://schemas.openxmlformats.org/officeDocument/2006/relationships/image" Target="../media/image80.sv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84.svg"/><Relationship Id="rId5" Type="http://schemas.openxmlformats.org/officeDocument/2006/relationships/image" Target="../media/image53.png"/><Relationship Id="rId10" Type="http://schemas.openxmlformats.org/officeDocument/2006/relationships/image" Target="../media/image63.png"/><Relationship Id="rId4" Type="http://schemas.openxmlformats.org/officeDocument/2006/relationships/image" Target="../media/image60.png"/><Relationship Id="rId9" Type="http://schemas.openxmlformats.org/officeDocument/2006/relationships/image" Target="../media/image82.svg"/><Relationship Id="rId1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25.png"/><Relationship Id="rId18" Type="http://schemas.openxmlformats.org/officeDocument/2006/relationships/image" Target="../media/image37.svg"/><Relationship Id="rId3" Type="http://schemas.openxmlformats.org/officeDocument/2006/relationships/image" Target="../media/image20.png"/><Relationship Id="rId21" Type="http://schemas.openxmlformats.org/officeDocument/2006/relationships/image" Target="../media/image40.svg"/><Relationship Id="rId7" Type="http://schemas.openxmlformats.org/officeDocument/2006/relationships/image" Target="../media/image22.png"/><Relationship Id="rId12" Type="http://schemas.openxmlformats.org/officeDocument/2006/relationships/image" Target="../media/image31.svg"/><Relationship Id="rId17" Type="http://schemas.openxmlformats.org/officeDocument/2006/relationships/image" Target="../media/image27.png"/><Relationship Id="rId2" Type="http://schemas.openxmlformats.org/officeDocument/2006/relationships/image" Target="../media/image19.png"/><Relationship Id="rId16" Type="http://schemas.openxmlformats.org/officeDocument/2006/relationships/image" Target="../media/image35.sv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26.png"/><Relationship Id="rId23" Type="http://schemas.openxmlformats.org/officeDocument/2006/relationships/image" Target="../media/image42.svg"/><Relationship Id="rId10" Type="http://schemas.openxmlformats.org/officeDocument/2006/relationships/image" Target="../media/image29.svg"/><Relationship Id="rId19" Type="http://schemas.openxmlformats.org/officeDocument/2006/relationships/image" Target="../media/image51.png"/><Relationship Id="rId4" Type="http://schemas.openxmlformats.org/officeDocument/2006/relationships/image" Target="../media/image23.svg"/><Relationship Id="rId9" Type="http://schemas.openxmlformats.org/officeDocument/2006/relationships/image" Target="../media/image23.png"/><Relationship Id="rId14" Type="http://schemas.openxmlformats.org/officeDocument/2006/relationships/image" Target="../media/image33.svg"/><Relationship Id="rId22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5.png"/><Relationship Id="rId5" Type="http://schemas.openxmlformats.org/officeDocument/2006/relationships/image" Target="../media/image93.svg"/><Relationship Id="rId10" Type="http://schemas.openxmlformats.org/officeDocument/2006/relationships/image" Target="../media/image74.png"/><Relationship Id="rId4" Type="http://schemas.openxmlformats.org/officeDocument/2006/relationships/image" Target="../media/image70.png"/><Relationship Id="rId9" Type="http://schemas.openxmlformats.org/officeDocument/2006/relationships/image" Target="../media/image97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25.png"/><Relationship Id="rId18" Type="http://schemas.openxmlformats.org/officeDocument/2006/relationships/image" Target="../media/image37.svg"/><Relationship Id="rId3" Type="http://schemas.openxmlformats.org/officeDocument/2006/relationships/image" Target="../media/image20.png"/><Relationship Id="rId21" Type="http://schemas.openxmlformats.org/officeDocument/2006/relationships/image" Target="../media/image40.svg"/><Relationship Id="rId7" Type="http://schemas.openxmlformats.org/officeDocument/2006/relationships/image" Target="../media/image22.png"/><Relationship Id="rId12" Type="http://schemas.openxmlformats.org/officeDocument/2006/relationships/image" Target="../media/image31.svg"/><Relationship Id="rId17" Type="http://schemas.openxmlformats.org/officeDocument/2006/relationships/image" Target="../media/image27.png"/><Relationship Id="rId2" Type="http://schemas.openxmlformats.org/officeDocument/2006/relationships/image" Target="../media/image19.png"/><Relationship Id="rId16" Type="http://schemas.openxmlformats.org/officeDocument/2006/relationships/image" Target="../media/image35.sv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26.png"/><Relationship Id="rId23" Type="http://schemas.openxmlformats.org/officeDocument/2006/relationships/image" Target="../media/image42.svg"/><Relationship Id="rId10" Type="http://schemas.openxmlformats.org/officeDocument/2006/relationships/image" Target="../media/image29.svg"/><Relationship Id="rId19" Type="http://schemas.openxmlformats.org/officeDocument/2006/relationships/image" Target="../media/image51.png"/><Relationship Id="rId4" Type="http://schemas.openxmlformats.org/officeDocument/2006/relationships/image" Target="../media/image23.svg"/><Relationship Id="rId9" Type="http://schemas.openxmlformats.org/officeDocument/2006/relationships/image" Target="../media/image23.png"/><Relationship Id="rId14" Type="http://schemas.openxmlformats.org/officeDocument/2006/relationships/image" Target="../media/image33.svg"/><Relationship Id="rId22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7.png"/><Relationship Id="rId7" Type="http://schemas.openxmlformats.org/officeDocument/2006/relationships/image" Target="../media/image105.svg"/><Relationship Id="rId12" Type="http://schemas.openxmlformats.org/officeDocument/2006/relationships/image" Target="../media/image82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109.svg"/><Relationship Id="rId5" Type="http://schemas.openxmlformats.org/officeDocument/2006/relationships/image" Target="../media/image78.png"/><Relationship Id="rId10" Type="http://schemas.openxmlformats.org/officeDocument/2006/relationships/image" Target="../media/image81.png"/><Relationship Id="rId4" Type="http://schemas.openxmlformats.org/officeDocument/2006/relationships/image" Target="../media/image102.svg"/><Relationship Id="rId9" Type="http://schemas.openxmlformats.org/officeDocument/2006/relationships/image" Target="../media/image107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105.svg"/><Relationship Id="rId3" Type="http://schemas.openxmlformats.org/officeDocument/2006/relationships/audio" Target="../media/audio4.wav"/><Relationship Id="rId7" Type="http://schemas.openxmlformats.org/officeDocument/2006/relationships/image" Target="../media/image85.png"/><Relationship Id="rId12" Type="http://schemas.openxmlformats.org/officeDocument/2006/relationships/image" Target="../media/image7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svg"/><Relationship Id="rId11" Type="http://schemas.openxmlformats.org/officeDocument/2006/relationships/image" Target="../media/image107.svg"/><Relationship Id="rId5" Type="http://schemas.openxmlformats.org/officeDocument/2006/relationships/image" Target="../media/image84.png"/><Relationship Id="rId10" Type="http://schemas.openxmlformats.org/officeDocument/2006/relationships/image" Target="../media/image80.png"/><Relationship Id="rId4" Type="http://schemas.openxmlformats.org/officeDocument/2006/relationships/image" Target="../media/image83.png"/><Relationship Id="rId9" Type="http://schemas.openxmlformats.org/officeDocument/2006/relationships/image" Target="../media/image116.svg"/><Relationship Id="rId14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13" Type="http://schemas.openxmlformats.org/officeDocument/2006/relationships/image" Target="../media/image107.svg"/><Relationship Id="rId3" Type="http://schemas.openxmlformats.org/officeDocument/2006/relationships/audio" Target="../media/audio3.wav"/><Relationship Id="rId7" Type="http://schemas.openxmlformats.org/officeDocument/2006/relationships/image" Target="../media/image79.png"/><Relationship Id="rId12" Type="http://schemas.openxmlformats.org/officeDocument/2006/relationships/image" Target="../media/image8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svg"/><Relationship Id="rId11" Type="http://schemas.openxmlformats.org/officeDocument/2006/relationships/image" Target="../media/image116.svg"/><Relationship Id="rId5" Type="http://schemas.openxmlformats.org/officeDocument/2006/relationships/image" Target="../media/image88.png"/><Relationship Id="rId10" Type="http://schemas.openxmlformats.org/officeDocument/2006/relationships/image" Target="../media/image86.png"/><Relationship Id="rId4" Type="http://schemas.openxmlformats.org/officeDocument/2006/relationships/image" Target="../media/image83.png"/><Relationship Id="rId9" Type="http://schemas.openxmlformats.org/officeDocument/2006/relationships/image" Target="../media/image89.png"/><Relationship Id="rId14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105.svg"/><Relationship Id="rId3" Type="http://schemas.openxmlformats.org/officeDocument/2006/relationships/audio" Target="../media/audio3.wav"/><Relationship Id="rId7" Type="http://schemas.openxmlformats.org/officeDocument/2006/relationships/image" Target="../media/image85.png"/><Relationship Id="rId12" Type="http://schemas.openxmlformats.org/officeDocument/2006/relationships/image" Target="../media/image7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svg"/><Relationship Id="rId11" Type="http://schemas.openxmlformats.org/officeDocument/2006/relationships/image" Target="../media/image107.svg"/><Relationship Id="rId5" Type="http://schemas.openxmlformats.org/officeDocument/2006/relationships/image" Target="../media/image84.png"/><Relationship Id="rId10" Type="http://schemas.openxmlformats.org/officeDocument/2006/relationships/image" Target="../media/image80.png"/><Relationship Id="rId4" Type="http://schemas.openxmlformats.org/officeDocument/2006/relationships/image" Target="../media/image83.png"/><Relationship Id="rId9" Type="http://schemas.openxmlformats.org/officeDocument/2006/relationships/image" Target="../media/image116.svg"/><Relationship Id="rId14" Type="http://schemas.openxmlformats.org/officeDocument/2006/relationships/image" Target="../media/image9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13" Type="http://schemas.openxmlformats.org/officeDocument/2006/relationships/image" Target="../media/image107.svg"/><Relationship Id="rId3" Type="http://schemas.openxmlformats.org/officeDocument/2006/relationships/audio" Target="../media/audio4.wav"/><Relationship Id="rId7" Type="http://schemas.openxmlformats.org/officeDocument/2006/relationships/image" Target="../media/image79.png"/><Relationship Id="rId12" Type="http://schemas.openxmlformats.org/officeDocument/2006/relationships/image" Target="../media/image8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svg"/><Relationship Id="rId11" Type="http://schemas.openxmlformats.org/officeDocument/2006/relationships/image" Target="../media/image116.svg"/><Relationship Id="rId5" Type="http://schemas.openxmlformats.org/officeDocument/2006/relationships/image" Target="../media/image88.png"/><Relationship Id="rId10" Type="http://schemas.openxmlformats.org/officeDocument/2006/relationships/image" Target="../media/image86.png"/><Relationship Id="rId4" Type="http://schemas.openxmlformats.org/officeDocument/2006/relationships/image" Target="../media/image83.png"/><Relationship Id="rId9" Type="http://schemas.openxmlformats.org/officeDocument/2006/relationships/image" Target="../media/image89.png"/><Relationship Id="rId14" Type="http://schemas.openxmlformats.org/officeDocument/2006/relationships/image" Target="../media/image9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93.gif"/><Relationship Id="rId3" Type="http://schemas.openxmlformats.org/officeDocument/2006/relationships/image" Target="../media/image77.png"/><Relationship Id="rId7" Type="http://schemas.openxmlformats.org/officeDocument/2006/relationships/image" Target="../media/image105.svg"/><Relationship Id="rId12" Type="http://schemas.openxmlformats.org/officeDocument/2006/relationships/image" Target="../media/image82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109.svg"/><Relationship Id="rId5" Type="http://schemas.openxmlformats.org/officeDocument/2006/relationships/image" Target="../media/image78.png"/><Relationship Id="rId10" Type="http://schemas.openxmlformats.org/officeDocument/2006/relationships/image" Target="../media/image81.png"/><Relationship Id="rId4" Type="http://schemas.openxmlformats.org/officeDocument/2006/relationships/image" Target="../media/image102.svg"/><Relationship Id="rId9" Type="http://schemas.openxmlformats.org/officeDocument/2006/relationships/image" Target="../media/image107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5.sv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25.png"/><Relationship Id="rId18" Type="http://schemas.openxmlformats.org/officeDocument/2006/relationships/image" Target="../media/image37.svg"/><Relationship Id="rId3" Type="http://schemas.openxmlformats.org/officeDocument/2006/relationships/image" Target="../media/image20.png"/><Relationship Id="rId21" Type="http://schemas.openxmlformats.org/officeDocument/2006/relationships/image" Target="../media/image40.svg"/><Relationship Id="rId7" Type="http://schemas.openxmlformats.org/officeDocument/2006/relationships/image" Target="../media/image22.png"/><Relationship Id="rId12" Type="http://schemas.openxmlformats.org/officeDocument/2006/relationships/image" Target="../media/image31.svg"/><Relationship Id="rId17" Type="http://schemas.openxmlformats.org/officeDocument/2006/relationships/image" Target="../media/image27.png"/><Relationship Id="rId2" Type="http://schemas.openxmlformats.org/officeDocument/2006/relationships/image" Target="../media/image19.png"/><Relationship Id="rId16" Type="http://schemas.openxmlformats.org/officeDocument/2006/relationships/image" Target="../media/image35.sv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26.png"/><Relationship Id="rId23" Type="http://schemas.openxmlformats.org/officeDocument/2006/relationships/image" Target="../media/image42.svg"/><Relationship Id="rId10" Type="http://schemas.openxmlformats.org/officeDocument/2006/relationships/image" Target="../media/image29.svg"/><Relationship Id="rId19" Type="http://schemas.openxmlformats.org/officeDocument/2006/relationships/image" Target="../media/image28.png"/><Relationship Id="rId4" Type="http://schemas.openxmlformats.org/officeDocument/2006/relationships/image" Target="../media/image23.svg"/><Relationship Id="rId9" Type="http://schemas.openxmlformats.org/officeDocument/2006/relationships/image" Target="../media/image23.png"/><Relationship Id="rId14" Type="http://schemas.openxmlformats.org/officeDocument/2006/relationships/image" Target="../media/image33.svg"/><Relationship Id="rId22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46.sv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54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6.png"/><Relationship Id="rId7" Type="http://schemas.openxmlformats.org/officeDocument/2006/relationships/image" Target="../media/image54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54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6.png"/><Relationship Id="rId7" Type="http://schemas.openxmlformats.org/officeDocument/2006/relationships/image" Target="../media/image4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54.sv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4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4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157286" y="1435074"/>
            <a:ext cx="13973428" cy="7458092"/>
            <a:chOff x="0" y="0"/>
            <a:chExt cx="4726814" cy="252286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726814" cy="2522861"/>
            </a:xfrm>
            <a:custGeom>
              <a:avLst/>
              <a:gdLst/>
              <a:ahLst/>
              <a:cxnLst/>
              <a:rect l="l" t="t" r="r" b="b"/>
              <a:pathLst>
                <a:path w="4726814" h="2522861">
                  <a:moveTo>
                    <a:pt x="4602354" y="2522861"/>
                  </a:moveTo>
                  <a:lnTo>
                    <a:pt x="124460" y="2522861"/>
                  </a:lnTo>
                  <a:cubicBezTo>
                    <a:pt x="55880" y="2522861"/>
                    <a:pt x="0" y="2466981"/>
                    <a:pt x="0" y="239840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02354" y="0"/>
                  </a:lnTo>
                  <a:cubicBezTo>
                    <a:pt x="4670934" y="0"/>
                    <a:pt x="4726814" y="55880"/>
                    <a:pt x="4726814" y="124460"/>
                  </a:cubicBezTo>
                  <a:lnTo>
                    <a:pt x="4726814" y="2398401"/>
                  </a:lnTo>
                  <a:cubicBezTo>
                    <a:pt x="4726814" y="2466981"/>
                    <a:pt x="4670934" y="2522861"/>
                    <a:pt x="4602354" y="2522861"/>
                  </a:cubicBezTo>
                  <a:close/>
                </a:path>
              </a:pathLst>
            </a:custGeom>
            <a:solidFill>
              <a:srgbClr val="F5F3E5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14162256" y="4934996"/>
            <a:ext cx="3712953" cy="5352004"/>
          </a:xfrm>
          <a:custGeom>
            <a:avLst/>
            <a:gdLst/>
            <a:ahLst/>
            <a:cxnLst/>
            <a:rect l="l" t="t" r="r" b="b"/>
            <a:pathLst>
              <a:path w="3712953" h="5352004">
                <a:moveTo>
                  <a:pt x="0" y="0"/>
                </a:moveTo>
                <a:lnTo>
                  <a:pt x="3712952" y="0"/>
                </a:lnTo>
                <a:lnTo>
                  <a:pt x="3712952" y="5352004"/>
                </a:lnTo>
                <a:lnTo>
                  <a:pt x="0" y="53520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19027">
            <a:off x="16855245" y="4287024"/>
            <a:ext cx="928638" cy="1489070"/>
          </a:xfrm>
          <a:custGeom>
            <a:avLst/>
            <a:gdLst/>
            <a:ahLst/>
            <a:cxnLst/>
            <a:rect l="l" t="t" r="r" b="b"/>
            <a:pathLst>
              <a:path w="928638" h="1489070">
                <a:moveTo>
                  <a:pt x="0" y="0"/>
                </a:moveTo>
                <a:lnTo>
                  <a:pt x="928638" y="0"/>
                </a:lnTo>
                <a:lnTo>
                  <a:pt x="928638" y="1489070"/>
                </a:lnTo>
                <a:lnTo>
                  <a:pt x="0" y="14890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910195">
            <a:off x="538296" y="4495528"/>
            <a:ext cx="928638" cy="1489070"/>
          </a:xfrm>
          <a:custGeom>
            <a:avLst/>
            <a:gdLst/>
            <a:ahLst/>
            <a:cxnLst/>
            <a:rect l="l" t="t" r="r" b="b"/>
            <a:pathLst>
              <a:path w="928638" h="1489070">
                <a:moveTo>
                  <a:pt x="0" y="0"/>
                </a:moveTo>
                <a:lnTo>
                  <a:pt x="928639" y="0"/>
                </a:lnTo>
                <a:lnTo>
                  <a:pt x="928639" y="1489070"/>
                </a:lnTo>
                <a:lnTo>
                  <a:pt x="0" y="14890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57884" y="5759714"/>
            <a:ext cx="3780284" cy="4527286"/>
          </a:xfrm>
          <a:custGeom>
            <a:avLst/>
            <a:gdLst/>
            <a:ahLst/>
            <a:cxnLst/>
            <a:rect l="l" t="t" r="r" b="b"/>
            <a:pathLst>
              <a:path w="3780284" h="4527286">
                <a:moveTo>
                  <a:pt x="0" y="0"/>
                </a:moveTo>
                <a:lnTo>
                  <a:pt x="3780284" y="0"/>
                </a:lnTo>
                <a:lnTo>
                  <a:pt x="3780284" y="4527286"/>
                </a:lnTo>
                <a:lnTo>
                  <a:pt x="0" y="45272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471347" y="2333112"/>
            <a:ext cx="1291684" cy="1291684"/>
          </a:xfrm>
          <a:custGeom>
            <a:avLst/>
            <a:gdLst/>
            <a:ahLst/>
            <a:cxnLst/>
            <a:rect l="l" t="t" r="r" b="b"/>
            <a:pathLst>
              <a:path w="1291684" h="1291684">
                <a:moveTo>
                  <a:pt x="0" y="0"/>
                </a:moveTo>
                <a:lnTo>
                  <a:pt x="1291684" y="0"/>
                </a:lnTo>
                <a:lnTo>
                  <a:pt x="1291684" y="1291684"/>
                </a:lnTo>
                <a:lnTo>
                  <a:pt x="0" y="12916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2524969" y="2333112"/>
            <a:ext cx="1291684" cy="1291684"/>
          </a:xfrm>
          <a:custGeom>
            <a:avLst/>
            <a:gdLst/>
            <a:ahLst/>
            <a:cxnLst/>
            <a:rect l="l" t="t" r="r" b="b"/>
            <a:pathLst>
              <a:path w="1291684" h="1291684">
                <a:moveTo>
                  <a:pt x="1291684" y="0"/>
                </a:moveTo>
                <a:lnTo>
                  <a:pt x="0" y="0"/>
                </a:lnTo>
                <a:lnTo>
                  <a:pt x="0" y="1291684"/>
                </a:lnTo>
                <a:lnTo>
                  <a:pt x="1291684" y="1291684"/>
                </a:lnTo>
                <a:lnTo>
                  <a:pt x="129168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2"/>
          <p:cNvSpPr/>
          <p:nvPr/>
        </p:nvSpPr>
        <p:spPr>
          <a:xfrm>
            <a:off x="5380485" y="2492620"/>
            <a:ext cx="7527030" cy="5301761"/>
          </a:xfrm>
          <a:custGeom>
            <a:avLst/>
            <a:gdLst/>
            <a:ahLst/>
            <a:cxnLst/>
            <a:rect l="l" t="t" r="r" b="b"/>
            <a:pathLst>
              <a:path w="4770783" h="4114800">
                <a:moveTo>
                  <a:pt x="0" y="0"/>
                </a:moveTo>
                <a:lnTo>
                  <a:pt x="4770783" y="0"/>
                </a:lnTo>
                <a:lnTo>
                  <a:pt x="47707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022439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7560"/>
            <a:ext cx="18288000" cy="1034456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572589">
            <a:off x="15175516" y="4106652"/>
            <a:ext cx="5197511" cy="7482624"/>
          </a:xfrm>
          <a:custGeom>
            <a:avLst/>
            <a:gdLst/>
            <a:ahLst/>
            <a:cxnLst/>
            <a:rect l="l" t="t" r="r" b="b"/>
            <a:pathLst>
              <a:path w="5197511" h="7482624">
                <a:moveTo>
                  <a:pt x="0" y="0"/>
                </a:moveTo>
                <a:lnTo>
                  <a:pt x="5197511" y="0"/>
                </a:lnTo>
                <a:lnTo>
                  <a:pt x="5197511" y="7482623"/>
                </a:lnTo>
                <a:lnTo>
                  <a:pt x="0" y="74826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93488">
            <a:off x="11082850" y="7823627"/>
            <a:ext cx="5485336" cy="1411605"/>
          </a:xfrm>
          <a:custGeom>
            <a:avLst/>
            <a:gdLst/>
            <a:ahLst/>
            <a:cxnLst/>
            <a:rect l="l" t="t" r="r" b="b"/>
            <a:pathLst>
              <a:path w="5485336" h="1411605">
                <a:moveTo>
                  <a:pt x="0" y="0"/>
                </a:moveTo>
                <a:lnTo>
                  <a:pt x="5485336" y="0"/>
                </a:lnTo>
                <a:lnTo>
                  <a:pt x="5485336" y="1411605"/>
                </a:lnTo>
                <a:lnTo>
                  <a:pt x="0" y="14116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29525">
            <a:off x="1041072" y="-1968418"/>
            <a:ext cx="5712545" cy="5325414"/>
          </a:xfrm>
          <a:custGeom>
            <a:avLst/>
            <a:gdLst/>
            <a:ahLst/>
            <a:cxnLst/>
            <a:rect l="l" t="t" r="r" b="b"/>
            <a:pathLst>
              <a:path w="5712545" h="5325414">
                <a:moveTo>
                  <a:pt x="0" y="0"/>
                </a:moveTo>
                <a:lnTo>
                  <a:pt x="5712546" y="0"/>
                </a:lnTo>
                <a:lnTo>
                  <a:pt x="5712546" y="5325414"/>
                </a:lnTo>
                <a:lnTo>
                  <a:pt x="0" y="5325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505782">
            <a:off x="-2350048" y="5222965"/>
            <a:ext cx="7952813" cy="6301620"/>
          </a:xfrm>
          <a:custGeom>
            <a:avLst/>
            <a:gdLst/>
            <a:ahLst/>
            <a:cxnLst/>
            <a:rect l="l" t="t" r="r" b="b"/>
            <a:pathLst>
              <a:path w="7952813" h="6301620">
                <a:moveTo>
                  <a:pt x="0" y="0"/>
                </a:moveTo>
                <a:lnTo>
                  <a:pt x="7952813" y="0"/>
                </a:lnTo>
                <a:lnTo>
                  <a:pt x="7952813" y="6301620"/>
                </a:lnTo>
                <a:lnTo>
                  <a:pt x="0" y="63016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79078">
            <a:off x="1464679" y="9026186"/>
            <a:ext cx="6265075" cy="1637824"/>
          </a:xfrm>
          <a:custGeom>
            <a:avLst/>
            <a:gdLst/>
            <a:ahLst/>
            <a:cxnLst/>
            <a:rect l="l" t="t" r="r" b="b"/>
            <a:pathLst>
              <a:path w="6265075" h="1637824">
                <a:moveTo>
                  <a:pt x="0" y="0"/>
                </a:moveTo>
                <a:lnTo>
                  <a:pt x="6265076" y="0"/>
                </a:lnTo>
                <a:lnTo>
                  <a:pt x="6265076" y="1637824"/>
                </a:lnTo>
                <a:lnTo>
                  <a:pt x="0" y="16378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472987">
            <a:off x="11070238" y="-197969"/>
            <a:ext cx="6036028" cy="1553829"/>
          </a:xfrm>
          <a:custGeom>
            <a:avLst/>
            <a:gdLst/>
            <a:ahLst/>
            <a:cxnLst/>
            <a:rect l="l" t="t" r="r" b="b"/>
            <a:pathLst>
              <a:path w="6036028" h="1553829">
                <a:moveTo>
                  <a:pt x="0" y="0"/>
                </a:moveTo>
                <a:lnTo>
                  <a:pt x="6036028" y="0"/>
                </a:lnTo>
                <a:lnTo>
                  <a:pt x="6036028" y="1553829"/>
                </a:lnTo>
                <a:lnTo>
                  <a:pt x="0" y="155382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2273207" y="901266"/>
            <a:ext cx="13741586" cy="8484468"/>
            <a:chOff x="0" y="0"/>
            <a:chExt cx="15142244" cy="1028420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142244" cy="10284204"/>
            </a:xfrm>
            <a:custGeom>
              <a:avLst/>
              <a:gdLst/>
              <a:ahLst/>
              <a:cxnLst/>
              <a:rect l="l" t="t" r="r" b="b"/>
              <a:pathLst>
                <a:path w="15142244" h="10284204">
                  <a:moveTo>
                    <a:pt x="0" y="0"/>
                  </a:moveTo>
                  <a:lnTo>
                    <a:pt x="15142244" y="0"/>
                  </a:lnTo>
                  <a:lnTo>
                    <a:pt x="15142244" y="10284204"/>
                  </a:lnTo>
                  <a:lnTo>
                    <a:pt x="0" y="10284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2" name="Group 12"/>
            <p:cNvGrpSpPr/>
            <p:nvPr/>
          </p:nvGrpSpPr>
          <p:grpSpPr>
            <a:xfrm>
              <a:off x="1132249" y="2718054"/>
              <a:ext cx="12877746" cy="5609945"/>
              <a:chOff x="0" y="0"/>
              <a:chExt cx="2543752" cy="110813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543752" cy="1108137"/>
              </a:xfrm>
              <a:custGeom>
                <a:avLst/>
                <a:gdLst/>
                <a:ahLst/>
                <a:cxnLst/>
                <a:rect l="l" t="t" r="r" b="b"/>
                <a:pathLst>
                  <a:path w="2543752" h="1108137">
                    <a:moveTo>
                      <a:pt x="0" y="0"/>
                    </a:moveTo>
                    <a:lnTo>
                      <a:pt x="2543752" y="0"/>
                    </a:lnTo>
                    <a:lnTo>
                      <a:pt x="2543752" y="1108137"/>
                    </a:lnTo>
                    <a:lnTo>
                      <a:pt x="0" y="110813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2543752" cy="11462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5" name="Freeform 15"/>
          <p:cNvSpPr/>
          <p:nvPr/>
        </p:nvSpPr>
        <p:spPr>
          <a:xfrm rot="-3190612" flipH="1">
            <a:off x="15345455" y="2208509"/>
            <a:ext cx="2590982" cy="1402369"/>
          </a:xfrm>
          <a:custGeom>
            <a:avLst/>
            <a:gdLst/>
            <a:ahLst/>
            <a:cxnLst/>
            <a:rect l="l" t="t" r="r" b="b"/>
            <a:pathLst>
              <a:path w="2590982" h="1402369">
                <a:moveTo>
                  <a:pt x="2590983" y="0"/>
                </a:moveTo>
                <a:lnTo>
                  <a:pt x="0" y="0"/>
                </a:lnTo>
                <a:lnTo>
                  <a:pt x="0" y="1402369"/>
                </a:lnTo>
                <a:lnTo>
                  <a:pt x="2590983" y="1402369"/>
                </a:lnTo>
                <a:lnTo>
                  <a:pt x="2590983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155022" y="6321207"/>
            <a:ext cx="1375121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000" dirty="0">
                <a:solidFill>
                  <a:srgbClr val="3333FF"/>
                </a:solidFill>
                <a:latin typeface="Bauhaus 93" panose="04030905020B02020C02" pitchFamily="82" charset="0"/>
              </a:rPr>
              <a:t>Listen and circle.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8229600" y="2755327"/>
            <a:ext cx="1828800" cy="1828800"/>
            <a:chOff x="1077453" y="5873512"/>
            <a:chExt cx="2743438" cy="274343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077453" y="5873512"/>
              <a:ext cx="2743438" cy="2743438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1597904" y="6583512"/>
              <a:ext cx="1702538" cy="152362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roadway" panose="04040905080B02020502" pitchFamily="82" charset="0"/>
                </a:rPr>
                <a:t>01</a:t>
              </a:r>
            </a:p>
          </p:txBody>
        </p:sp>
      </p:grpSp>
      <p:sp>
        <p:nvSpPr>
          <p:cNvPr id="19" name="TextBox 8"/>
          <p:cNvSpPr txBox="1"/>
          <p:nvPr/>
        </p:nvSpPr>
        <p:spPr>
          <a:xfrm>
            <a:off x="3870264" y="4962430"/>
            <a:ext cx="11134144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/>
            <a:r>
              <a:rPr lang="en-US" sz="8000" b="1" dirty="0">
                <a:latin typeface="Bodoni MT Black" panose="02070A03080606020203" pitchFamily="18" charset="0"/>
              </a:rPr>
              <a:t>Activity 4</a:t>
            </a:r>
          </a:p>
        </p:txBody>
      </p:sp>
      <p:sp>
        <p:nvSpPr>
          <p:cNvPr id="8" name="Freeform 8"/>
          <p:cNvSpPr/>
          <p:nvPr/>
        </p:nvSpPr>
        <p:spPr>
          <a:xfrm rot="6087271">
            <a:off x="9362825" y="8681658"/>
            <a:ext cx="1821100" cy="2817950"/>
          </a:xfrm>
          <a:custGeom>
            <a:avLst/>
            <a:gdLst/>
            <a:ahLst/>
            <a:cxnLst/>
            <a:rect l="l" t="t" r="r" b="b"/>
            <a:pathLst>
              <a:path w="1821100" h="2817950">
                <a:moveTo>
                  <a:pt x="0" y="0"/>
                </a:moveTo>
                <a:lnTo>
                  <a:pt x="1821100" y="0"/>
                </a:lnTo>
                <a:lnTo>
                  <a:pt x="1821100" y="2817951"/>
                </a:lnTo>
                <a:lnTo>
                  <a:pt x="0" y="281795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8896559">
            <a:off x="354716" y="3221708"/>
            <a:ext cx="2543284" cy="1354299"/>
          </a:xfrm>
          <a:custGeom>
            <a:avLst/>
            <a:gdLst/>
            <a:ahLst/>
            <a:cxnLst/>
            <a:rect l="l" t="t" r="r" b="b"/>
            <a:pathLst>
              <a:path w="2543284" h="1354299">
                <a:moveTo>
                  <a:pt x="0" y="0"/>
                </a:moveTo>
                <a:lnTo>
                  <a:pt x="2543284" y="0"/>
                </a:lnTo>
                <a:lnTo>
                  <a:pt x="2543284" y="1354299"/>
                </a:lnTo>
                <a:lnTo>
                  <a:pt x="0" y="135429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114390840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t="93"/>
          <a:stretch/>
        </p:blipFill>
        <p:spPr>
          <a:xfrm>
            <a:off x="840529" y="819007"/>
            <a:ext cx="16606943" cy="8648986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-215600" y="-326578"/>
            <a:ext cx="4341971" cy="1823628"/>
          </a:xfrm>
          <a:custGeom>
            <a:avLst/>
            <a:gdLst/>
            <a:ahLst/>
            <a:cxnLst/>
            <a:rect l="l" t="t" r="r" b="b"/>
            <a:pathLst>
              <a:path w="4341971" h="1823628">
                <a:moveTo>
                  <a:pt x="0" y="0"/>
                </a:moveTo>
                <a:lnTo>
                  <a:pt x="4341971" y="0"/>
                </a:lnTo>
                <a:lnTo>
                  <a:pt x="4341971" y="1823628"/>
                </a:lnTo>
                <a:lnTo>
                  <a:pt x="0" y="18236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4130829" y="-326578"/>
            <a:ext cx="4341971" cy="1823628"/>
          </a:xfrm>
          <a:custGeom>
            <a:avLst/>
            <a:gdLst/>
            <a:ahLst/>
            <a:cxnLst/>
            <a:rect l="l" t="t" r="r" b="b"/>
            <a:pathLst>
              <a:path w="4341971" h="1823628">
                <a:moveTo>
                  <a:pt x="4341971" y="0"/>
                </a:moveTo>
                <a:lnTo>
                  <a:pt x="0" y="0"/>
                </a:lnTo>
                <a:lnTo>
                  <a:pt x="0" y="1823628"/>
                </a:lnTo>
                <a:lnTo>
                  <a:pt x="4341971" y="1823628"/>
                </a:lnTo>
                <a:lnTo>
                  <a:pt x="4341971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02634" y="7680994"/>
            <a:ext cx="2462669" cy="2810464"/>
          </a:xfrm>
          <a:custGeom>
            <a:avLst/>
            <a:gdLst/>
            <a:ahLst/>
            <a:cxnLst/>
            <a:rect l="l" t="t" r="r" b="b"/>
            <a:pathLst>
              <a:path w="3605594" h="4114800">
                <a:moveTo>
                  <a:pt x="0" y="0"/>
                </a:moveTo>
                <a:lnTo>
                  <a:pt x="3605594" y="0"/>
                </a:lnTo>
                <a:lnTo>
                  <a:pt x="36055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18"/>
          <p:cNvSpPr/>
          <p:nvPr/>
        </p:nvSpPr>
        <p:spPr>
          <a:xfrm rot="875489" flipH="1">
            <a:off x="15676479" y="8116738"/>
            <a:ext cx="2496090" cy="1969507"/>
          </a:xfrm>
          <a:custGeom>
            <a:avLst/>
            <a:gdLst/>
            <a:ahLst/>
            <a:cxnLst/>
            <a:rect l="l" t="t" r="r" b="b"/>
            <a:pathLst>
              <a:path w="4675909" h="4114800">
                <a:moveTo>
                  <a:pt x="0" y="0"/>
                </a:moveTo>
                <a:lnTo>
                  <a:pt x="4675909" y="0"/>
                </a:lnTo>
                <a:lnTo>
                  <a:pt x="46759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3770652" y="1028700"/>
            <a:ext cx="10746696" cy="101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600" dirty="0">
                <a:latin typeface="Bodoni MT Black" panose="02070A03080606020203" pitchFamily="18" charset="0"/>
                <a:cs typeface="Aharoni" panose="02010803020104030203" pitchFamily="2" charset="-79"/>
              </a:rPr>
              <a:t>Ask and answer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3B19C9-ADD5-4A65-A1E4-12A8BE283E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75346" y="2498965"/>
            <a:ext cx="12393302" cy="518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729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t="93"/>
          <a:stretch/>
        </p:blipFill>
        <p:spPr>
          <a:xfrm>
            <a:off x="840529" y="819007"/>
            <a:ext cx="16606943" cy="8648986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-215600" y="-326578"/>
            <a:ext cx="4341971" cy="1823628"/>
          </a:xfrm>
          <a:custGeom>
            <a:avLst/>
            <a:gdLst/>
            <a:ahLst/>
            <a:cxnLst/>
            <a:rect l="l" t="t" r="r" b="b"/>
            <a:pathLst>
              <a:path w="4341971" h="1823628">
                <a:moveTo>
                  <a:pt x="0" y="0"/>
                </a:moveTo>
                <a:lnTo>
                  <a:pt x="4341971" y="0"/>
                </a:lnTo>
                <a:lnTo>
                  <a:pt x="4341971" y="1823628"/>
                </a:lnTo>
                <a:lnTo>
                  <a:pt x="0" y="18236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4130829" y="-326578"/>
            <a:ext cx="4341971" cy="1823628"/>
          </a:xfrm>
          <a:custGeom>
            <a:avLst/>
            <a:gdLst/>
            <a:ahLst/>
            <a:cxnLst/>
            <a:rect l="l" t="t" r="r" b="b"/>
            <a:pathLst>
              <a:path w="4341971" h="1823628">
                <a:moveTo>
                  <a:pt x="4341971" y="0"/>
                </a:moveTo>
                <a:lnTo>
                  <a:pt x="0" y="0"/>
                </a:lnTo>
                <a:lnTo>
                  <a:pt x="0" y="1823628"/>
                </a:lnTo>
                <a:lnTo>
                  <a:pt x="4341971" y="1823628"/>
                </a:lnTo>
                <a:lnTo>
                  <a:pt x="4341971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02634" y="7680994"/>
            <a:ext cx="2462669" cy="2810464"/>
          </a:xfrm>
          <a:custGeom>
            <a:avLst/>
            <a:gdLst/>
            <a:ahLst/>
            <a:cxnLst/>
            <a:rect l="l" t="t" r="r" b="b"/>
            <a:pathLst>
              <a:path w="3605594" h="4114800">
                <a:moveTo>
                  <a:pt x="0" y="0"/>
                </a:moveTo>
                <a:lnTo>
                  <a:pt x="3605594" y="0"/>
                </a:lnTo>
                <a:lnTo>
                  <a:pt x="36055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18"/>
          <p:cNvSpPr/>
          <p:nvPr/>
        </p:nvSpPr>
        <p:spPr>
          <a:xfrm rot="875489" flipH="1">
            <a:off x="15676479" y="8116738"/>
            <a:ext cx="2496090" cy="1969507"/>
          </a:xfrm>
          <a:custGeom>
            <a:avLst/>
            <a:gdLst/>
            <a:ahLst/>
            <a:cxnLst/>
            <a:rect l="l" t="t" r="r" b="b"/>
            <a:pathLst>
              <a:path w="4675909" h="4114800">
                <a:moveTo>
                  <a:pt x="0" y="0"/>
                </a:moveTo>
                <a:lnTo>
                  <a:pt x="4675909" y="0"/>
                </a:lnTo>
                <a:lnTo>
                  <a:pt x="46759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3770652" y="1028700"/>
            <a:ext cx="10746696" cy="101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600" dirty="0">
                <a:solidFill>
                  <a:srgbClr val="3333FF"/>
                </a:solidFill>
                <a:latin typeface="Bodoni MT Black" panose="02070A03080606020203" pitchFamily="18" charset="0"/>
                <a:cs typeface="Aharoni" panose="02010803020104030203" pitchFamily="2" charset="-79"/>
              </a:rPr>
              <a:t>Listen and circle</a:t>
            </a:r>
          </a:p>
        </p:txBody>
      </p:sp>
      <p:pic>
        <p:nvPicPr>
          <p:cNvPr id="3" name="Trac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23201" y="1415548"/>
            <a:ext cx="487363" cy="487363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5D5FD0-90C2-466D-950D-37D98C2DD00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00400" y="2658294"/>
            <a:ext cx="12686456" cy="530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514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48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t="93"/>
          <a:stretch/>
        </p:blipFill>
        <p:spPr>
          <a:xfrm>
            <a:off x="840529" y="819007"/>
            <a:ext cx="16606943" cy="8648986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-215600" y="-326578"/>
            <a:ext cx="4341971" cy="1823628"/>
          </a:xfrm>
          <a:custGeom>
            <a:avLst/>
            <a:gdLst/>
            <a:ahLst/>
            <a:cxnLst/>
            <a:rect l="l" t="t" r="r" b="b"/>
            <a:pathLst>
              <a:path w="4341971" h="1823628">
                <a:moveTo>
                  <a:pt x="0" y="0"/>
                </a:moveTo>
                <a:lnTo>
                  <a:pt x="4341971" y="0"/>
                </a:lnTo>
                <a:lnTo>
                  <a:pt x="4341971" y="1823628"/>
                </a:lnTo>
                <a:lnTo>
                  <a:pt x="0" y="18236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4130829" y="-326578"/>
            <a:ext cx="4341971" cy="1823628"/>
          </a:xfrm>
          <a:custGeom>
            <a:avLst/>
            <a:gdLst/>
            <a:ahLst/>
            <a:cxnLst/>
            <a:rect l="l" t="t" r="r" b="b"/>
            <a:pathLst>
              <a:path w="4341971" h="1823628">
                <a:moveTo>
                  <a:pt x="4341971" y="0"/>
                </a:moveTo>
                <a:lnTo>
                  <a:pt x="0" y="0"/>
                </a:lnTo>
                <a:lnTo>
                  <a:pt x="0" y="1823628"/>
                </a:lnTo>
                <a:lnTo>
                  <a:pt x="4341971" y="1823628"/>
                </a:lnTo>
                <a:lnTo>
                  <a:pt x="4341971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02634" y="7680994"/>
            <a:ext cx="2462669" cy="2810464"/>
          </a:xfrm>
          <a:custGeom>
            <a:avLst/>
            <a:gdLst/>
            <a:ahLst/>
            <a:cxnLst/>
            <a:rect l="l" t="t" r="r" b="b"/>
            <a:pathLst>
              <a:path w="3605594" h="4114800">
                <a:moveTo>
                  <a:pt x="0" y="0"/>
                </a:moveTo>
                <a:lnTo>
                  <a:pt x="3605594" y="0"/>
                </a:lnTo>
                <a:lnTo>
                  <a:pt x="36055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18"/>
          <p:cNvSpPr/>
          <p:nvPr/>
        </p:nvSpPr>
        <p:spPr>
          <a:xfrm rot="875489" flipH="1">
            <a:off x="15676479" y="8116738"/>
            <a:ext cx="2496090" cy="1969507"/>
          </a:xfrm>
          <a:custGeom>
            <a:avLst/>
            <a:gdLst/>
            <a:ahLst/>
            <a:cxnLst/>
            <a:rect l="l" t="t" r="r" b="b"/>
            <a:pathLst>
              <a:path w="4675909" h="4114800">
                <a:moveTo>
                  <a:pt x="0" y="0"/>
                </a:moveTo>
                <a:lnTo>
                  <a:pt x="4675909" y="0"/>
                </a:lnTo>
                <a:lnTo>
                  <a:pt x="46759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3770652" y="1028700"/>
            <a:ext cx="10746696" cy="101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600" dirty="0">
                <a:solidFill>
                  <a:srgbClr val="3333FF"/>
                </a:solidFill>
                <a:latin typeface="Bodoni MT Black" panose="02070A03080606020203" pitchFamily="18" charset="0"/>
                <a:cs typeface="Aharoni" panose="02010803020104030203" pitchFamily="2" charset="-79"/>
              </a:rPr>
              <a:t>Swap your book.</a:t>
            </a:r>
          </a:p>
        </p:txBody>
      </p:sp>
      <p:pic>
        <p:nvPicPr>
          <p:cNvPr id="3" name="Trac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23201" y="1415548"/>
            <a:ext cx="487363" cy="487363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2" name="Freeform 6"/>
          <p:cNvSpPr/>
          <p:nvPr/>
        </p:nvSpPr>
        <p:spPr>
          <a:xfrm>
            <a:off x="14423538" y="1210421"/>
            <a:ext cx="2845236" cy="2710638"/>
          </a:xfrm>
          <a:custGeom>
            <a:avLst/>
            <a:gdLst/>
            <a:ahLst/>
            <a:cxnLst/>
            <a:rect l="l" t="t" r="r" b="b"/>
            <a:pathLst>
              <a:path w="9797143" h="8229600">
                <a:moveTo>
                  <a:pt x="0" y="0"/>
                </a:moveTo>
                <a:lnTo>
                  <a:pt x="9797143" y="0"/>
                </a:lnTo>
                <a:lnTo>
                  <a:pt x="97971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E03F63-B7E0-488C-8CFE-2A9105A0CC7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16028" y="2734051"/>
            <a:ext cx="13757632" cy="5752498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9926485" y="3288857"/>
            <a:ext cx="1490936" cy="9259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9094844" y="4612979"/>
            <a:ext cx="3706755" cy="9259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9599668" y="7566813"/>
            <a:ext cx="6402332" cy="9259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019800" y="6179070"/>
            <a:ext cx="1752600" cy="9259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831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48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9" grpId="1"/>
      <p:bldP spid="4" grpId="0" animBg="1"/>
      <p:bldP spid="14" grpId="0" animBg="1"/>
      <p:bldP spid="16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7560"/>
            <a:ext cx="18288000" cy="1034456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572589">
            <a:off x="15175516" y="4106652"/>
            <a:ext cx="5197511" cy="7482624"/>
          </a:xfrm>
          <a:custGeom>
            <a:avLst/>
            <a:gdLst/>
            <a:ahLst/>
            <a:cxnLst/>
            <a:rect l="l" t="t" r="r" b="b"/>
            <a:pathLst>
              <a:path w="5197511" h="7482624">
                <a:moveTo>
                  <a:pt x="0" y="0"/>
                </a:moveTo>
                <a:lnTo>
                  <a:pt x="5197511" y="0"/>
                </a:lnTo>
                <a:lnTo>
                  <a:pt x="5197511" y="7482623"/>
                </a:lnTo>
                <a:lnTo>
                  <a:pt x="0" y="74826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93488">
            <a:off x="11082850" y="7823627"/>
            <a:ext cx="5485336" cy="1411605"/>
          </a:xfrm>
          <a:custGeom>
            <a:avLst/>
            <a:gdLst/>
            <a:ahLst/>
            <a:cxnLst/>
            <a:rect l="l" t="t" r="r" b="b"/>
            <a:pathLst>
              <a:path w="5485336" h="1411605">
                <a:moveTo>
                  <a:pt x="0" y="0"/>
                </a:moveTo>
                <a:lnTo>
                  <a:pt x="5485336" y="0"/>
                </a:lnTo>
                <a:lnTo>
                  <a:pt x="5485336" y="1411605"/>
                </a:lnTo>
                <a:lnTo>
                  <a:pt x="0" y="14116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29525">
            <a:off x="1041072" y="-1968418"/>
            <a:ext cx="5712545" cy="5325414"/>
          </a:xfrm>
          <a:custGeom>
            <a:avLst/>
            <a:gdLst/>
            <a:ahLst/>
            <a:cxnLst/>
            <a:rect l="l" t="t" r="r" b="b"/>
            <a:pathLst>
              <a:path w="5712545" h="5325414">
                <a:moveTo>
                  <a:pt x="0" y="0"/>
                </a:moveTo>
                <a:lnTo>
                  <a:pt x="5712546" y="0"/>
                </a:lnTo>
                <a:lnTo>
                  <a:pt x="5712546" y="5325414"/>
                </a:lnTo>
                <a:lnTo>
                  <a:pt x="0" y="5325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505782">
            <a:off x="-2350048" y="5222965"/>
            <a:ext cx="7952813" cy="6301620"/>
          </a:xfrm>
          <a:custGeom>
            <a:avLst/>
            <a:gdLst/>
            <a:ahLst/>
            <a:cxnLst/>
            <a:rect l="l" t="t" r="r" b="b"/>
            <a:pathLst>
              <a:path w="7952813" h="6301620">
                <a:moveTo>
                  <a:pt x="0" y="0"/>
                </a:moveTo>
                <a:lnTo>
                  <a:pt x="7952813" y="0"/>
                </a:lnTo>
                <a:lnTo>
                  <a:pt x="7952813" y="6301620"/>
                </a:lnTo>
                <a:lnTo>
                  <a:pt x="0" y="63016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79078">
            <a:off x="1464679" y="9026186"/>
            <a:ext cx="6265075" cy="1637824"/>
          </a:xfrm>
          <a:custGeom>
            <a:avLst/>
            <a:gdLst/>
            <a:ahLst/>
            <a:cxnLst/>
            <a:rect l="l" t="t" r="r" b="b"/>
            <a:pathLst>
              <a:path w="6265075" h="1637824">
                <a:moveTo>
                  <a:pt x="0" y="0"/>
                </a:moveTo>
                <a:lnTo>
                  <a:pt x="6265076" y="0"/>
                </a:lnTo>
                <a:lnTo>
                  <a:pt x="6265076" y="1637824"/>
                </a:lnTo>
                <a:lnTo>
                  <a:pt x="0" y="16378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472987">
            <a:off x="11070238" y="-197969"/>
            <a:ext cx="6036028" cy="1553829"/>
          </a:xfrm>
          <a:custGeom>
            <a:avLst/>
            <a:gdLst/>
            <a:ahLst/>
            <a:cxnLst/>
            <a:rect l="l" t="t" r="r" b="b"/>
            <a:pathLst>
              <a:path w="6036028" h="1553829">
                <a:moveTo>
                  <a:pt x="0" y="0"/>
                </a:moveTo>
                <a:lnTo>
                  <a:pt x="6036028" y="0"/>
                </a:lnTo>
                <a:lnTo>
                  <a:pt x="6036028" y="1553829"/>
                </a:lnTo>
                <a:lnTo>
                  <a:pt x="0" y="155382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2273207" y="901266"/>
            <a:ext cx="13741586" cy="8484468"/>
            <a:chOff x="0" y="0"/>
            <a:chExt cx="15142244" cy="1028420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142244" cy="10284204"/>
            </a:xfrm>
            <a:custGeom>
              <a:avLst/>
              <a:gdLst/>
              <a:ahLst/>
              <a:cxnLst/>
              <a:rect l="l" t="t" r="r" b="b"/>
              <a:pathLst>
                <a:path w="15142244" h="10284204">
                  <a:moveTo>
                    <a:pt x="0" y="0"/>
                  </a:moveTo>
                  <a:lnTo>
                    <a:pt x="15142244" y="0"/>
                  </a:lnTo>
                  <a:lnTo>
                    <a:pt x="15142244" y="10284204"/>
                  </a:lnTo>
                  <a:lnTo>
                    <a:pt x="0" y="10284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2" name="Group 12"/>
            <p:cNvGrpSpPr/>
            <p:nvPr/>
          </p:nvGrpSpPr>
          <p:grpSpPr>
            <a:xfrm>
              <a:off x="1132249" y="2718054"/>
              <a:ext cx="12877746" cy="5609945"/>
              <a:chOff x="0" y="0"/>
              <a:chExt cx="2543752" cy="110813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543752" cy="1108137"/>
              </a:xfrm>
              <a:custGeom>
                <a:avLst/>
                <a:gdLst/>
                <a:ahLst/>
                <a:cxnLst/>
                <a:rect l="l" t="t" r="r" b="b"/>
                <a:pathLst>
                  <a:path w="2543752" h="1108137">
                    <a:moveTo>
                      <a:pt x="0" y="0"/>
                    </a:moveTo>
                    <a:lnTo>
                      <a:pt x="2543752" y="0"/>
                    </a:lnTo>
                    <a:lnTo>
                      <a:pt x="2543752" y="1108137"/>
                    </a:lnTo>
                    <a:lnTo>
                      <a:pt x="0" y="110813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2543752" cy="11462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5" name="Freeform 15"/>
          <p:cNvSpPr/>
          <p:nvPr/>
        </p:nvSpPr>
        <p:spPr>
          <a:xfrm rot="-3190612" flipH="1">
            <a:off x="15345455" y="2208509"/>
            <a:ext cx="2590982" cy="1402369"/>
          </a:xfrm>
          <a:custGeom>
            <a:avLst/>
            <a:gdLst/>
            <a:ahLst/>
            <a:cxnLst/>
            <a:rect l="l" t="t" r="r" b="b"/>
            <a:pathLst>
              <a:path w="2590982" h="1402369">
                <a:moveTo>
                  <a:pt x="2590983" y="0"/>
                </a:moveTo>
                <a:lnTo>
                  <a:pt x="0" y="0"/>
                </a:lnTo>
                <a:lnTo>
                  <a:pt x="0" y="1402369"/>
                </a:lnTo>
                <a:lnTo>
                  <a:pt x="2590983" y="1402369"/>
                </a:lnTo>
                <a:lnTo>
                  <a:pt x="2590983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155022" y="6321207"/>
            <a:ext cx="1375121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000" dirty="0">
                <a:solidFill>
                  <a:srgbClr val="3333FF"/>
                </a:solidFill>
                <a:latin typeface="Bauhaus 93" panose="04030905020B02020C02" pitchFamily="82" charset="0"/>
              </a:rPr>
              <a:t>Read and complete.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8229600" y="2755327"/>
            <a:ext cx="1828800" cy="1828800"/>
            <a:chOff x="1077453" y="5873512"/>
            <a:chExt cx="2743438" cy="274343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077453" y="5873512"/>
              <a:ext cx="2743438" cy="2743438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1565199" y="6583512"/>
              <a:ext cx="1767947" cy="152362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roadway" panose="04040905080B02020502" pitchFamily="82" charset="0"/>
                </a:rPr>
                <a:t>03</a:t>
              </a:r>
            </a:p>
          </p:txBody>
        </p:sp>
      </p:grpSp>
      <p:sp>
        <p:nvSpPr>
          <p:cNvPr id="19" name="TextBox 8"/>
          <p:cNvSpPr txBox="1"/>
          <p:nvPr/>
        </p:nvSpPr>
        <p:spPr>
          <a:xfrm>
            <a:off x="3870264" y="4962430"/>
            <a:ext cx="11134144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/>
            <a:r>
              <a:rPr lang="en-US" sz="8000" b="1" dirty="0">
                <a:latin typeface="Bodoni MT Black" panose="02070A03080606020203" pitchFamily="18" charset="0"/>
              </a:rPr>
              <a:t>Activity 5</a:t>
            </a:r>
          </a:p>
        </p:txBody>
      </p:sp>
      <p:sp>
        <p:nvSpPr>
          <p:cNvPr id="8" name="Freeform 8"/>
          <p:cNvSpPr/>
          <p:nvPr/>
        </p:nvSpPr>
        <p:spPr>
          <a:xfrm rot="6087271">
            <a:off x="9362825" y="8681658"/>
            <a:ext cx="1821100" cy="2817950"/>
          </a:xfrm>
          <a:custGeom>
            <a:avLst/>
            <a:gdLst/>
            <a:ahLst/>
            <a:cxnLst/>
            <a:rect l="l" t="t" r="r" b="b"/>
            <a:pathLst>
              <a:path w="1821100" h="2817950">
                <a:moveTo>
                  <a:pt x="0" y="0"/>
                </a:moveTo>
                <a:lnTo>
                  <a:pt x="1821100" y="0"/>
                </a:lnTo>
                <a:lnTo>
                  <a:pt x="1821100" y="2817951"/>
                </a:lnTo>
                <a:lnTo>
                  <a:pt x="0" y="281795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8896559">
            <a:off x="354716" y="3221708"/>
            <a:ext cx="2543284" cy="1354299"/>
          </a:xfrm>
          <a:custGeom>
            <a:avLst/>
            <a:gdLst/>
            <a:ahLst/>
            <a:cxnLst/>
            <a:rect l="l" t="t" r="r" b="b"/>
            <a:pathLst>
              <a:path w="2543284" h="1354299">
                <a:moveTo>
                  <a:pt x="0" y="0"/>
                </a:moveTo>
                <a:lnTo>
                  <a:pt x="2543284" y="0"/>
                </a:lnTo>
                <a:lnTo>
                  <a:pt x="2543284" y="1354299"/>
                </a:lnTo>
                <a:lnTo>
                  <a:pt x="0" y="135429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880021914"/>
      </p:ext>
    </p:extLst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8288001" cy="1028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93"/>
          <a:stretch/>
        </p:blipFill>
        <p:spPr>
          <a:xfrm>
            <a:off x="840529" y="819007"/>
            <a:ext cx="16606943" cy="8648986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 rot="-1099781">
            <a:off x="-221574" y="482953"/>
            <a:ext cx="3366477" cy="1072416"/>
          </a:xfrm>
          <a:custGeom>
            <a:avLst/>
            <a:gdLst/>
            <a:ahLst/>
            <a:cxnLst/>
            <a:rect l="l" t="t" r="r" b="b"/>
            <a:pathLst>
              <a:path w="4073437" h="1570125">
                <a:moveTo>
                  <a:pt x="0" y="0"/>
                </a:moveTo>
                <a:lnTo>
                  <a:pt x="4073437" y="0"/>
                </a:lnTo>
                <a:lnTo>
                  <a:pt x="4073437" y="1570125"/>
                </a:lnTo>
                <a:lnTo>
                  <a:pt x="0" y="15701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6"/>
          <p:cNvSpPr>
            <a:spLocks/>
          </p:cNvSpPr>
          <p:nvPr/>
        </p:nvSpPr>
        <p:spPr>
          <a:xfrm>
            <a:off x="-1" y="8586620"/>
            <a:ext cx="1902671" cy="1692760"/>
          </a:xfrm>
          <a:custGeom>
            <a:avLst/>
            <a:gdLst/>
            <a:ahLst/>
            <a:cxnLst/>
            <a:rect l="l" t="t" r="r" b="b"/>
            <a:pathLst>
              <a:path w="4247535" h="4114800">
                <a:moveTo>
                  <a:pt x="0" y="0"/>
                </a:moveTo>
                <a:lnTo>
                  <a:pt x="4247536" y="0"/>
                </a:lnTo>
                <a:lnTo>
                  <a:pt x="42475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8"/>
          <p:cNvSpPr>
            <a:spLocks/>
          </p:cNvSpPr>
          <p:nvPr/>
        </p:nvSpPr>
        <p:spPr>
          <a:xfrm rot="1472341">
            <a:off x="15496046" y="-43740"/>
            <a:ext cx="3304672" cy="1886961"/>
          </a:xfrm>
          <a:custGeom>
            <a:avLst/>
            <a:gdLst/>
            <a:ahLst/>
            <a:cxnLst/>
            <a:rect l="l" t="t" r="r" b="b"/>
            <a:pathLst>
              <a:path w="4286250" h="4114800">
                <a:moveTo>
                  <a:pt x="0" y="0"/>
                </a:moveTo>
                <a:lnTo>
                  <a:pt x="4286250" y="0"/>
                </a:lnTo>
                <a:lnTo>
                  <a:pt x="42862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002000" y="7353300"/>
            <a:ext cx="2052110" cy="2759560"/>
          </a:xfrm>
          <a:custGeom>
            <a:avLst/>
            <a:gdLst/>
            <a:ahLst/>
            <a:cxnLst/>
            <a:rect l="l" t="t" r="r" b="b"/>
            <a:pathLst>
              <a:path w="3004494" h="4040272">
                <a:moveTo>
                  <a:pt x="0" y="0"/>
                </a:moveTo>
                <a:lnTo>
                  <a:pt x="3004494" y="0"/>
                </a:lnTo>
                <a:lnTo>
                  <a:pt x="3004494" y="4040273"/>
                </a:lnTo>
                <a:lnTo>
                  <a:pt x="0" y="40402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3770652" y="1028700"/>
            <a:ext cx="10746696" cy="101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600" dirty="0">
                <a:solidFill>
                  <a:srgbClr val="3333FF"/>
                </a:solidFill>
                <a:latin typeface="Bodoni MT Black" panose="02070A03080606020203" pitchFamily="18" charset="0"/>
                <a:cs typeface="Aharoni" panose="02010803020104030203" pitchFamily="2" charset="-79"/>
              </a:rPr>
              <a:t>Look and say.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D64126-D180-49AA-9F70-0D2D5D6E4C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24200" y="2279081"/>
            <a:ext cx="10287000" cy="644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182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18288001" cy="1028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t="93"/>
          <a:stretch/>
        </p:blipFill>
        <p:spPr>
          <a:xfrm>
            <a:off x="840529" y="819007"/>
            <a:ext cx="16606943" cy="8648986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 rot="-1099781">
            <a:off x="-221574" y="482953"/>
            <a:ext cx="3366477" cy="1072416"/>
          </a:xfrm>
          <a:custGeom>
            <a:avLst/>
            <a:gdLst/>
            <a:ahLst/>
            <a:cxnLst/>
            <a:rect l="l" t="t" r="r" b="b"/>
            <a:pathLst>
              <a:path w="4073437" h="1570125">
                <a:moveTo>
                  <a:pt x="0" y="0"/>
                </a:moveTo>
                <a:lnTo>
                  <a:pt x="4073437" y="0"/>
                </a:lnTo>
                <a:lnTo>
                  <a:pt x="4073437" y="1570125"/>
                </a:lnTo>
                <a:lnTo>
                  <a:pt x="0" y="15701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6"/>
          <p:cNvSpPr>
            <a:spLocks/>
          </p:cNvSpPr>
          <p:nvPr/>
        </p:nvSpPr>
        <p:spPr>
          <a:xfrm>
            <a:off x="-1" y="8586620"/>
            <a:ext cx="1902671" cy="1692760"/>
          </a:xfrm>
          <a:custGeom>
            <a:avLst/>
            <a:gdLst/>
            <a:ahLst/>
            <a:cxnLst/>
            <a:rect l="l" t="t" r="r" b="b"/>
            <a:pathLst>
              <a:path w="4247535" h="4114800">
                <a:moveTo>
                  <a:pt x="0" y="0"/>
                </a:moveTo>
                <a:lnTo>
                  <a:pt x="4247536" y="0"/>
                </a:lnTo>
                <a:lnTo>
                  <a:pt x="42475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8"/>
          <p:cNvSpPr>
            <a:spLocks/>
          </p:cNvSpPr>
          <p:nvPr/>
        </p:nvSpPr>
        <p:spPr>
          <a:xfrm rot="1472341">
            <a:off x="15496046" y="-43740"/>
            <a:ext cx="3304672" cy="1886961"/>
          </a:xfrm>
          <a:custGeom>
            <a:avLst/>
            <a:gdLst/>
            <a:ahLst/>
            <a:cxnLst/>
            <a:rect l="l" t="t" r="r" b="b"/>
            <a:pathLst>
              <a:path w="4286250" h="4114800">
                <a:moveTo>
                  <a:pt x="0" y="0"/>
                </a:moveTo>
                <a:lnTo>
                  <a:pt x="4286250" y="0"/>
                </a:lnTo>
                <a:lnTo>
                  <a:pt x="42862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3770652" y="1028700"/>
            <a:ext cx="10746696" cy="101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600" dirty="0">
                <a:latin typeface="Bodoni MT Black" panose="02070A03080606020203" pitchFamily="18" charset="0"/>
                <a:cs typeface="Aharoni" panose="02010803020104030203" pitchFamily="2" charset="-79"/>
              </a:rPr>
              <a:t>Model with Picture 1.</a:t>
            </a:r>
          </a:p>
        </p:txBody>
      </p:sp>
      <p:sp>
        <p:nvSpPr>
          <p:cNvPr id="5" name="Freeform 5"/>
          <p:cNvSpPr/>
          <p:nvPr/>
        </p:nvSpPr>
        <p:spPr>
          <a:xfrm>
            <a:off x="16002000" y="7353300"/>
            <a:ext cx="2052110" cy="2759560"/>
          </a:xfrm>
          <a:custGeom>
            <a:avLst/>
            <a:gdLst/>
            <a:ahLst/>
            <a:cxnLst/>
            <a:rect l="l" t="t" r="r" b="b"/>
            <a:pathLst>
              <a:path w="3004494" h="4040272">
                <a:moveTo>
                  <a:pt x="0" y="0"/>
                </a:moveTo>
                <a:lnTo>
                  <a:pt x="3004494" y="0"/>
                </a:lnTo>
                <a:lnTo>
                  <a:pt x="3004494" y="4040273"/>
                </a:lnTo>
                <a:lnTo>
                  <a:pt x="0" y="404027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124BFC-D1BD-4B28-8FCD-E20A71AEE65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95153" y="2653934"/>
            <a:ext cx="15297691" cy="49757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30829" y="4543073"/>
            <a:ext cx="168892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 Trang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352800" y="5753100"/>
            <a:ext cx="112562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swam </a:t>
            </a:r>
            <a:endParaRPr lang="en-US" sz="2400" b="1" cap="none" spc="0" dirty="0">
              <a:ln w="0"/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81600" y="7048500"/>
            <a:ext cx="136447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seafood</a:t>
            </a:r>
            <a:endParaRPr lang="en-US" sz="2400" b="1" cap="none" spc="0" dirty="0">
              <a:ln w="0"/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605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18288001" cy="1028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t="93"/>
          <a:stretch/>
        </p:blipFill>
        <p:spPr>
          <a:xfrm>
            <a:off x="840529" y="819007"/>
            <a:ext cx="16606943" cy="8648986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 rot="-1099781">
            <a:off x="-221574" y="482953"/>
            <a:ext cx="3366477" cy="1072416"/>
          </a:xfrm>
          <a:custGeom>
            <a:avLst/>
            <a:gdLst/>
            <a:ahLst/>
            <a:cxnLst/>
            <a:rect l="l" t="t" r="r" b="b"/>
            <a:pathLst>
              <a:path w="4073437" h="1570125">
                <a:moveTo>
                  <a:pt x="0" y="0"/>
                </a:moveTo>
                <a:lnTo>
                  <a:pt x="4073437" y="0"/>
                </a:lnTo>
                <a:lnTo>
                  <a:pt x="4073437" y="1570125"/>
                </a:lnTo>
                <a:lnTo>
                  <a:pt x="0" y="15701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6"/>
          <p:cNvSpPr>
            <a:spLocks/>
          </p:cNvSpPr>
          <p:nvPr/>
        </p:nvSpPr>
        <p:spPr>
          <a:xfrm>
            <a:off x="-1" y="8586620"/>
            <a:ext cx="1902671" cy="1692760"/>
          </a:xfrm>
          <a:custGeom>
            <a:avLst/>
            <a:gdLst/>
            <a:ahLst/>
            <a:cxnLst/>
            <a:rect l="l" t="t" r="r" b="b"/>
            <a:pathLst>
              <a:path w="4247535" h="4114800">
                <a:moveTo>
                  <a:pt x="0" y="0"/>
                </a:moveTo>
                <a:lnTo>
                  <a:pt x="4247536" y="0"/>
                </a:lnTo>
                <a:lnTo>
                  <a:pt x="42475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8"/>
          <p:cNvSpPr>
            <a:spLocks/>
          </p:cNvSpPr>
          <p:nvPr/>
        </p:nvSpPr>
        <p:spPr>
          <a:xfrm rot="1472341">
            <a:off x="15496046" y="-43740"/>
            <a:ext cx="3304672" cy="1886961"/>
          </a:xfrm>
          <a:custGeom>
            <a:avLst/>
            <a:gdLst/>
            <a:ahLst/>
            <a:cxnLst/>
            <a:rect l="l" t="t" r="r" b="b"/>
            <a:pathLst>
              <a:path w="4286250" h="4114800">
                <a:moveTo>
                  <a:pt x="0" y="0"/>
                </a:moveTo>
                <a:lnTo>
                  <a:pt x="4286250" y="0"/>
                </a:lnTo>
                <a:lnTo>
                  <a:pt x="42862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3770652" y="1028700"/>
            <a:ext cx="10746696" cy="101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600" dirty="0">
                <a:solidFill>
                  <a:srgbClr val="3333FF"/>
                </a:solidFill>
                <a:latin typeface="Bodoni MT Black" panose="02070A03080606020203" pitchFamily="18" charset="0"/>
                <a:cs typeface="Aharoni" panose="02010803020104030203" pitchFamily="2" charset="-79"/>
              </a:rPr>
              <a:t>Read and complete.</a:t>
            </a:r>
          </a:p>
        </p:txBody>
      </p:sp>
      <p:sp>
        <p:nvSpPr>
          <p:cNvPr id="5" name="Freeform 5"/>
          <p:cNvSpPr/>
          <p:nvPr/>
        </p:nvSpPr>
        <p:spPr>
          <a:xfrm>
            <a:off x="16002000" y="7353300"/>
            <a:ext cx="2052110" cy="2759560"/>
          </a:xfrm>
          <a:custGeom>
            <a:avLst/>
            <a:gdLst/>
            <a:ahLst/>
            <a:cxnLst/>
            <a:rect l="l" t="t" r="r" b="b"/>
            <a:pathLst>
              <a:path w="3004494" h="4040272">
                <a:moveTo>
                  <a:pt x="0" y="0"/>
                </a:moveTo>
                <a:lnTo>
                  <a:pt x="3004494" y="0"/>
                </a:lnTo>
                <a:lnTo>
                  <a:pt x="3004494" y="4040273"/>
                </a:lnTo>
                <a:lnTo>
                  <a:pt x="0" y="404027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3A8654-4042-4636-AC85-920AA4E3CF7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28123" y="2850505"/>
            <a:ext cx="13914393" cy="43286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32481" y="3009900"/>
            <a:ext cx="102303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 Pa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00800" y="5786189"/>
            <a:ext cx="120898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photos</a:t>
            </a:r>
            <a:endParaRPr lang="en-US" sz="2400" b="1" cap="none" spc="0" dirty="0">
              <a:ln w="0"/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471474" y="4679764"/>
            <a:ext cx="122501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bought</a:t>
            </a:r>
            <a:endParaRPr lang="en-US" sz="2400" b="1" cap="none" spc="0" dirty="0">
              <a:ln w="0"/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064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  <p:bldP spid="17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8288001" cy="1028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93"/>
          <a:stretch/>
        </p:blipFill>
        <p:spPr>
          <a:xfrm>
            <a:off x="840529" y="819007"/>
            <a:ext cx="16606943" cy="8648986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 rot="-1099781">
            <a:off x="-221574" y="482953"/>
            <a:ext cx="3366477" cy="1072416"/>
          </a:xfrm>
          <a:custGeom>
            <a:avLst/>
            <a:gdLst/>
            <a:ahLst/>
            <a:cxnLst/>
            <a:rect l="l" t="t" r="r" b="b"/>
            <a:pathLst>
              <a:path w="4073437" h="1570125">
                <a:moveTo>
                  <a:pt x="0" y="0"/>
                </a:moveTo>
                <a:lnTo>
                  <a:pt x="4073437" y="0"/>
                </a:lnTo>
                <a:lnTo>
                  <a:pt x="4073437" y="1570125"/>
                </a:lnTo>
                <a:lnTo>
                  <a:pt x="0" y="15701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6"/>
          <p:cNvSpPr>
            <a:spLocks/>
          </p:cNvSpPr>
          <p:nvPr/>
        </p:nvSpPr>
        <p:spPr>
          <a:xfrm>
            <a:off x="-1" y="8586620"/>
            <a:ext cx="1902671" cy="1692760"/>
          </a:xfrm>
          <a:custGeom>
            <a:avLst/>
            <a:gdLst/>
            <a:ahLst/>
            <a:cxnLst/>
            <a:rect l="l" t="t" r="r" b="b"/>
            <a:pathLst>
              <a:path w="4247535" h="4114800">
                <a:moveTo>
                  <a:pt x="0" y="0"/>
                </a:moveTo>
                <a:lnTo>
                  <a:pt x="4247536" y="0"/>
                </a:lnTo>
                <a:lnTo>
                  <a:pt x="42475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8"/>
          <p:cNvSpPr>
            <a:spLocks/>
          </p:cNvSpPr>
          <p:nvPr/>
        </p:nvSpPr>
        <p:spPr>
          <a:xfrm rot="1472341">
            <a:off x="15496046" y="-43740"/>
            <a:ext cx="3304672" cy="1886961"/>
          </a:xfrm>
          <a:custGeom>
            <a:avLst/>
            <a:gdLst/>
            <a:ahLst/>
            <a:cxnLst/>
            <a:rect l="l" t="t" r="r" b="b"/>
            <a:pathLst>
              <a:path w="4286250" h="4114800">
                <a:moveTo>
                  <a:pt x="0" y="0"/>
                </a:moveTo>
                <a:lnTo>
                  <a:pt x="4286250" y="0"/>
                </a:lnTo>
                <a:lnTo>
                  <a:pt x="42862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002000" y="7353300"/>
            <a:ext cx="2052110" cy="2759560"/>
          </a:xfrm>
          <a:custGeom>
            <a:avLst/>
            <a:gdLst/>
            <a:ahLst/>
            <a:cxnLst/>
            <a:rect l="l" t="t" r="r" b="b"/>
            <a:pathLst>
              <a:path w="3004494" h="4040272">
                <a:moveTo>
                  <a:pt x="0" y="0"/>
                </a:moveTo>
                <a:lnTo>
                  <a:pt x="3004494" y="0"/>
                </a:lnTo>
                <a:lnTo>
                  <a:pt x="3004494" y="4040273"/>
                </a:lnTo>
                <a:lnTo>
                  <a:pt x="0" y="40402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3770652" y="1028700"/>
            <a:ext cx="10746696" cy="101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600" dirty="0">
                <a:solidFill>
                  <a:srgbClr val="3333FF"/>
                </a:solidFill>
                <a:latin typeface="Bodoni MT Black" panose="02070A03080606020203" pitchFamily="18" charset="0"/>
                <a:cs typeface="Aharoni" panose="02010803020104030203" pitchFamily="2" charset="-79"/>
              </a:rPr>
              <a:t>Practice.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75154A-CC53-44A1-AB4F-A2B87FD27A9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81401" y="2349837"/>
            <a:ext cx="9944762" cy="637506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834539" y="3512070"/>
            <a:ext cx="168892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 Trang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876800" y="4315353"/>
            <a:ext cx="112562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swam </a:t>
            </a:r>
            <a:endParaRPr lang="en-US" sz="2400" b="1" cap="none" spc="0" dirty="0">
              <a:ln w="0"/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53573" y="5104994"/>
            <a:ext cx="136447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seafood</a:t>
            </a:r>
            <a:endParaRPr lang="en-US" sz="2400" b="1" cap="none" spc="0" dirty="0">
              <a:ln w="0"/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42263" y="5676900"/>
            <a:ext cx="102303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 Pa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834539" y="6902263"/>
            <a:ext cx="122501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bought</a:t>
            </a:r>
            <a:endParaRPr lang="en-US" sz="2400" b="1" cap="none" spc="0" dirty="0">
              <a:ln w="0"/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455061" y="7691904"/>
            <a:ext cx="120898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photos</a:t>
            </a:r>
            <a:endParaRPr lang="en-US" sz="2400" b="1" cap="none" spc="0" dirty="0">
              <a:ln w="0"/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006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61919">
            <a:off x="2176480" y="1334209"/>
            <a:ext cx="13843489" cy="8463303"/>
          </a:xfrm>
          <a:custGeom>
            <a:avLst/>
            <a:gdLst/>
            <a:ahLst/>
            <a:cxnLst/>
            <a:rect l="l" t="t" r="r" b="b"/>
            <a:pathLst>
              <a:path w="13843489" h="7693912">
                <a:moveTo>
                  <a:pt x="0" y="0"/>
                </a:moveTo>
                <a:lnTo>
                  <a:pt x="13843489" y="0"/>
                </a:lnTo>
                <a:lnTo>
                  <a:pt x="13843489" y="7693912"/>
                </a:lnTo>
                <a:lnTo>
                  <a:pt x="0" y="76939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5845"/>
            </a:stretch>
          </a:blipFill>
        </p:spPr>
      </p:sp>
      <p:sp>
        <p:nvSpPr>
          <p:cNvPr id="3" name="Freeform 3"/>
          <p:cNvSpPr/>
          <p:nvPr/>
        </p:nvSpPr>
        <p:spPr>
          <a:xfrm rot="726847">
            <a:off x="1222436" y="8122419"/>
            <a:ext cx="3619286" cy="2230385"/>
          </a:xfrm>
          <a:custGeom>
            <a:avLst/>
            <a:gdLst/>
            <a:ahLst/>
            <a:cxnLst/>
            <a:rect l="l" t="t" r="r" b="b"/>
            <a:pathLst>
              <a:path w="3619286" h="2230385">
                <a:moveTo>
                  <a:pt x="0" y="0"/>
                </a:moveTo>
                <a:lnTo>
                  <a:pt x="3619286" y="0"/>
                </a:lnTo>
                <a:lnTo>
                  <a:pt x="3619286" y="2230385"/>
                </a:lnTo>
                <a:lnTo>
                  <a:pt x="0" y="22303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269315">
            <a:off x="353549" y="5786189"/>
            <a:ext cx="3200000" cy="4848485"/>
          </a:xfrm>
          <a:custGeom>
            <a:avLst/>
            <a:gdLst/>
            <a:ahLst/>
            <a:cxnLst/>
            <a:rect l="l" t="t" r="r" b="b"/>
            <a:pathLst>
              <a:path w="3200000" h="4848485">
                <a:moveTo>
                  <a:pt x="0" y="0"/>
                </a:moveTo>
                <a:lnTo>
                  <a:pt x="3200000" y="0"/>
                </a:lnTo>
                <a:lnTo>
                  <a:pt x="3200000" y="4848485"/>
                </a:lnTo>
                <a:lnTo>
                  <a:pt x="0" y="48484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1111758">
            <a:off x="13822617" y="-60862"/>
            <a:ext cx="2612288" cy="2866709"/>
          </a:xfrm>
          <a:custGeom>
            <a:avLst/>
            <a:gdLst/>
            <a:ahLst/>
            <a:cxnLst/>
            <a:rect l="l" t="t" r="r" b="b"/>
            <a:pathLst>
              <a:path w="3160869" h="3468718">
                <a:moveTo>
                  <a:pt x="0" y="0"/>
                </a:moveTo>
                <a:lnTo>
                  <a:pt x="3160869" y="0"/>
                </a:lnTo>
                <a:lnTo>
                  <a:pt x="3160869" y="3468718"/>
                </a:lnTo>
                <a:lnTo>
                  <a:pt x="0" y="34687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176020">
            <a:off x="1386149" y="-28843"/>
            <a:ext cx="2694720" cy="2732289"/>
          </a:xfrm>
          <a:custGeom>
            <a:avLst/>
            <a:gdLst/>
            <a:ahLst/>
            <a:cxnLst/>
            <a:rect l="l" t="t" r="r" b="b"/>
            <a:pathLst>
              <a:path w="2694720" h="2732289">
                <a:moveTo>
                  <a:pt x="0" y="0"/>
                </a:moveTo>
                <a:lnTo>
                  <a:pt x="2694719" y="0"/>
                </a:lnTo>
                <a:lnTo>
                  <a:pt x="2694719" y="2732289"/>
                </a:lnTo>
                <a:lnTo>
                  <a:pt x="0" y="27322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303019">
            <a:off x="15463320" y="1446546"/>
            <a:ext cx="2488808" cy="2292815"/>
          </a:xfrm>
          <a:custGeom>
            <a:avLst/>
            <a:gdLst/>
            <a:ahLst/>
            <a:cxnLst/>
            <a:rect l="l" t="t" r="r" b="b"/>
            <a:pathLst>
              <a:path w="3011458" h="2774306">
                <a:moveTo>
                  <a:pt x="0" y="0"/>
                </a:moveTo>
                <a:lnTo>
                  <a:pt x="3011458" y="0"/>
                </a:lnTo>
                <a:lnTo>
                  <a:pt x="3011458" y="2774306"/>
                </a:lnTo>
                <a:lnTo>
                  <a:pt x="0" y="27743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154433" y="226170"/>
            <a:ext cx="1730592" cy="1875980"/>
          </a:xfrm>
          <a:custGeom>
            <a:avLst/>
            <a:gdLst/>
            <a:ahLst/>
            <a:cxnLst/>
            <a:rect l="l" t="t" r="r" b="b"/>
            <a:pathLst>
              <a:path w="2094016" h="2269936">
                <a:moveTo>
                  <a:pt x="0" y="0"/>
                </a:moveTo>
                <a:lnTo>
                  <a:pt x="2094017" y="0"/>
                </a:lnTo>
                <a:lnTo>
                  <a:pt x="2094017" y="2269936"/>
                </a:lnTo>
                <a:lnTo>
                  <a:pt x="0" y="22699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147741" y="6223880"/>
            <a:ext cx="2635707" cy="3596799"/>
          </a:xfrm>
          <a:custGeom>
            <a:avLst/>
            <a:gdLst/>
            <a:ahLst/>
            <a:cxnLst/>
            <a:rect l="l" t="t" r="r" b="b"/>
            <a:pathLst>
              <a:path w="5148614" h="3596799">
                <a:moveTo>
                  <a:pt x="0" y="0"/>
                </a:moveTo>
                <a:lnTo>
                  <a:pt x="5148614" y="0"/>
                </a:lnTo>
                <a:lnTo>
                  <a:pt x="5148614" y="3596798"/>
                </a:lnTo>
                <a:lnTo>
                  <a:pt x="0" y="35967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448505" y="3009900"/>
            <a:ext cx="13480443" cy="1354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800">
                <a:solidFill>
                  <a:srgbClr val="112E34"/>
                </a:solidFill>
                <a:latin typeface="Cooper Black" panose="0208090404030B020404" pitchFamily="18" charset="0"/>
              </a:rPr>
              <a:t>Unit 11: </a:t>
            </a:r>
            <a:r>
              <a:rPr lang="en-US" sz="8800">
                <a:solidFill>
                  <a:srgbClr val="C00000"/>
                </a:solidFill>
                <a:latin typeface="Cooper Black" panose="0208090404030B020404" pitchFamily="18" charset="0"/>
              </a:rPr>
              <a:t>FAMILY TIME</a:t>
            </a:r>
            <a:endParaRPr lang="en-US" sz="8800" dirty="0">
              <a:solidFill>
                <a:srgbClr val="C00000"/>
              </a:solidFill>
              <a:latin typeface="Cooper Black" panose="0208090404030B020404" pitchFamily="18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090145" y="4914900"/>
            <a:ext cx="9295834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800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Cooper Black" panose="0208090404030B020404" pitchFamily="18" charset="0"/>
              </a:rPr>
              <a:t>Lesson 2 - Period 4</a:t>
            </a:r>
          </a:p>
        </p:txBody>
      </p:sp>
      <p:sp>
        <p:nvSpPr>
          <p:cNvPr id="14" name="Freeform 8"/>
          <p:cNvSpPr/>
          <p:nvPr/>
        </p:nvSpPr>
        <p:spPr>
          <a:xfrm>
            <a:off x="6304852" y="5657013"/>
            <a:ext cx="5678297" cy="3692948"/>
          </a:xfrm>
          <a:custGeom>
            <a:avLst/>
            <a:gdLst/>
            <a:ahLst/>
            <a:cxnLst/>
            <a:rect l="l" t="t" r="r" b="b"/>
            <a:pathLst>
              <a:path w="7508474" h="5687669">
                <a:moveTo>
                  <a:pt x="0" y="0"/>
                </a:moveTo>
                <a:lnTo>
                  <a:pt x="7508475" y="0"/>
                </a:lnTo>
                <a:lnTo>
                  <a:pt x="7508475" y="5687670"/>
                </a:lnTo>
                <a:lnTo>
                  <a:pt x="0" y="568767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773690357"/>
      </p:ext>
    </p:extLst>
  </p:cSld>
  <p:clrMapOvr>
    <a:masterClrMapping/>
  </p:clrMapOvr>
  <p:transition spd="slow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7560"/>
            <a:ext cx="18288000" cy="1034456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572589">
            <a:off x="15175516" y="4106652"/>
            <a:ext cx="5197511" cy="7482624"/>
          </a:xfrm>
          <a:custGeom>
            <a:avLst/>
            <a:gdLst/>
            <a:ahLst/>
            <a:cxnLst/>
            <a:rect l="l" t="t" r="r" b="b"/>
            <a:pathLst>
              <a:path w="5197511" h="7482624">
                <a:moveTo>
                  <a:pt x="0" y="0"/>
                </a:moveTo>
                <a:lnTo>
                  <a:pt x="5197511" y="0"/>
                </a:lnTo>
                <a:lnTo>
                  <a:pt x="5197511" y="7482623"/>
                </a:lnTo>
                <a:lnTo>
                  <a:pt x="0" y="74826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93488">
            <a:off x="11082850" y="7823627"/>
            <a:ext cx="5485336" cy="1411605"/>
          </a:xfrm>
          <a:custGeom>
            <a:avLst/>
            <a:gdLst/>
            <a:ahLst/>
            <a:cxnLst/>
            <a:rect l="l" t="t" r="r" b="b"/>
            <a:pathLst>
              <a:path w="5485336" h="1411605">
                <a:moveTo>
                  <a:pt x="0" y="0"/>
                </a:moveTo>
                <a:lnTo>
                  <a:pt x="5485336" y="0"/>
                </a:lnTo>
                <a:lnTo>
                  <a:pt x="5485336" y="1411605"/>
                </a:lnTo>
                <a:lnTo>
                  <a:pt x="0" y="14116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29525">
            <a:off x="1041072" y="-1968418"/>
            <a:ext cx="5712545" cy="5325414"/>
          </a:xfrm>
          <a:custGeom>
            <a:avLst/>
            <a:gdLst/>
            <a:ahLst/>
            <a:cxnLst/>
            <a:rect l="l" t="t" r="r" b="b"/>
            <a:pathLst>
              <a:path w="5712545" h="5325414">
                <a:moveTo>
                  <a:pt x="0" y="0"/>
                </a:moveTo>
                <a:lnTo>
                  <a:pt x="5712546" y="0"/>
                </a:lnTo>
                <a:lnTo>
                  <a:pt x="5712546" y="5325414"/>
                </a:lnTo>
                <a:lnTo>
                  <a:pt x="0" y="5325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505782">
            <a:off x="-2350048" y="5222965"/>
            <a:ext cx="7952813" cy="6301620"/>
          </a:xfrm>
          <a:custGeom>
            <a:avLst/>
            <a:gdLst/>
            <a:ahLst/>
            <a:cxnLst/>
            <a:rect l="l" t="t" r="r" b="b"/>
            <a:pathLst>
              <a:path w="7952813" h="6301620">
                <a:moveTo>
                  <a:pt x="0" y="0"/>
                </a:moveTo>
                <a:lnTo>
                  <a:pt x="7952813" y="0"/>
                </a:lnTo>
                <a:lnTo>
                  <a:pt x="7952813" y="6301620"/>
                </a:lnTo>
                <a:lnTo>
                  <a:pt x="0" y="63016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79078">
            <a:off x="1464679" y="9026186"/>
            <a:ext cx="6265075" cy="1637824"/>
          </a:xfrm>
          <a:custGeom>
            <a:avLst/>
            <a:gdLst/>
            <a:ahLst/>
            <a:cxnLst/>
            <a:rect l="l" t="t" r="r" b="b"/>
            <a:pathLst>
              <a:path w="6265075" h="1637824">
                <a:moveTo>
                  <a:pt x="0" y="0"/>
                </a:moveTo>
                <a:lnTo>
                  <a:pt x="6265076" y="0"/>
                </a:lnTo>
                <a:lnTo>
                  <a:pt x="6265076" y="1637824"/>
                </a:lnTo>
                <a:lnTo>
                  <a:pt x="0" y="16378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472987">
            <a:off x="11070238" y="-197969"/>
            <a:ext cx="6036028" cy="1553829"/>
          </a:xfrm>
          <a:custGeom>
            <a:avLst/>
            <a:gdLst/>
            <a:ahLst/>
            <a:cxnLst/>
            <a:rect l="l" t="t" r="r" b="b"/>
            <a:pathLst>
              <a:path w="6036028" h="1553829">
                <a:moveTo>
                  <a:pt x="0" y="0"/>
                </a:moveTo>
                <a:lnTo>
                  <a:pt x="6036028" y="0"/>
                </a:lnTo>
                <a:lnTo>
                  <a:pt x="6036028" y="1553829"/>
                </a:lnTo>
                <a:lnTo>
                  <a:pt x="0" y="155382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2273207" y="901266"/>
            <a:ext cx="13741586" cy="8484468"/>
            <a:chOff x="0" y="0"/>
            <a:chExt cx="15142244" cy="1028420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142244" cy="10284204"/>
            </a:xfrm>
            <a:custGeom>
              <a:avLst/>
              <a:gdLst/>
              <a:ahLst/>
              <a:cxnLst/>
              <a:rect l="l" t="t" r="r" b="b"/>
              <a:pathLst>
                <a:path w="15142244" h="10284204">
                  <a:moveTo>
                    <a:pt x="0" y="0"/>
                  </a:moveTo>
                  <a:lnTo>
                    <a:pt x="15142244" y="0"/>
                  </a:lnTo>
                  <a:lnTo>
                    <a:pt x="15142244" y="10284204"/>
                  </a:lnTo>
                  <a:lnTo>
                    <a:pt x="0" y="10284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2" name="Group 12"/>
            <p:cNvGrpSpPr/>
            <p:nvPr/>
          </p:nvGrpSpPr>
          <p:grpSpPr>
            <a:xfrm>
              <a:off x="1132249" y="2718054"/>
              <a:ext cx="12877746" cy="5609945"/>
              <a:chOff x="0" y="0"/>
              <a:chExt cx="2543752" cy="110813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543752" cy="1108137"/>
              </a:xfrm>
              <a:custGeom>
                <a:avLst/>
                <a:gdLst/>
                <a:ahLst/>
                <a:cxnLst/>
                <a:rect l="l" t="t" r="r" b="b"/>
                <a:pathLst>
                  <a:path w="2543752" h="1108137">
                    <a:moveTo>
                      <a:pt x="0" y="0"/>
                    </a:moveTo>
                    <a:lnTo>
                      <a:pt x="2543752" y="0"/>
                    </a:lnTo>
                    <a:lnTo>
                      <a:pt x="2543752" y="1108137"/>
                    </a:lnTo>
                    <a:lnTo>
                      <a:pt x="0" y="110813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2543752" cy="11462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5" name="Freeform 15"/>
          <p:cNvSpPr/>
          <p:nvPr/>
        </p:nvSpPr>
        <p:spPr>
          <a:xfrm rot="-3190612" flipH="1">
            <a:off x="15345455" y="2208509"/>
            <a:ext cx="2590982" cy="1402369"/>
          </a:xfrm>
          <a:custGeom>
            <a:avLst/>
            <a:gdLst/>
            <a:ahLst/>
            <a:cxnLst/>
            <a:rect l="l" t="t" r="r" b="b"/>
            <a:pathLst>
              <a:path w="2590982" h="1402369">
                <a:moveTo>
                  <a:pt x="2590983" y="0"/>
                </a:moveTo>
                <a:lnTo>
                  <a:pt x="0" y="0"/>
                </a:lnTo>
                <a:lnTo>
                  <a:pt x="0" y="1402369"/>
                </a:lnTo>
                <a:lnTo>
                  <a:pt x="2590983" y="1402369"/>
                </a:lnTo>
                <a:lnTo>
                  <a:pt x="2590983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155022" y="6321207"/>
            <a:ext cx="1375121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000" dirty="0">
                <a:solidFill>
                  <a:srgbClr val="3333FF"/>
                </a:solidFill>
                <a:latin typeface="Bauhaus 93" panose="04030905020B02020C02" pitchFamily="82" charset="0"/>
              </a:rPr>
              <a:t>Let’s play.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8229600" y="2755327"/>
            <a:ext cx="1828800" cy="1828800"/>
            <a:chOff x="1077453" y="5873512"/>
            <a:chExt cx="2743438" cy="274343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077453" y="5873512"/>
              <a:ext cx="2743438" cy="2743438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1571981" y="6583512"/>
              <a:ext cx="1754383" cy="152362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roadway" panose="04040905080B02020502" pitchFamily="82" charset="0"/>
                </a:rPr>
                <a:t>04</a:t>
              </a:r>
            </a:p>
          </p:txBody>
        </p:sp>
      </p:grpSp>
      <p:sp>
        <p:nvSpPr>
          <p:cNvPr id="19" name="TextBox 8"/>
          <p:cNvSpPr txBox="1"/>
          <p:nvPr/>
        </p:nvSpPr>
        <p:spPr>
          <a:xfrm>
            <a:off x="3870264" y="4962430"/>
            <a:ext cx="11134144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/>
            <a:r>
              <a:rPr lang="en-US" sz="8000" b="1" dirty="0">
                <a:latin typeface="Bodoni MT Black" panose="02070A03080606020203" pitchFamily="18" charset="0"/>
              </a:rPr>
              <a:t>Activity 6</a:t>
            </a:r>
          </a:p>
        </p:txBody>
      </p:sp>
      <p:sp>
        <p:nvSpPr>
          <p:cNvPr id="8" name="Freeform 8"/>
          <p:cNvSpPr/>
          <p:nvPr/>
        </p:nvSpPr>
        <p:spPr>
          <a:xfrm rot="6087271">
            <a:off x="9362825" y="8681658"/>
            <a:ext cx="1821100" cy="2817950"/>
          </a:xfrm>
          <a:custGeom>
            <a:avLst/>
            <a:gdLst/>
            <a:ahLst/>
            <a:cxnLst/>
            <a:rect l="l" t="t" r="r" b="b"/>
            <a:pathLst>
              <a:path w="1821100" h="2817950">
                <a:moveTo>
                  <a:pt x="0" y="0"/>
                </a:moveTo>
                <a:lnTo>
                  <a:pt x="1821100" y="0"/>
                </a:lnTo>
                <a:lnTo>
                  <a:pt x="1821100" y="2817951"/>
                </a:lnTo>
                <a:lnTo>
                  <a:pt x="0" y="281795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8896559">
            <a:off x="354716" y="3221708"/>
            <a:ext cx="2543284" cy="1354299"/>
          </a:xfrm>
          <a:custGeom>
            <a:avLst/>
            <a:gdLst/>
            <a:ahLst/>
            <a:cxnLst/>
            <a:rect l="l" t="t" r="r" b="b"/>
            <a:pathLst>
              <a:path w="2543284" h="1354299">
                <a:moveTo>
                  <a:pt x="0" y="0"/>
                </a:moveTo>
                <a:lnTo>
                  <a:pt x="2543284" y="0"/>
                </a:lnTo>
                <a:lnTo>
                  <a:pt x="2543284" y="1354299"/>
                </a:lnTo>
                <a:lnTo>
                  <a:pt x="0" y="135429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08546199"/>
      </p:ext>
    </p:extLst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73632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4796" y="912349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10"/>
          <p:cNvSpPr/>
          <p:nvPr/>
        </p:nvSpPr>
        <p:spPr>
          <a:xfrm>
            <a:off x="133125" y="8145783"/>
            <a:ext cx="2098789" cy="1960389"/>
          </a:xfrm>
          <a:custGeom>
            <a:avLst/>
            <a:gdLst/>
            <a:ahLst/>
            <a:cxnLst/>
            <a:rect l="l" t="t" r="r" b="b"/>
            <a:pathLst>
              <a:path w="6505613" h="4114800">
                <a:moveTo>
                  <a:pt x="0" y="0"/>
                </a:moveTo>
                <a:lnTo>
                  <a:pt x="6505612" y="0"/>
                </a:lnTo>
                <a:lnTo>
                  <a:pt x="65056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8"/>
          <p:cNvSpPr/>
          <p:nvPr/>
        </p:nvSpPr>
        <p:spPr>
          <a:xfrm rot="994517">
            <a:off x="-540380" y="-22643"/>
            <a:ext cx="2539453" cy="2351191"/>
          </a:xfrm>
          <a:custGeom>
            <a:avLst/>
            <a:gdLst/>
            <a:ahLst/>
            <a:cxnLst/>
            <a:rect l="l" t="t" r="r" b="b"/>
            <a:pathLst>
              <a:path w="1125934" h="1605609">
                <a:moveTo>
                  <a:pt x="0" y="0"/>
                </a:moveTo>
                <a:lnTo>
                  <a:pt x="1125934" y="0"/>
                </a:lnTo>
                <a:lnTo>
                  <a:pt x="1125934" y="1605609"/>
                </a:lnTo>
                <a:lnTo>
                  <a:pt x="0" y="16056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2" name="Freeform 16"/>
          <p:cNvSpPr/>
          <p:nvPr/>
        </p:nvSpPr>
        <p:spPr>
          <a:xfrm rot="959234">
            <a:off x="17341289" y="3835500"/>
            <a:ext cx="946711" cy="936380"/>
          </a:xfrm>
          <a:custGeom>
            <a:avLst/>
            <a:gdLst/>
            <a:ahLst/>
            <a:cxnLst/>
            <a:rect l="l" t="t" r="r" b="b"/>
            <a:pathLst>
              <a:path w="1174937" h="1085348">
                <a:moveTo>
                  <a:pt x="0" y="0"/>
                </a:moveTo>
                <a:lnTo>
                  <a:pt x="1174937" y="0"/>
                </a:lnTo>
                <a:lnTo>
                  <a:pt x="1174937" y="1085348"/>
                </a:lnTo>
                <a:lnTo>
                  <a:pt x="0" y="10853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3" name="Freeform 11"/>
          <p:cNvSpPr/>
          <p:nvPr/>
        </p:nvSpPr>
        <p:spPr>
          <a:xfrm rot="-5400000">
            <a:off x="15548266" y="7210572"/>
            <a:ext cx="946299" cy="4533169"/>
          </a:xfrm>
          <a:custGeom>
            <a:avLst/>
            <a:gdLst/>
            <a:ahLst/>
            <a:cxnLst/>
            <a:rect l="l" t="t" r="r" b="b"/>
            <a:pathLst>
              <a:path w="946299" h="4533169">
                <a:moveTo>
                  <a:pt x="0" y="0"/>
                </a:moveTo>
                <a:lnTo>
                  <a:pt x="946300" y="0"/>
                </a:lnTo>
                <a:lnTo>
                  <a:pt x="946300" y="4533169"/>
                </a:lnTo>
                <a:lnTo>
                  <a:pt x="0" y="45331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7"/>
          <p:cNvSpPr/>
          <p:nvPr/>
        </p:nvSpPr>
        <p:spPr>
          <a:xfrm flipH="1">
            <a:off x="15782672" y="155866"/>
            <a:ext cx="2065052" cy="1482274"/>
          </a:xfrm>
          <a:custGeom>
            <a:avLst/>
            <a:gdLst/>
            <a:ahLst/>
            <a:cxnLst/>
            <a:rect l="l" t="t" r="r" b="b"/>
            <a:pathLst>
              <a:path w="1858651" h="1482274">
                <a:moveTo>
                  <a:pt x="0" y="0"/>
                </a:moveTo>
                <a:lnTo>
                  <a:pt x="1858651" y="0"/>
                </a:lnTo>
                <a:lnTo>
                  <a:pt x="1858651" y="1482274"/>
                </a:lnTo>
                <a:lnTo>
                  <a:pt x="0" y="148227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3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2642249" y="952500"/>
            <a:ext cx="13003503" cy="101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600" i="1" dirty="0">
                <a:solidFill>
                  <a:srgbClr val="3333FF"/>
                </a:solidFill>
                <a:latin typeface="Bodoni MT Black" panose="02070A03080606020203" pitchFamily="18" charset="0"/>
                <a:cs typeface="Aharoni" panose="02010803020104030203" pitchFamily="2" charset="-79"/>
              </a:rPr>
              <a:t>When</a:t>
            </a:r>
            <a:r>
              <a:rPr lang="en-US" sz="6600" dirty="0">
                <a:solidFill>
                  <a:srgbClr val="3333FF"/>
                </a:solidFill>
                <a:latin typeface="Bodoni MT Black" panose="02070A03080606020203" pitchFamily="18" charset="0"/>
                <a:cs typeface="Aharoni" panose="02010803020104030203" pitchFamily="2" charset="-79"/>
              </a:rPr>
              <a:t> and </a:t>
            </a:r>
            <a:r>
              <a:rPr lang="en-US" sz="6600" i="1" dirty="0">
                <a:solidFill>
                  <a:srgbClr val="3333FF"/>
                </a:solidFill>
                <a:latin typeface="Bodoni MT Black" panose="02070A03080606020203" pitchFamily="18" charset="0"/>
                <a:cs typeface="Aharoni" panose="02010803020104030203" pitchFamily="2" charset="-79"/>
              </a:rPr>
              <a:t>What</a:t>
            </a:r>
            <a:r>
              <a:rPr lang="en-US" sz="6600" dirty="0">
                <a:solidFill>
                  <a:srgbClr val="3333FF"/>
                </a:solidFill>
                <a:latin typeface="Bodoni MT Black" panose="02070A03080606020203" pitchFamily="18" charset="0"/>
                <a:cs typeface="Aharoni" panose="02010803020104030203" pitchFamily="2" charset="-79"/>
              </a:rPr>
              <a:t> game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5886D4-160C-430E-814B-8DFD223C4A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98643" y="2071642"/>
            <a:ext cx="14794724" cy="602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25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7560"/>
            <a:ext cx="18288000" cy="1034456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572589">
            <a:off x="15175516" y="4106652"/>
            <a:ext cx="5197511" cy="7482624"/>
          </a:xfrm>
          <a:custGeom>
            <a:avLst/>
            <a:gdLst/>
            <a:ahLst/>
            <a:cxnLst/>
            <a:rect l="l" t="t" r="r" b="b"/>
            <a:pathLst>
              <a:path w="5197511" h="7482624">
                <a:moveTo>
                  <a:pt x="0" y="0"/>
                </a:moveTo>
                <a:lnTo>
                  <a:pt x="5197511" y="0"/>
                </a:lnTo>
                <a:lnTo>
                  <a:pt x="5197511" y="7482623"/>
                </a:lnTo>
                <a:lnTo>
                  <a:pt x="0" y="74826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93488">
            <a:off x="11082850" y="7823627"/>
            <a:ext cx="5485336" cy="1411605"/>
          </a:xfrm>
          <a:custGeom>
            <a:avLst/>
            <a:gdLst/>
            <a:ahLst/>
            <a:cxnLst/>
            <a:rect l="l" t="t" r="r" b="b"/>
            <a:pathLst>
              <a:path w="5485336" h="1411605">
                <a:moveTo>
                  <a:pt x="0" y="0"/>
                </a:moveTo>
                <a:lnTo>
                  <a:pt x="5485336" y="0"/>
                </a:lnTo>
                <a:lnTo>
                  <a:pt x="5485336" y="1411605"/>
                </a:lnTo>
                <a:lnTo>
                  <a:pt x="0" y="14116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29525">
            <a:off x="1041072" y="-1968418"/>
            <a:ext cx="5712545" cy="5325414"/>
          </a:xfrm>
          <a:custGeom>
            <a:avLst/>
            <a:gdLst/>
            <a:ahLst/>
            <a:cxnLst/>
            <a:rect l="l" t="t" r="r" b="b"/>
            <a:pathLst>
              <a:path w="5712545" h="5325414">
                <a:moveTo>
                  <a:pt x="0" y="0"/>
                </a:moveTo>
                <a:lnTo>
                  <a:pt x="5712546" y="0"/>
                </a:lnTo>
                <a:lnTo>
                  <a:pt x="5712546" y="5325414"/>
                </a:lnTo>
                <a:lnTo>
                  <a:pt x="0" y="5325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505782">
            <a:off x="-2350048" y="5222965"/>
            <a:ext cx="7952813" cy="6301620"/>
          </a:xfrm>
          <a:custGeom>
            <a:avLst/>
            <a:gdLst/>
            <a:ahLst/>
            <a:cxnLst/>
            <a:rect l="l" t="t" r="r" b="b"/>
            <a:pathLst>
              <a:path w="7952813" h="6301620">
                <a:moveTo>
                  <a:pt x="0" y="0"/>
                </a:moveTo>
                <a:lnTo>
                  <a:pt x="7952813" y="0"/>
                </a:lnTo>
                <a:lnTo>
                  <a:pt x="7952813" y="6301620"/>
                </a:lnTo>
                <a:lnTo>
                  <a:pt x="0" y="63016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79078">
            <a:off x="1464679" y="9026186"/>
            <a:ext cx="6265075" cy="1637824"/>
          </a:xfrm>
          <a:custGeom>
            <a:avLst/>
            <a:gdLst/>
            <a:ahLst/>
            <a:cxnLst/>
            <a:rect l="l" t="t" r="r" b="b"/>
            <a:pathLst>
              <a:path w="6265075" h="1637824">
                <a:moveTo>
                  <a:pt x="0" y="0"/>
                </a:moveTo>
                <a:lnTo>
                  <a:pt x="6265076" y="0"/>
                </a:lnTo>
                <a:lnTo>
                  <a:pt x="6265076" y="1637824"/>
                </a:lnTo>
                <a:lnTo>
                  <a:pt x="0" y="16378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472987">
            <a:off x="11070238" y="-197969"/>
            <a:ext cx="6036028" cy="1553829"/>
          </a:xfrm>
          <a:custGeom>
            <a:avLst/>
            <a:gdLst/>
            <a:ahLst/>
            <a:cxnLst/>
            <a:rect l="l" t="t" r="r" b="b"/>
            <a:pathLst>
              <a:path w="6036028" h="1553829">
                <a:moveTo>
                  <a:pt x="0" y="0"/>
                </a:moveTo>
                <a:lnTo>
                  <a:pt x="6036028" y="0"/>
                </a:lnTo>
                <a:lnTo>
                  <a:pt x="6036028" y="1553829"/>
                </a:lnTo>
                <a:lnTo>
                  <a:pt x="0" y="155382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2273207" y="901266"/>
            <a:ext cx="13741586" cy="8484468"/>
            <a:chOff x="0" y="0"/>
            <a:chExt cx="15142244" cy="1028420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142244" cy="10284204"/>
            </a:xfrm>
            <a:custGeom>
              <a:avLst/>
              <a:gdLst/>
              <a:ahLst/>
              <a:cxnLst/>
              <a:rect l="l" t="t" r="r" b="b"/>
              <a:pathLst>
                <a:path w="15142244" h="10284204">
                  <a:moveTo>
                    <a:pt x="0" y="0"/>
                  </a:moveTo>
                  <a:lnTo>
                    <a:pt x="15142244" y="0"/>
                  </a:lnTo>
                  <a:lnTo>
                    <a:pt x="15142244" y="10284204"/>
                  </a:lnTo>
                  <a:lnTo>
                    <a:pt x="0" y="10284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2" name="Group 12"/>
            <p:cNvGrpSpPr/>
            <p:nvPr/>
          </p:nvGrpSpPr>
          <p:grpSpPr>
            <a:xfrm>
              <a:off x="1132249" y="2718054"/>
              <a:ext cx="12877746" cy="5609945"/>
              <a:chOff x="0" y="0"/>
              <a:chExt cx="2543752" cy="110813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543752" cy="1108137"/>
              </a:xfrm>
              <a:custGeom>
                <a:avLst/>
                <a:gdLst/>
                <a:ahLst/>
                <a:cxnLst/>
                <a:rect l="l" t="t" r="r" b="b"/>
                <a:pathLst>
                  <a:path w="2543752" h="1108137">
                    <a:moveTo>
                      <a:pt x="0" y="0"/>
                    </a:moveTo>
                    <a:lnTo>
                      <a:pt x="2543752" y="0"/>
                    </a:lnTo>
                    <a:lnTo>
                      <a:pt x="2543752" y="1108137"/>
                    </a:lnTo>
                    <a:lnTo>
                      <a:pt x="0" y="110813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2543752" cy="11462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5" name="Freeform 15"/>
          <p:cNvSpPr/>
          <p:nvPr/>
        </p:nvSpPr>
        <p:spPr>
          <a:xfrm rot="-3190612" flipH="1">
            <a:off x="15345455" y="2208509"/>
            <a:ext cx="2590982" cy="1402369"/>
          </a:xfrm>
          <a:custGeom>
            <a:avLst/>
            <a:gdLst/>
            <a:ahLst/>
            <a:cxnLst/>
            <a:rect l="l" t="t" r="r" b="b"/>
            <a:pathLst>
              <a:path w="2590982" h="1402369">
                <a:moveTo>
                  <a:pt x="2590983" y="0"/>
                </a:moveTo>
                <a:lnTo>
                  <a:pt x="0" y="0"/>
                </a:lnTo>
                <a:lnTo>
                  <a:pt x="0" y="1402369"/>
                </a:lnTo>
                <a:lnTo>
                  <a:pt x="2590983" y="1402369"/>
                </a:lnTo>
                <a:lnTo>
                  <a:pt x="2590983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3"/>
          <p:cNvGrpSpPr/>
          <p:nvPr/>
        </p:nvGrpSpPr>
        <p:grpSpPr>
          <a:xfrm>
            <a:off x="8229600" y="2755327"/>
            <a:ext cx="1828800" cy="1828800"/>
            <a:chOff x="1077453" y="5873512"/>
            <a:chExt cx="2743438" cy="274343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077453" y="5873512"/>
              <a:ext cx="2743438" cy="2743438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1565199" y="6583512"/>
              <a:ext cx="1767947" cy="152362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roadway" panose="04040905080B02020502" pitchFamily="82" charset="0"/>
                </a:rPr>
                <a:t>05</a:t>
              </a:r>
            </a:p>
          </p:txBody>
        </p:sp>
      </p:grpSp>
      <p:sp>
        <p:nvSpPr>
          <p:cNvPr id="22" name="TextBox 16"/>
          <p:cNvSpPr txBox="1"/>
          <p:nvPr/>
        </p:nvSpPr>
        <p:spPr>
          <a:xfrm>
            <a:off x="4761419" y="5218262"/>
            <a:ext cx="8538423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000" dirty="0">
                <a:solidFill>
                  <a:srgbClr val="3333FF"/>
                </a:solidFill>
                <a:latin typeface="Bauhaus 93" panose="04030905020B02020C02" pitchFamily="82" charset="0"/>
              </a:rPr>
              <a:t>Wrap-up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593717" y="7083504"/>
            <a:ext cx="910056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Let’s play a game.</a:t>
            </a:r>
          </a:p>
        </p:txBody>
      </p:sp>
      <p:sp>
        <p:nvSpPr>
          <p:cNvPr id="8" name="Freeform 8"/>
          <p:cNvSpPr/>
          <p:nvPr/>
        </p:nvSpPr>
        <p:spPr>
          <a:xfrm rot="6087271">
            <a:off x="9362825" y="8681658"/>
            <a:ext cx="1821100" cy="2817950"/>
          </a:xfrm>
          <a:custGeom>
            <a:avLst/>
            <a:gdLst/>
            <a:ahLst/>
            <a:cxnLst/>
            <a:rect l="l" t="t" r="r" b="b"/>
            <a:pathLst>
              <a:path w="1821100" h="2817950">
                <a:moveTo>
                  <a:pt x="0" y="0"/>
                </a:moveTo>
                <a:lnTo>
                  <a:pt x="1821100" y="0"/>
                </a:lnTo>
                <a:lnTo>
                  <a:pt x="1821100" y="2817951"/>
                </a:lnTo>
                <a:lnTo>
                  <a:pt x="0" y="281795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8896559">
            <a:off x="354716" y="3221708"/>
            <a:ext cx="2543284" cy="1354299"/>
          </a:xfrm>
          <a:custGeom>
            <a:avLst/>
            <a:gdLst/>
            <a:ahLst/>
            <a:cxnLst/>
            <a:rect l="l" t="t" r="r" b="b"/>
            <a:pathLst>
              <a:path w="2543284" h="1354299">
                <a:moveTo>
                  <a:pt x="0" y="0"/>
                </a:moveTo>
                <a:lnTo>
                  <a:pt x="2543284" y="0"/>
                </a:lnTo>
                <a:lnTo>
                  <a:pt x="2543284" y="1354299"/>
                </a:lnTo>
                <a:lnTo>
                  <a:pt x="0" y="135429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22450621"/>
      </p:ext>
    </p:extLst>
  </p:cSld>
  <p:clrMapOvr>
    <a:masterClrMapping/>
  </p:clrMapOvr>
  <p:transition spd="slow"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5399999">
            <a:off x="-5943553" y="2443337"/>
            <a:ext cx="13944505" cy="5400327"/>
          </a:xfrm>
          <a:custGeom>
            <a:avLst/>
            <a:gdLst/>
            <a:ahLst/>
            <a:cxnLst/>
            <a:rect l="l" t="t" r="r" b="b"/>
            <a:pathLst>
              <a:path w="13944505" h="5400327">
                <a:moveTo>
                  <a:pt x="0" y="0"/>
                </a:moveTo>
                <a:lnTo>
                  <a:pt x="13944506" y="0"/>
                </a:lnTo>
                <a:lnTo>
                  <a:pt x="13944506" y="5400326"/>
                </a:lnTo>
                <a:lnTo>
                  <a:pt x="0" y="54003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2305977"/>
            <a:ext cx="5937624" cy="5366128"/>
          </a:xfrm>
          <a:custGeom>
            <a:avLst/>
            <a:gdLst/>
            <a:ahLst/>
            <a:cxnLst/>
            <a:rect l="l" t="t" r="r" b="b"/>
            <a:pathLst>
              <a:path w="5937624" h="5366128">
                <a:moveTo>
                  <a:pt x="0" y="0"/>
                </a:moveTo>
                <a:lnTo>
                  <a:pt x="5937624" y="0"/>
                </a:lnTo>
                <a:lnTo>
                  <a:pt x="5937624" y="5366128"/>
                </a:lnTo>
                <a:lnTo>
                  <a:pt x="0" y="53661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866877" y="8235208"/>
            <a:ext cx="1028703" cy="1023092"/>
          </a:xfrm>
          <a:custGeom>
            <a:avLst/>
            <a:gdLst/>
            <a:ahLst/>
            <a:cxnLst/>
            <a:rect l="l" t="t" r="r" b="b"/>
            <a:pathLst>
              <a:path w="1028703" h="1023092">
                <a:moveTo>
                  <a:pt x="0" y="0"/>
                </a:moveTo>
                <a:lnTo>
                  <a:pt x="1028703" y="0"/>
                </a:lnTo>
                <a:lnTo>
                  <a:pt x="1028703" y="1023092"/>
                </a:lnTo>
                <a:lnTo>
                  <a:pt x="0" y="10230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083255" y="9258300"/>
            <a:ext cx="1914257" cy="1903815"/>
          </a:xfrm>
          <a:custGeom>
            <a:avLst/>
            <a:gdLst/>
            <a:ahLst/>
            <a:cxnLst/>
            <a:rect l="l" t="t" r="r" b="b"/>
            <a:pathLst>
              <a:path w="1914257" h="1903815">
                <a:moveTo>
                  <a:pt x="0" y="0"/>
                </a:moveTo>
                <a:lnTo>
                  <a:pt x="1914257" y="0"/>
                </a:lnTo>
                <a:lnTo>
                  <a:pt x="1914257" y="1903815"/>
                </a:lnTo>
                <a:lnTo>
                  <a:pt x="0" y="19038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381725">
            <a:off x="2148081" y="481103"/>
            <a:ext cx="1246059" cy="1239262"/>
          </a:xfrm>
          <a:custGeom>
            <a:avLst/>
            <a:gdLst/>
            <a:ahLst/>
            <a:cxnLst/>
            <a:rect l="l" t="t" r="r" b="b"/>
            <a:pathLst>
              <a:path w="1246059" h="1239262">
                <a:moveTo>
                  <a:pt x="0" y="0"/>
                </a:moveTo>
                <a:lnTo>
                  <a:pt x="1246059" y="0"/>
                </a:lnTo>
                <a:lnTo>
                  <a:pt x="1246059" y="1239262"/>
                </a:lnTo>
                <a:lnTo>
                  <a:pt x="0" y="12392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81725">
            <a:off x="5424934" y="1437229"/>
            <a:ext cx="840097" cy="835515"/>
          </a:xfrm>
          <a:custGeom>
            <a:avLst/>
            <a:gdLst/>
            <a:ahLst/>
            <a:cxnLst/>
            <a:rect l="l" t="t" r="r" b="b"/>
            <a:pathLst>
              <a:path w="840097" h="835515">
                <a:moveTo>
                  <a:pt x="0" y="0"/>
                </a:moveTo>
                <a:lnTo>
                  <a:pt x="840096" y="0"/>
                </a:lnTo>
                <a:lnTo>
                  <a:pt x="840096" y="835515"/>
                </a:lnTo>
                <a:lnTo>
                  <a:pt x="0" y="8355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7620000" y="2642816"/>
            <a:ext cx="11322633" cy="5001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999"/>
              </a:lnSpc>
            </a:pPr>
            <a:r>
              <a:rPr lang="en-US" sz="15600" b="1" spc="363" dirty="0">
                <a:solidFill>
                  <a:srgbClr val="FF0066"/>
                </a:solidFill>
                <a:latin typeface="OCR A Extended" panose="02010509020102010303" pitchFamily="50" charset="0"/>
              </a:rPr>
              <a:t>TRUE </a:t>
            </a:r>
          </a:p>
          <a:p>
            <a:pPr>
              <a:lnSpc>
                <a:spcPts val="12999"/>
              </a:lnSpc>
            </a:pPr>
            <a:r>
              <a:rPr lang="en-US" sz="15600" b="1" spc="363" dirty="0">
                <a:solidFill>
                  <a:srgbClr val="FF0066"/>
                </a:solidFill>
                <a:latin typeface="OCR A Extended" panose="02010509020102010303" pitchFamily="50" charset="0"/>
              </a:rPr>
              <a:t>OR FALSE</a:t>
            </a:r>
          </a:p>
          <a:p>
            <a:pPr>
              <a:lnSpc>
                <a:spcPts val="12999"/>
              </a:lnSpc>
            </a:pPr>
            <a:r>
              <a:rPr lang="en-US" sz="15600" b="1" spc="363" dirty="0">
                <a:latin typeface="OCR A Extended" panose="02010509020102010303" pitchFamily="50" charset="0"/>
              </a:rPr>
              <a:t>GAME</a:t>
            </a:r>
          </a:p>
        </p:txBody>
      </p:sp>
      <p:sp>
        <p:nvSpPr>
          <p:cNvPr id="16" name="Freeform 16"/>
          <p:cNvSpPr/>
          <p:nvPr/>
        </p:nvSpPr>
        <p:spPr>
          <a:xfrm rot="-381725">
            <a:off x="14226511" y="2354418"/>
            <a:ext cx="925457" cy="920409"/>
          </a:xfrm>
          <a:custGeom>
            <a:avLst/>
            <a:gdLst/>
            <a:ahLst/>
            <a:cxnLst/>
            <a:rect l="l" t="t" r="r" b="b"/>
            <a:pathLst>
              <a:path w="925457" h="920409">
                <a:moveTo>
                  <a:pt x="0" y="0"/>
                </a:moveTo>
                <a:lnTo>
                  <a:pt x="925458" y="0"/>
                </a:lnTo>
                <a:lnTo>
                  <a:pt x="925458" y="920409"/>
                </a:lnTo>
                <a:lnTo>
                  <a:pt x="0" y="92040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189269">
            <a:off x="16704188" y="190296"/>
            <a:ext cx="1390240" cy="1382657"/>
          </a:xfrm>
          <a:custGeom>
            <a:avLst/>
            <a:gdLst/>
            <a:ahLst/>
            <a:cxnLst/>
            <a:rect l="l" t="t" r="r" b="b"/>
            <a:pathLst>
              <a:path w="1390240" h="1382657">
                <a:moveTo>
                  <a:pt x="0" y="0"/>
                </a:moveTo>
                <a:lnTo>
                  <a:pt x="1390241" y="0"/>
                </a:lnTo>
                <a:lnTo>
                  <a:pt x="1390241" y="1382657"/>
                </a:lnTo>
                <a:lnTo>
                  <a:pt x="0" y="13826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200114" y="6667500"/>
            <a:ext cx="3087886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6224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3" y="-1970"/>
            <a:ext cx="18289585" cy="10290940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 rot="-592963">
            <a:off x="8639984" y="7000838"/>
            <a:ext cx="13354260" cy="5171741"/>
          </a:xfrm>
          <a:custGeom>
            <a:avLst/>
            <a:gdLst/>
            <a:ahLst/>
            <a:cxnLst/>
            <a:rect l="l" t="t" r="r" b="b"/>
            <a:pathLst>
              <a:path w="13354260" h="5171741">
                <a:moveTo>
                  <a:pt x="0" y="0"/>
                </a:moveTo>
                <a:lnTo>
                  <a:pt x="13354260" y="0"/>
                </a:lnTo>
                <a:lnTo>
                  <a:pt x="13354260" y="5171740"/>
                </a:lnTo>
                <a:lnTo>
                  <a:pt x="0" y="51717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123806" y="6571158"/>
            <a:ext cx="2775491" cy="2687949"/>
          </a:xfrm>
          <a:custGeom>
            <a:avLst/>
            <a:gdLst/>
            <a:ahLst/>
            <a:cxnLst/>
            <a:rect l="l" t="t" r="r" b="b"/>
            <a:pathLst>
              <a:path w="5927329" h="7916300">
                <a:moveTo>
                  <a:pt x="0" y="0"/>
                </a:moveTo>
                <a:lnTo>
                  <a:pt x="5927329" y="0"/>
                </a:lnTo>
                <a:lnTo>
                  <a:pt x="5927329" y="7916300"/>
                </a:lnTo>
                <a:lnTo>
                  <a:pt x="0" y="79163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0690317">
            <a:off x="-2322489" y="-1790756"/>
            <a:ext cx="11398978" cy="4414513"/>
          </a:xfrm>
          <a:custGeom>
            <a:avLst/>
            <a:gdLst/>
            <a:ahLst/>
            <a:cxnLst/>
            <a:rect l="l" t="t" r="r" b="b"/>
            <a:pathLst>
              <a:path w="11398978" h="4414513">
                <a:moveTo>
                  <a:pt x="0" y="0"/>
                </a:moveTo>
                <a:lnTo>
                  <a:pt x="11398978" y="0"/>
                </a:lnTo>
                <a:lnTo>
                  <a:pt x="11398978" y="4414513"/>
                </a:lnTo>
                <a:lnTo>
                  <a:pt x="0" y="44145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936035" y="416501"/>
            <a:ext cx="1359212" cy="1351798"/>
          </a:xfrm>
          <a:custGeom>
            <a:avLst/>
            <a:gdLst/>
            <a:ahLst/>
            <a:cxnLst/>
            <a:rect l="l" t="t" r="r" b="b"/>
            <a:pathLst>
              <a:path w="1359212" h="1351798">
                <a:moveTo>
                  <a:pt x="0" y="0"/>
                </a:moveTo>
                <a:lnTo>
                  <a:pt x="1359212" y="0"/>
                </a:lnTo>
                <a:lnTo>
                  <a:pt x="1359212" y="1351798"/>
                </a:lnTo>
                <a:lnTo>
                  <a:pt x="0" y="13517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381725">
            <a:off x="3151151" y="1259676"/>
            <a:ext cx="860512" cy="855819"/>
          </a:xfrm>
          <a:custGeom>
            <a:avLst/>
            <a:gdLst/>
            <a:ahLst/>
            <a:cxnLst/>
            <a:rect l="l" t="t" r="r" b="b"/>
            <a:pathLst>
              <a:path w="860512" h="855819">
                <a:moveTo>
                  <a:pt x="0" y="0"/>
                </a:moveTo>
                <a:lnTo>
                  <a:pt x="860513" y="0"/>
                </a:lnTo>
                <a:lnTo>
                  <a:pt x="860513" y="855818"/>
                </a:lnTo>
                <a:lnTo>
                  <a:pt x="0" y="8558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94612" y="-409726"/>
            <a:ext cx="1446315" cy="1438426"/>
          </a:xfrm>
          <a:custGeom>
            <a:avLst/>
            <a:gdLst/>
            <a:ahLst/>
            <a:cxnLst/>
            <a:rect l="l" t="t" r="r" b="b"/>
            <a:pathLst>
              <a:path w="1446315" h="1438426">
                <a:moveTo>
                  <a:pt x="0" y="0"/>
                </a:moveTo>
                <a:lnTo>
                  <a:pt x="1446315" y="0"/>
                </a:lnTo>
                <a:lnTo>
                  <a:pt x="1446315" y="1438426"/>
                </a:lnTo>
                <a:lnTo>
                  <a:pt x="0" y="14384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044789" y="8582401"/>
            <a:ext cx="1359212" cy="1351798"/>
          </a:xfrm>
          <a:custGeom>
            <a:avLst/>
            <a:gdLst/>
            <a:ahLst/>
            <a:cxnLst/>
            <a:rect l="l" t="t" r="r" b="b"/>
            <a:pathLst>
              <a:path w="1359212" h="1351798">
                <a:moveTo>
                  <a:pt x="0" y="0"/>
                </a:moveTo>
                <a:lnTo>
                  <a:pt x="1359212" y="0"/>
                </a:lnTo>
                <a:lnTo>
                  <a:pt x="1359212" y="1351798"/>
                </a:lnTo>
                <a:lnTo>
                  <a:pt x="0" y="13517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176140" y="9259108"/>
            <a:ext cx="1446315" cy="1438426"/>
          </a:xfrm>
          <a:custGeom>
            <a:avLst/>
            <a:gdLst/>
            <a:ahLst/>
            <a:cxnLst/>
            <a:rect l="l" t="t" r="r" b="b"/>
            <a:pathLst>
              <a:path w="1446315" h="1438426">
                <a:moveTo>
                  <a:pt x="0" y="0"/>
                </a:moveTo>
                <a:lnTo>
                  <a:pt x="1446315" y="0"/>
                </a:lnTo>
                <a:lnTo>
                  <a:pt x="1446315" y="1438426"/>
                </a:lnTo>
                <a:lnTo>
                  <a:pt x="0" y="14384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381725">
            <a:off x="16944065" y="6335003"/>
            <a:ext cx="860512" cy="855819"/>
          </a:xfrm>
          <a:custGeom>
            <a:avLst/>
            <a:gdLst/>
            <a:ahLst/>
            <a:cxnLst/>
            <a:rect l="l" t="t" r="r" b="b"/>
            <a:pathLst>
              <a:path w="860512" h="855819">
                <a:moveTo>
                  <a:pt x="0" y="0"/>
                </a:moveTo>
                <a:lnTo>
                  <a:pt x="860512" y="0"/>
                </a:lnTo>
                <a:lnTo>
                  <a:pt x="860512" y="855818"/>
                </a:lnTo>
                <a:lnTo>
                  <a:pt x="0" y="8558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2411" y="2933392"/>
            <a:ext cx="6709678" cy="4420217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0" name="YES"/>
          <p:cNvSpPr/>
          <p:nvPr/>
        </p:nvSpPr>
        <p:spPr>
          <a:xfrm>
            <a:off x="1524802" y="8115300"/>
            <a:ext cx="2190379" cy="1611742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3333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TRUE</a:t>
            </a:r>
          </a:p>
        </p:txBody>
      </p:sp>
      <p:sp>
        <p:nvSpPr>
          <p:cNvPr id="21" name="NO"/>
          <p:cNvSpPr/>
          <p:nvPr/>
        </p:nvSpPr>
        <p:spPr>
          <a:xfrm>
            <a:off x="4719319" y="8115300"/>
            <a:ext cx="2190379" cy="1611742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3333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FALSE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8435293" y="4481781"/>
            <a:ext cx="876348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loucester MT Extra Condensed" panose="02030808020601010101" pitchFamily="18" charset="0"/>
              </a:rPr>
              <a:t>We swam in the sea yesterday.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loucester MT Extra Condensed" panose="020308080206010101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03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+Tieng-vo-tay-tra-loi-du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3" y="-1970"/>
            <a:ext cx="18289585" cy="1029094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233545">
            <a:off x="-2932035" y="7494300"/>
            <a:ext cx="12164966" cy="4711159"/>
          </a:xfrm>
          <a:custGeom>
            <a:avLst/>
            <a:gdLst/>
            <a:ahLst/>
            <a:cxnLst/>
            <a:rect l="l" t="t" r="r" b="b"/>
            <a:pathLst>
              <a:path w="12164966" h="4711159">
                <a:moveTo>
                  <a:pt x="0" y="0"/>
                </a:moveTo>
                <a:lnTo>
                  <a:pt x="12164966" y="0"/>
                </a:lnTo>
                <a:lnTo>
                  <a:pt x="12164966" y="4711159"/>
                </a:lnTo>
                <a:lnTo>
                  <a:pt x="0" y="47111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252824">
            <a:off x="9165022" y="-2315508"/>
            <a:ext cx="16188556" cy="6269386"/>
          </a:xfrm>
          <a:custGeom>
            <a:avLst/>
            <a:gdLst/>
            <a:ahLst/>
            <a:cxnLst/>
            <a:rect l="l" t="t" r="r" b="b"/>
            <a:pathLst>
              <a:path w="16188556" h="6269386">
                <a:moveTo>
                  <a:pt x="0" y="0"/>
                </a:moveTo>
                <a:lnTo>
                  <a:pt x="16188556" y="0"/>
                </a:lnTo>
                <a:lnTo>
                  <a:pt x="16188556" y="6269387"/>
                </a:lnTo>
                <a:lnTo>
                  <a:pt x="0" y="62693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33669" y="8436430"/>
            <a:ext cx="1459168" cy="1451209"/>
          </a:xfrm>
          <a:custGeom>
            <a:avLst/>
            <a:gdLst/>
            <a:ahLst/>
            <a:cxnLst/>
            <a:rect l="l" t="t" r="r" b="b"/>
            <a:pathLst>
              <a:path w="1459168" h="1451209">
                <a:moveTo>
                  <a:pt x="0" y="0"/>
                </a:moveTo>
                <a:lnTo>
                  <a:pt x="1459169" y="0"/>
                </a:lnTo>
                <a:lnTo>
                  <a:pt x="1459169" y="1451209"/>
                </a:lnTo>
                <a:lnTo>
                  <a:pt x="0" y="14512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7908" y="6251745"/>
            <a:ext cx="4654176" cy="3665163"/>
          </a:xfrm>
          <a:custGeom>
            <a:avLst/>
            <a:gdLst/>
            <a:ahLst/>
            <a:cxnLst/>
            <a:rect l="l" t="t" r="r" b="b"/>
            <a:pathLst>
              <a:path w="4654176" h="3665163">
                <a:moveTo>
                  <a:pt x="0" y="0"/>
                </a:moveTo>
                <a:lnTo>
                  <a:pt x="4654176" y="0"/>
                </a:lnTo>
                <a:lnTo>
                  <a:pt x="4654176" y="3665164"/>
                </a:lnTo>
                <a:lnTo>
                  <a:pt x="0" y="36651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31732" y="5915286"/>
            <a:ext cx="730569" cy="726584"/>
          </a:xfrm>
          <a:custGeom>
            <a:avLst/>
            <a:gdLst/>
            <a:ahLst/>
            <a:cxnLst/>
            <a:rect l="l" t="t" r="r" b="b"/>
            <a:pathLst>
              <a:path w="730569" h="726584">
                <a:moveTo>
                  <a:pt x="0" y="0"/>
                </a:moveTo>
                <a:lnTo>
                  <a:pt x="730570" y="0"/>
                </a:lnTo>
                <a:lnTo>
                  <a:pt x="730570" y="726585"/>
                </a:lnTo>
                <a:lnTo>
                  <a:pt x="0" y="7265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381725">
            <a:off x="16829044" y="839782"/>
            <a:ext cx="860512" cy="855819"/>
          </a:xfrm>
          <a:custGeom>
            <a:avLst/>
            <a:gdLst/>
            <a:ahLst/>
            <a:cxnLst/>
            <a:rect l="l" t="t" r="r" b="b"/>
            <a:pathLst>
              <a:path w="860512" h="855819">
                <a:moveTo>
                  <a:pt x="0" y="0"/>
                </a:moveTo>
                <a:lnTo>
                  <a:pt x="860512" y="0"/>
                </a:lnTo>
                <a:lnTo>
                  <a:pt x="860512" y="855819"/>
                </a:lnTo>
                <a:lnTo>
                  <a:pt x="0" y="8558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1"/>
          <p:cNvSpPr/>
          <p:nvPr/>
        </p:nvSpPr>
        <p:spPr>
          <a:xfrm>
            <a:off x="13652598" y="624516"/>
            <a:ext cx="730569" cy="726584"/>
          </a:xfrm>
          <a:custGeom>
            <a:avLst/>
            <a:gdLst/>
            <a:ahLst/>
            <a:cxnLst/>
            <a:rect l="l" t="t" r="r" b="b"/>
            <a:pathLst>
              <a:path w="730569" h="726584">
                <a:moveTo>
                  <a:pt x="0" y="0"/>
                </a:moveTo>
                <a:lnTo>
                  <a:pt x="730570" y="0"/>
                </a:lnTo>
                <a:lnTo>
                  <a:pt x="730570" y="726585"/>
                </a:lnTo>
                <a:lnTo>
                  <a:pt x="0" y="7265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5"/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10406181" y="2948940"/>
            <a:ext cx="6766560" cy="438912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8" name="Rectangle 17"/>
          <p:cNvSpPr/>
          <p:nvPr/>
        </p:nvSpPr>
        <p:spPr>
          <a:xfrm>
            <a:off x="716759" y="4481781"/>
            <a:ext cx="915878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loucester MT Extra Condensed" panose="02030808020601010101" pitchFamily="18" charset="0"/>
              </a:rPr>
              <a:t>We took a boat </a:t>
            </a:r>
            <a:r>
              <a:rPr lang="en-US" sz="8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loucester MT Extra Condensed" panose="02030808020601010101" pitchFamily="18" charset="0"/>
              </a:rPr>
              <a:t>trip last 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loucester MT Extra Condensed" panose="02030808020601010101" pitchFamily="18" charset="0"/>
              </a:rPr>
              <a:t>Sunday.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loucester MT Extra Condensed" panose="02030808020601010101" pitchFamily="18" charset="0"/>
            </a:endParaRPr>
          </a:p>
        </p:txBody>
      </p:sp>
      <p:sp>
        <p:nvSpPr>
          <p:cNvPr id="19" name="YES"/>
          <p:cNvSpPr/>
          <p:nvPr/>
        </p:nvSpPr>
        <p:spPr>
          <a:xfrm>
            <a:off x="10921904" y="8115300"/>
            <a:ext cx="2190379" cy="1611742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3333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TRUE</a:t>
            </a:r>
          </a:p>
        </p:txBody>
      </p:sp>
      <p:sp>
        <p:nvSpPr>
          <p:cNvPr id="20" name="NO"/>
          <p:cNvSpPr/>
          <p:nvPr/>
        </p:nvSpPr>
        <p:spPr>
          <a:xfrm>
            <a:off x="14116421" y="8115300"/>
            <a:ext cx="2190379" cy="1611742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3333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FALSE</a:t>
            </a:r>
          </a:p>
        </p:txBody>
      </p:sp>
    </p:spTree>
    <p:extLst>
      <p:ext uri="{BB962C8B-B14F-4D97-AF65-F5344CB8AC3E}">
        <p14:creationId xmlns:p14="http://schemas.microsoft.com/office/powerpoint/2010/main" val="11691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+Tieng-vo-tay-tra-loi-du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3" y="-1970"/>
            <a:ext cx="18289585" cy="10290940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 rot="-592963">
            <a:off x="8639984" y="7000838"/>
            <a:ext cx="13354260" cy="5171741"/>
          </a:xfrm>
          <a:custGeom>
            <a:avLst/>
            <a:gdLst/>
            <a:ahLst/>
            <a:cxnLst/>
            <a:rect l="l" t="t" r="r" b="b"/>
            <a:pathLst>
              <a:path w="13354260" h="5171741">
                <a:moveTo>
                  <a:pt x="0" y="0"/>
                </a:moveTo>
                <a:lnTo>
                  <a:pt x="13354260" y="0"/>
                </a:lnTo>
                <a:lnTo>
                  <a:pt x="13354260" y="5171740"/>
                </a:lnTo>
                <a:lnTo>
                  <a:pt x="0" y="51717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123806" y="6571158"/>
            <a:ext cx="2775491" cy="2687949"/>
          </a:xfrm>
          <a:custGeom>
            <a:avLst/>
            <a:gdLst/>
            <a:ahLst/>
            <a:cxnLst/>
            <a:rect l="l" t="t" r="r" b="b"/>
            <a:pathLst>
              <a:path w="5927329" h="7916300">
                <a:moveTo>
                  <a:pt x="0" y="0"/>
                </a:moveTo>
                <a:lnTo>
                  <a:pt x="5927329" y="0"/>
                </a:lnTo>
                <a:lnTo>
                  <a:pt x="5927329" y="7916300"/>
                </a:lnTo>
                <a:lnTo>
                  <a:pt x="0" y="79163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0690317">
            <a:off x="-2322489" y="-1790756"/>
            <a:ext cx="11398978" cy="4414513"/>
          </a:xfrm>
          <a:custGeom>
            <a:avLst/>
            <a:gdLst/>
            <a:ahLst/>
            <a:cxnLst/>
            <a:rect l="l" t="t" r="r" b="b"/>
            <a:pathLst>
              <a:path w="11398978" h="4414513">
                <a:moveTo>
                  <a:pt x="0" y="0"/>
                </a:moveTo>
                <a:lnTo>
                  <a:pt x="11398978" y="0"/>
                </a:lnTo>
                <a:lnTo>
                  <a:pt x="11398978" y="4414513"/>
                </a:lnTo>
                <a:lnTo>
                  <a:pt x="0" y="44145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936035" y="416501"/>
            <a:ext cx="1359212" cy="1351798"/>
          </a:xfrm>
          <a:custGeom>
            <a:avLst/>
            <a:gdLst/>
            <a:ahLst/>
            <a:cxnLst/>
            <a:rect l="l" t="t" r="r" b="b"/>
            <a:pathLst>
              <a:path w="1359212" h="1351798">
                <a:moveTo>
                  <a:pt x="0" y="0"/>
                </a:moveTo>
                <a:lnTo>
                  <a:pt x="1359212" y="0"/>
                </a:lnTo>
                <a:lnTo>
                  <a:pt x="1359212" y="1351798"/>
                </a:lnTo>
                <a:lnTo>
                  <a:pt x="0" y="13517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381725">
            <a:off x="3151151" y="1259676"/>
            <a:ext cx="860512" cy="855819"/>
          </a:xfrm>
          <a:custGeom>
            <a:avLst/>
            <a:gdLst/>
            <a:ahLst/>
            <a:cxnLst/>
            <a:rect l="l" t="t" r="r" b="b"/>
            <a:pathLst>
              <a:path w="860512" h="855819">
                <a:moveTo>
                  <a:pt x="0" y="0"/>
                </a:moveTo>
                <a:lnTo>
                  <a:pt x="860513" y="0"/>
                </a:lnTo>
                <a:lnTo>
                  <a:pt x="860513" y="855818"/>
                </a:lnTo>
                <a:lnTo>
                  <a:pt x="0" y="8558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94612" y="-409726"/>
            <a:ext cx="1446315" cy="1438426"/>
          </a:xfrm>
          <a:custGeom>
            <a:avLst/>
            <a:gdLst/>
            <a:ahLst/>
            <a:cxnLst/>
            <a:rect l="l" t="t" r="r" b="b"/>
            <a:pathLst>
              <a:path w="1446315" h="1438426">
                <a:moveTo>
                  <a:pt x="0" y="0"/>
                </a:moveTo>
                <a:lnTo>
                  <a:pt x="1446315" y="0"/>
                </a:lnTo>
                <a:lnTo>
                  <a:pt x="1446315" y="1438426"/>
                </a:lnTo>
                <a:lnTo>
                  <a:pt x="0" y="14384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044789" y="8582401"/>
            <a:ext cx="1359212" cy="1351798"/>
          </a:xfrm>
          <a:custGeom>
            <a:avLst/>
            <a:gdLst/>
            <a:ahLst/>
            <a:cxnLst/>
            <a:rect l="l" t="t" r="r" b="b"/>
            <a:pathLst>
              <a:path w="1359212" h="1351798">
                <a:moveTo>
                  <a:pt x="0" y="0"/>
                </a:moveTo>
                <a:lnTo>
                  <a:pt x="1359212" y="0"/>
                </a:lnTo>
                <a:lnTo>
                  <a:pt x="1359212" y="1351798"/>
                </a:lnTo>
                <a:lnTo>
                  <a:pt x="0" y="13517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23" name="Picture 22"/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862411" y="2964489"/>
            <a:ext cx="6766560" cy="438912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6" name="Freeform 16"/>
          <p:cNvSpPr/>
          <p:nvPr/>
        </p:nvSpPr>
        <p:spPr>
          <a:xfrm>
            <a:off x="16176140" y="9259108"/>
            <a:ext cx="1446315" cy="1438426"/>
          </a:xfrm>
          <a:custGeom>
            <a:avLst/>
            <a:gdLst/>
            <a:ahLst/>
            <a:cxnLst/>
            <a:rect l="l" t="t" r="r" b="b"/>
            <a:pathLst>
              <a:path w="1446315" h="1438426">
                <a:moveTo>
                  <a:pt x="0" y="0"/>
                </a:moveTo>
                <a:lnTo>
                  <a:pt x="1446315" y="0"/>
                </a:lnTo>
                <a:lnTo>
                  <a:pt x="1446315" y="1438426"/>
                </a:lnTo>
                <a:lnTo>
                  <a:pt x="0" y="14384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381725">
            <a:off x="16944065" y="6335003"/>
            <a:ext cx="860512" cy="855819"/>
          </a:xfrm>
          <a:custGeom>
            <a:avLst/>
            <a:gdLst/>
            <a:ahLst/>
            <a:cxnLst/>
            <a:rect l="l" t="t" r="r" b="b"/>
            <a:pathLst>
              <a:path w="860512" h="855819">
                <a:moveTo>
                  <a:pt x="0" y="0"/>
                </a:moveTo>
                <a:lnTo>
                  <a:pt x="860512" y="0"/>
                </a:lnTo>
                <a:lnTo>
                  <a:pt x="860512" y="855818"/>
                </a:lnTo>
                <a:lnTo>
                  <a:pt x="0" y="8558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YES"/>
          <p:cNvSpPr/>
          <p:nvPr/>
        </p:nvSpPr>
        <p:spPr>
          <a:xfrm>
            <a:off x="1524802" y="8115300"/>
            <a:ext cx="2190379" cy="1611742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3333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TRUE</a:t>
            </a:r>
          </a:p>
        </p:txBody>
      </p:sp>
      <p:sp>
        <p:nvSpPr>
          <p:cNvPr id="21" name="NO"/>
          <p:cNvSpPr/>
          <p:nvPr/>
        </p:nvSpPr>
        <p:spPr>
          <a:xfrm>
            <a:off x="4719319" y="8115300"/>
            <a:ext cx="2190379" cy="1611742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3333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FALSE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8269230" y="4481781"/>
            <a:ext cx="909563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loucester MT Extra Condensed" panose="02030808020601010101" pitchFamily="18" charset="0"/>
              </a:rPr>
              <a:t>We bought souvenirs yesterday.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loucester MT Extra Condensed" panose="020308080206010101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22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+Tieng-vo-tay-tra-loi-du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3" y="-1970"/>
            <a:ext cx="18289585" cy="1029094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233545">
            <a:off x="-2932035" y="7494300"/>
            <a:ext cx="12164966" cy="4711159"/>
          </a:xfrm>
          <a:custGeom>
            <a:avLst/>
            <a:gdLst/>
            <a:ahLst/>
            <a:cxnLst/>
            <a:rect l="l" t="t" r="r" b="b"/>
            <a:pathLst>
              <a:path w="12164966" h="4711159">
                <a:moveTo>
                  <a:pt x="0" y="0"/>
                </a:moveTo>
                <a:lnTo>
                  <a:pt x="12164966" y="0"/>
                </a:lnTo>
                <a:lnTo>
                  <a:pt x="12164966" y="4711159"/>
                </a:lnTo>
                <a:lnTo>
                  <a:pt x="0" y="47111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252824">
            <a:off x="9165022" y="-2315508"/>
            <a:ext cx="16188556" cy="6269386"/>
          </a:xfrm>
          <a:custGeom>
            <a:avLst/>
            <a:gdLst/>
            <a:ahLst/>
            <a:cxnLst/>
            <a:rect l="l" t="t" r="r" b="b"/>
            <a:pathLst>
              <a:path w="16188556" h="6269386">
                <a:moveTo>
                  <a:pt x="0" y="0"/>
                </a:moveTo>
                <a:lnTo>
                  <a:pt x="16188556" y="0"/>
                </a:lnTo>
                <a:lnTo>
                  <a:pt x="16188556" y="6269387"/>
                </a:lnTo>
                <a:lnTo>
                  <a:pt x="0" y="62693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33669" y="8436430"/>
            <a:ext cx="1459168" cy="1451209"/>
          </a:xfrm>
          <a:custGeom>
            <a:avLst/>
            <a:gdLst/>
            <a:ahLst/>
            <a:cxnLst/>
            <a:rect l="l" t="t" r="r" b="b"/>
            <a:pathLst>
              <a:path w="1459168" h="1451209">
                <a:moveTo>
                  <a:pt x="0" y="0"/>
                </a:moveTo>
                <a:lnTo>
                  <a:pt x="1459169" y="0"/>
                </a:lnTo>
                <a:lnTo>
                  <a:pt x="1459169" y="1451209"/>
                </a:lnTo>
                <a:lnTo>
                  <a:pt x="0" y="14512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7908" y="6251745"/>
            <a:ext cx="4654176" cy="3665163"/>
          </a:xfrm>
          <a:custGeom>
            <a:avLst/>
            <a:gdLst/>
            <a:ahLst/>
            <a:cxnLst/>
            <a:rect l="l" t="t" r="r" b="b"/>
            <a:pathLst>
              <a:path w="4654176" h="3665163">
                <a:moveTo>
                  <a:pt x="0" y="0"/>
                </a:moveTo>
                <a:lnTo>
                  <a:pt x="4654176" y="0"/>
                </a:lnTo>
                <a:lnTo>
                  <a:pt x="4654176" y="3665164"/>
                </a:lnTo>
                <a:lnTo>
                  <a:pt x="0" y="36651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31732" y="5915286"/>
            <a:ext cx="730569" cy="726584"/>
          </a:xfrm>
          <a:custGeom>
            <a:avLst/>
            <a:gdLst/>
            <a:ahLst/>
            <a:cxnLst/>
            <a:rect l="l" t="t" r="r" b="b"/>
            <a:pathLst>
              <a:path w="730569" h="726584">
                <a:moveTo>
                  <a:pt x="0" y="0"/>
                </a:moveTo>
                <a:lnTo>
                  <a:pt x="730570" y="0"/>
                </a:lnTo>
                <a:lnTo>
                  <a:pt x="730570" y="726585"/>
                </a:lnTo>
                <a:lnTo>
                  <a:pt x="0" y="7265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381725">
            <a:off x="16829044" y="839782"/>
            <a:ext cx="860512" cy="855819"/>
          </a:xfrm>
          <a:custGeom>
            <a:avLst/>
            <a:gdLst/>
            <a:ahLst/>
            <a:cxnLst/>
            <a:rect l="l" t="t" r="r" b="b"/>
            <a:pathLst>
              <a:path w="860512" h="855819">
                <a:moveTo>
                  <a:pt x="0" y="0"/>
                </a:moveTo>
                <a:lnTo>
                  <a:pt x="860512" y="0"/>
                </a:lnTo>
                <a:lnTo>
                  <a:pt x="860512" y="855819"/>
                </a:lnTo>
                <a:lnTo>
                  <a:pt x="0" y="8558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1"/>
          <p:cNvSpPr/>
          <p:nvPr/>
        </p:nvSpPr>
        <p:spPr>
          <a:xfrm>
            <a:off x="13652598" y="624516"/>
            <a:ext cx="730569" cy="726584"/>
          </a:xfrm>
          <a:custGeom>
            <a:avLst/>
            <a:gdLst/>
            <a:ahLst/>
            <a:cxnLst/>
            <a:rect l="l" t="t" r="r" b="b"/>
            <a:pathLst>
              <a:path w="730569" h="726584">
                <a:moveTo>
                  <a:pt x="0" y="0"/>
                </a:moveTo>
                <a:lnTo>
                  <a:pt x="730570" y="0"/>
                </a:lnTo>
                <a:lnTo>
                  <a:pt x="730570" y="726585"/>
                </a:lnTo>
                <a:lnTo>
                  <a:pt x="0" y="7265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/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10406181" y="2948940"/>
            <a:ext cx="6766560" cy="438912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8" name="Rectangle 17"/>
          <p:cNvSpPr/>
          <p:nvPr/>
        </p:nvSpPr>
        <p:spPr>
          <a:xfrm>
            <a:off x="887088" y="3866228"/>
            <a:ext cx="9171312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loucester MT Extra Condensed" panose="02030808020601010101" pitchFamily="18" charset="0"/>
              </a:rPr>
              <a:t>We ate seafood in Nha Trang last summer.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loucester MT Extra Condensed" panose="02030808020601010101" pitchFamily="18" charset="0"/>
            </a:endParaRPr>
          </a:p>
        </p:txBody>
      </p:sp>
      <p:sp>
        <p:nvSpPr>
          <p:cNvPr id="19" name="YES"/>
          <p:cNvSpPr/>
          <p:nvPr/>
        </p:nvSpPr>
        <p:spPr>
          <a:xfrm>
            <a:off x="10972800" y="8115300"/>
            <a:ext cx="2190379" cy="1611742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3333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TRUE</a:t>
            </a:r>
          </a:p>
        </p:txBody>
      </p:sp>
      <p:sp>
        <p:nvSpPr>
          <p:cNvPr id="20" name="NO"/>
          <p:cNvSpPr/>
          <p:nvPr/>
        </p:nvSpPr>
        <p:spPr>
          <a:xfrm>
            <a:off x="14167317" y="8115300"/>
            <a:ext cx="2190379" cy="1611742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3333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FALSE</a:t>
            </a:r>
          </a:p>
        </p:txBody>
      </p:sp>
    </p:spTree>
    <p:extLst>
      <p:ext uri="{BB962C8B-B14F-4D97-AF65-F5344CB8AC3E}">
        <p14:creationId xmlns:p14="http://schemas.microsoft.com/office/powerpoint/2010/main" val="307580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+Tieng-vo-tay-tra-loi-du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5399999">
            <a:off x="-5943553" y="2443337"/>
            <a:ext cx="13944505" cy="5400327"/>
          </a:xfrm>
          <a:custGeom>
            <a:avLst/>
            <a:gdLst/>
            <a:ahLst/>
            <a:cxnLst/>
            <a:rect l="l" t="t" r="r" b="b"/>
            <a:pathLst>
              <a:path w="13944505" h="5400327">
                <a:moveTo>
                  <a:pt x="0" y="0"/>
                </a:moveTo>
                <a:lnTo>
                  <a:pt x="13944506" y="0"/>
                </a:lnTo>
                <a:lnTo>
                  <a:pt x="13944506" y="5400326"/>
                </a:lnTo>
                <a:lnTo>
                  <a:pt x="0" y="54003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2305977"/>
            <a:ext cx="5937624" cy="5366128"/>
          </a:xfrm>
          <a:custGeom>
            <a:avLst/>
            <a:gdLst/>
            <a:ahLst/>
            <a:cxnLst/>
            <a:rect l="l" t="t" r="r" b="b"/>
            <a:pathLst>
              <a:path w="5937624" h="5366128">
                <a:moveTo>
                  <a:pt x="0" y="0"/>
                </a:moveTo>
                <a:lnTo>
                  <a:pt x="5937624" y="0"/>
                </a:lnTo>
                <a:lnTo>
                  <a:pt x="5937624" y="5366128"/>
                </a:lnTo>
                <a:lnTo>
                  <a:pt x="0" y="53661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866877" y="8235208"/>
            <a:ext cx="1028703" cy="1023092"/>
          </a:xfrm>
          <a:custGeom>
            <a:avLst/>
            <a:gdLst/>
            <a:ahLst/>
            <a:cxnLst/>
            <a:rect l="l" t="t" r="r" b="b"/>
            <a:pathLst>
              <a:path w="1028703" h="1023092">
                <a:moveTo>
                  <a:pt x="0" y="0"/>
                </a:moveTo>
                <a:lnTo>
                  <a:pt x="1028703" y="0"/>
                </a:lnTo>
                <a:lnTo>
                  <a:pt x="1028703" y="1023092"/>
                </a:lnTo>
                <a:lnTo>
                  <a:pt x="0" y="10230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083255" y="9258300"/>
            <a:ext cx="1914257" cy="1903815"/>
          </a:xfrm>
          <a:custGeom>
            <a:avLst/>
            <a:gdLst/>
            <a:ahLst/>
            <a:cxnLst/>
            <a:rect l="l" t="t" r="r" b="b"/>
            <a:pathLst>
              <a:path w="1914257" h="1903815">
                <a:moveTo>
                  <a:pt x="0" y="0"/>
                </a:moveTo>
                <a:lnTo>
                  <a:pt x="1914257" y="0"/>
                </a:lnTo>
                <a:lnTo>
                  <a:pt x="1914257" y="1903815"/>
                </a:lnTo>
                <a:lnTo>
                  <a:pt x="0" y="19038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381725">
            <a:off x="2148081" y="481103"/>
            <a:ext cx="1246059" cy="1239262"/>
          </a:xfrm>
          <a:custGeom>
            <a:avLst/>
            <a:gdLst/>
            <a:ahLst/>
            <a:cxnLst/>
            <a:rect l="l" t="t" r="r" b="b"/>
            <a:pathLst>
              <a:path w="1246059" h="1239262">
                <a:moveTo>
                  <a:pt x="0" y="0"/>
                </a:moveTo>
                <a:lnTo>
                  <a:pt x="1246059" y="0"/>
                </a:lnTo>
                <a:lnTo>
                  <a:pt x="1246059" y="1239262"/>
                </a:lnTo>
                <a:lnTo>
                  <a:pt x="0" y="12392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81725">
            <a:off x="5424934" y="1437229"/>
            <a:ext cx="840097" cy="835515"/>
          </a:xfrm>
          <a:custGeom>
            <a:avLst/>
            <a:gdLst/>
            <a:ahLst/>
            <a:cxnLst/>
            <a:rect l="l" t="t" r="r" b="b"/>
            <a:pathLst>
              <a:path w="840097" h="835515">
                <a:moveTo>
                  <a:pt x="0" y="0"/>
                </a:moveTo>
                <a:lnTo>
                  <a:pt x="840096" y="0"/>
                </a:lnTo>
                <a:lnTo>
                  <a:pt x="840096" y="835515"/>
                </a:lnTo>
                <a:lnTo>
                  <a:pt x="0" y="8355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381725">
            <a:off x="14226511" y="2354418"/>
            <a:ext cx="925457" cy="920409"/>
          </a:xfrm>
          <a:custGeom>
            <a:avLst/>
            <a:gdLst/>
            <a:ahLst/>
            <a:cxnLst/>
            <a:rect l="l" t="t" r="r" b="b"/>
            <a:pathLst>
              <a:path w="925457" h="920409">
                <a:moveTo>
                  <a:pt x="0" y="0"/>
                </a:moveTo>
                <a:lnTo>
                  <a:pt x="925458" y="0"/>
                </a:lnTo>
                <a:lnTo>
                  <a:pt x="925458" y="920409"/>
                </a:lnTo>
                <a:lnTo>
                  <a:pt x="0" y="92040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189269">
            <a:off x="16704188" y="190296"/>
            <a:ext cx="1390240" cy="1382657"/>
          </a:xfrm>
          <a:custGeom>
            <a:avLst/>
            <a:gdLst/>
            <a:ahLst/>
            <a:cxnLst/>
            <a:rect l="l" t="t" r="r" b="b"/>
            <a:pathLst>
              <a:path w="1390240" h="1382657">
                <a:moveTo>
                  <a:pt x="0" y="0"/>
                </a:moveTo>
                <a:lnTo>
                  <a:pt x="1390241" y="0"/>
                </a:lnTo>
                <a:lnTo>
                  <a:pt x="1390241" y="1382657"/>
                </a:lnTo>
                <a:lnTo>
                  <a:pt x="0" y="13826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200114" y="6667500"/>
            <a:ext cx="3087886" cy="3619500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764945" y="2324100"/>
            <a:ext cx="8950476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8963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43200" y="8724900"/>
            <a:ext cx="13783178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870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6" name="Group 3"/>
          <p:cNvGrpSpPr/>
          <p:nvPr/>
        </p:nvGrpSpPr>
        <p:grpSpPr>
          <a:xfrm>
            <a:off x="609600" y="609600"/>
            <a:ext cx="17068799" cy="9257010"/>
            <a:chOff x="0" y="0"/>
            <a:chExt cx="4347167" cy="2228754"/>
          </a:xfrm>
        </p:grpSpPr>
        <p:sp>
          <p:nvSpPr>
            <p:cNvPr id="7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" name="Freeform 2"/>
          <p:cNvSpPr/>
          <p:nvPr/>
        </p:nvSpPr>
        <p:spPr>
          <a:xfrm>
            <a:off x="-335299" y="6030987"/>
            <a:ext cx="4409677" cy="4641765"/>
          </a:xfrm>
          <a:custGeom>
            <a:avLst/>
            <a:gdLst/>
            <a:ahLst/>
            <a:cxnLst/>
            <a:rect l="l" t="t" r="r" b="b"/>
            <a:pathLst>
              <a:path w="4409677" h="4641765">
                <a:moveTo>
                  <a:pt x="0" y="0"/>
                </a:moveTo>
                <a:lnTo>
                  <a:pt x="4409677" y="0"/>
                </a:lnTo>
                <a:lnTo>
                  <a:pt x="4409677" y="4641765"/>
                </a:lnTo>
                <a:lnTo>
                  <a:pt x="0" y="46417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105038" y="647700"/>
            <a:ext cx="10077925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dirty="0">
                <a:solidFill>
                  <a:srgbClr val="534C57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Table of contents</a:t>
            </a:r>
          </a:p>
        </p:txBody>
      </p:sp>
      <p:sp>
        <p:nvSpPr>
          <p:cNvPr id="4" name="Freeform 4"/>
          <p:cNvSpPr/>
          <p:nvPr/>
        </p:nvSpPr>
        <p:spPr>
          <a:xfrm flipH="1" flipV="1">
            <a:off x="14315101" y="-421797"/>
            <a:ext cx="4409677" cy="4641765"/>
          </a:xfrm>
          <a:custGeom>
            <a:avLst/>
            <a:gdLst/>
            <a:ahLst/>
            <a:cxnLst/>
            <a:rect l="l" t="t" r="r" b="b"/>
            <a:pathLst>
              <a:path w="4409677" h="4641765">
                <a:moveTo>
                  <a:pt x="4409677" y="4641766"/>
                </a:moveTo>
                <a:lnTo>
                  <a:pt x="0" y="4641766"/>
                </a:lnTo>
                <a:lnTo>
                  <a:pt x="0" y="0"/>
                </a:lnTo>
                <a:lnTo>
                  <a:pt x="4409677" y="0"/>
                </a:lnTo>
                <a:lnTo>
                  <a:pt x="4409677" y="464176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34" name="Group 33"/>
          <p:cNvGrpSpPr/>
          <p:nvPr/>
        </p:nvGrpSpPr>
        <p:grpSpPr>
          <a:xfrm>
            <a:off x="3720285" y="1790700"/>
            <a:ext cx="10757715" cy="1627773"/>
            <a:chOff x="3720285" y="2372727"/>
            <a:chExt cx="10757715" cy="1627773"/>
          </a:xfrm>
        </p:grpSpPr>
        <p:sp>
          <p:nvSpPr>
            <p:cNvPr id="12" name="Rounded Rectangle 11"/>
            <p:cNvSpPr/>
            <p:nvPr/>
          </p:nvSpPr>
          <p:spPr>
            <a:xfrm>
              <a:off x="5190117" y="2767513"/>
              <a:ext cx="9287883" cy="838200"/>
            </a:xfrm>
            <a:prstGeom prst="round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294717" y="2863448"/>
              <a:ext cx="851538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3600" b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 Warm-up and Review.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20285" y="2372727"/>
              <a:ext cx="1420491" cy="1627773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3720285" y="3339315"/>
            <a:ext cx="10757715" cy="1627773"/>
            <a:chOff x="3720285" y="3775836"/>
            <a:chExt cx="10757715" cy="1627773"/>
          </a:xfrm>
        </p:grpSpPr>
        <p:sp>
          <p:nvSpPr>
            <p:cNvPr id="15" name="Rectangle 14"/>
            <p:cNvSpPr/>
            <p:nvPr/>
          </p:nvSpPr>
          <p:spPr>
            <a:xfrm>
              <a:off x="5294717" y="4266557"/>
              <a:ext cx="857368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3600" b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 Activity 4: Listen and circle.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20285" y="3775836"/>
              <a:ext cx="1420491" cy="1627773"/>
            </a:xfrm>
            <a:prstGeom prst="rect">
              <a:avLst/>
            </a:prstGeom>
          </p:spPr>
        </p:pic>
        <p:sp>
          <p:nvSpPr>
            <p:cNvPr id="29" name="Rounded Rectangle 28"/>
            <p:cNvSpPr/>
            <p:nvPr/>
          </p:nvSpPr>
          <p:spPr>
            <a:xfrm>
              <a:off x="5190117" y="4170622"/>
              <a:ext cx="9287883" cy="838200"/>
            </a:xfrm>
            <a:prstGeom prst="round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720285" y="4887930"/>
            <a:ext cx="10689324" cy="1627773"/>
            <a:chOff x="3720285" y="5178945"/>
            <a:chExt cx="10689324" cy="1627773"/>
          </a:xfrm>
        </p:grpSpPr>
        <p:sp>
          <p:nvSpPr>
            <p:cNvPr id="16" name="Rectangle 15"/>
            <p:cNvSpPr/>
            <p:nvPr/>
          </p:nvSpPr>
          <p:spPr>
            <a:xfrm>
              <a:off x="5294717" y="5669666"/>
              <a:ext cx="806055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3600" b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 Activity 5: Read and complete.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20285" y="5178945"/>
              <a:ext cx="1420491" cy="1627773"/>
            </a:xfrm>
            <a:prstGeom prst="rect">
              <a:avLst/>
            </a:prstGeom>
          </p:spPr>
        </p:pic>
        <p:sp>
          <p:nvSpPr>
            <p:cNvPr id="30" name="Rounded Rectangle 29"/>
            <p:cNvSpPr/>
            <p:nvPr/>
          </p:nvSpPr>
          <p:spPr>
            <a:xfrm>
              <a:off x="5121726" y="5573731"/>
              <a:ext cx="9287883" cy="838200"/>
            </a:xfrm>
            <a:prstGeom prst="round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720285" y="7985161"/>
            <a:ext cx="10786525" cy="1627773"/>
            <a:chOff x="3720285" y="7985161"/>
            <a:chExt cx="10786525" cy="1627773"/>
          </a:xfrm>
        </p:grpSpPr>
        <p:sp>
          <p:nvSpPr>
            <p:cNvPr id="18" name="Rectangle 17"/>
            <p:cNvSpPr/>
            <p:nvPr/>
          </p:nvSpPr>
          <p:spPr>
            <a:xfrm>
              <a:off x="5294717" y="8475882"/>
              <a:ext cx="621328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3600" b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 Fun corner and Wrap-up.</a:t>
              </a: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20285" y="7985161"/>
              <a:ext cx="1420491" cy="1627773"/>
            </a:xfrm>
            <a:prstGeom prst="rect">
              <a:avLst/>
            </a:prstGeom>
          </p:spPr>
        </p:pic>
        <p:sp>
          <p:nvSpPr>
            <p:cNvPr id="32" name="Rounded Rectangle 31"/>
            <p:cNvSpPr/>
            <p:nvPr/>
          </p:nvSpPr>
          <p:spPr>
            <a:xfrm>
              <a:off x="5218927" y="8379947"/>
              <a:ext cx="9287883" cy="838200"/>
            </a:xfrm>
            <a:prstGeom prst="round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720285" y="6436545"/>
            <a:ext cx="10806721" cy="1627773"/>
            <a:chOff x="3720285" y="6582054"/>
            <a:chExt cx="10806721" cy="16277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20285" y="6582054"/>
              <a:ext cx="1420491" cy="1627773"/>
            </a:xfrm>
            <a:prstGeom prst="rect">
              <a:avLst/>
            </a:prstGeom>
          </p:spPr>
        </p:pic>
        <p:sp>
          <p:nvSpPr>
            <p:cNvPr id="31" name="Rounded Rectangle 30"/>
            <p:cNvSpPr/>
            <p:nvPr/>
          </p:nvSpPr>
          <p:spPr>
            <a:xfrm>
              <a:off x="5239123" y="6976840"/>
              <a:ext cx="9287883" cy="838200"/>
            </a:xfrm>
            <a:prstGeom prst="round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294717" y="7072775"/>
              <a:ext cx="911489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3600" b="1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 Activity 6: </a:t>
              </a:r>
              <a:r>
                <a:rPr lang="en-US" sz="3600" b="1">
                  <a:solidFill>
                    <a:srgbClr val="0070C0"/>
                  </a:solidFill>
                  <a:latin typeface="Comic Sans MS" panose="030F0702030302020204" pitchFamily="66" charset="0"/>
                </a:rPr>
                <a:t>Let’s play.</a:t>
              </a:r>
              <a:endParaRPr lang="en-US" sz="3600" b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226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hred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7560"/>
            <a:ext cx="18288000" cy="1034456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572589">
            <a:off x="15175516" y="4106652"/>
            <a:ext cx="5197511" cy="7482624"/>
          </a:xfrm>
          <a:custGeom>
            <a:avLst/>
            <a:gdLst/>
            <a:ahLst/>
            <a:cxnLst/>
            <a:rect l="l" t="t" r="r" b="b"/>
            <a:pathLst>
              <a:path w="5197511" h="7482624">
                <a:moveTo>
                  <a:pt x="0" y="0"/>
                </a:moveTo>
                <a:lnTo>
                  <a:pt x="5197511" y="0"/>
                </a:lnTo>
                <a:lnTo>
                  <a:pt x="5197511" y="7482623"/>
                </a:lnTo>
                <a:lnTo>
                  <a:pt x="0" y="74826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93488">
            <a:off x="11082850" y="7823627"/>
            <a:ext cx="5485336" cy="1411605"/>
          </a:xfrm>
          <a:custGeom>
            <a:avLst/>
            <a:gdLst/>
            <a:ahLst/>
            <a:cxnLst/>
            <a:rect l="l" t="t" r="r" b="b"/>
            <a:pathLst>
              <a:path w="5485336" h="1411605">
                <a:moveTo>
                  <a:pt x="0" y="0"/>
                </a:moveTo>
                <a:lnTo>
                  <a:pt x="5485336" y="0"/>
                </a:lnTo>
                <a:lnTo>
                  <a:pt x="5485336" y="1411605"/>
                </a:lnTo>
                <a:lnTo>
                  <a:pt x="0" y="14116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29525">
            <a:off x="1041072" y="-1968418"/>
            <a:ext cx="5712545" cy="5325414"/>
          </a:xfrm>
          <a:custGeom>
            <a:avLst/>
            <a:gdLst/>
            <a:ahLst/>
            <a:cxnLst/>
            <a:rect l="l" t="t" r="r" b="b"/>
            <a:pathLst>
              <a:path w="5712545" h="5325414">
                <a:moveTo>
                  <a:pt x="0" y="0"/>
                </a:moveTo>
                <a:lnTo>
                  <a:pt x="5712546" y="0"/>
                </a:lnTo>
                <a:lnTo>
                  <a:pt x="5712546" y="5325414"/>
                </a:lnTo>
                <a:lnTo>
                  <a:pt x="0" y="5325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505782">
            <a:off x="-2350048" y="5222965"/>
            <a:ext cx="7952813" cy="6301620"/>
          </a:xfrm>
          <a:custGeom>
            <a:avLst/>
            <a:gdLst/>
            <a:ahLst/>
            <a:cxnLst/>
            <a:rect l="l" t="t" r="r" b="b"/>
            <a:pathLst>
              <a:path w="7952813" h="6301620">
                <a:moveTo>
                  <a:pt x="0" y="0"/>
                </a:moveTo>
                <a:lnTo>
                  <a:pt x="7952813" y="0"/>
                </a:lnTo>
                <a:lnTo>
                  <a:pt x="7952813" y="6301620"/>
                </a:lnTo>
                <a:lnTo>
                  <a:pt x="0" y="63016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79078">
            <a:off x="1464679" y="9026186"/>
            <a:ext cx="6265075" cy="1637824"/>
          </a:xfrm>
          <a:custGeom>
            <a:avLst/>
            <a:gdLst/>
            <a:ahLst/>
            <a:cxnLst/>
            <a:rect l="l" t="t" r="r" b="b"/>
            <a:pathLst>
              <a:path w="6265075" h="1637824">
                <a:moveTo>
                  <a:pt x="0" y="0"/>
                </a:moveTo>
                <a:lnTo>
                  <a:pt x="6265076" y="0"/>
                </a:lnTo>
                <a:lnTo>
                  <a:pt x="6265076" y="1637824"/>
                </a:lnTo>
                <a:lnTo>
                  <a:pt x="0" y="16378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472987">
            <a:off x="11070238" y="-197969"/>
            <a:ext cx="6036028" cy="1553829"/>
          </a:xfrm>
          <a:custGeom>
            <a:avLst/>
            <a:gdLst/>
            <a:ahLst/>
            <a:cxnLst/>
            <a:rect l="l" t="t" r="r" b="b"/>
            <a:pathLst>
              <a:path w="6036028" h="1553829">
                <a:moveTo>
                  <a:pt x="0" y="0"/>
                </a:moveTo>
                <a:lnTo>
                  <a:pt x="6036028" y="0"/>
                </a:lnTo>
                <a:lnTo>
                  <a:pt x="6036028" y="1553829"/>
                </a:lnTo>
                <a:lnTo>
                  <a:pt x="0" y="155382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2273207" y="901266"/>
            <a:ext cx="13741586" cy="8484468"/>
            <a:chOff x="0" y="0"/>
            <a:chExt cx="15142244" cy="1028420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142244" cy="10284204"/>
            </a:xfrm>
            <a:custGeom>
              <a:avLst/>
              <a:gdLst/>
              <a:ahLst/>
              <a:cxnLst/>
              <a:rect l="l" t="t" r="r" b="b"/>
              <a:pathLst>
                <a:path w="15142244" h="10284204">
                  <a:moveTo>
                    <a:pt x="0" y="0"/>
                  </a:moveTo>
                  <a:lnTo>
                    <a:pt x="15142244" y="0"/>
                  </a:lnTo>
                  <a:lnTo>
                    <a:pt x="15142244" y="10284204"/>
                  </a:lnTo>
                  <a:lnTo>
                    <a:pt x="0" y="10284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2" name="Group 12"/>
            <p:cNvGrpSpPr/>
            <p:nvPr/>
          </p:nvGrpSpPr>
          <p:grpSpPr>
            <a:xfrm>
              <a:off x="1132249" y="2718054"/>
              <a:ext cx="12877746" cy="5609945"/>
              <a:chOff x="0" y="0"/>
              <a:chExt cx="2543752" cy="110813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543752" cy="1108137"/>
              </a:xfrm>
              <a:custGeom>
                <a:avLst/>
                <a:gdLst/>
                <a:ahLst/>
                <a:cxnLst/>
                <a:rect l="l" t="t" r="r" b="b"/>
                <a:pathLst>
                  <a:path w="2543752" h="1108137">
                    <a:moveTo>
                      <a:pt x="0" y="0"/>
                    </a:moveTo>
                    <a:lnTo>
                      <a:pt x="2543752" y="0"/>
                    </a:lnTo>
                    <a:lnTo>
                      <a:pt x="2543752" y="1108137"/>
                    </a:lnTo>
                    <a:lnTo>
                      <a:pt x="0" y="110813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2543752" cy="11462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5" name="Freeform 15"/>
          <p:cNvSpPr/>
          <p:nvPr/>
        </p:nvSpPr>
        <p:spPr>
          <a:xfrm rot="-3190612" flipH="1">
            <a:off x="15345455" y="2208509"/>
            <a:ext cx="2590982" cy="1402369"/>
          </a:xfrm>
          <a:custGeom>
            <a:avLst/>
            <a:gdLst/>
            <a:ahLst/>
            <a:cxnLst/>
            <a:rect l="l" t="t" r="r" b="b"/>
            <a:pathLst>
              <a:path w="2590982" h="1402369">
                <a:moveTo>
                  <a:pt x="2590983" y="0"/>
                </a:moveTo>
                <a:lnTo>
                  <a:pt x="0" y="0"/>
                </a:lnTo>
                <a:lnTo>
                  <a:pt x="0" y="1402369"/>
                </a:lnTo>
                <a:lnTo>
                  <a:pt x="2590983" y="1402369"/>
                </a:lnTo>
                <a:lnTo>
                  <a:pt x="2590983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155022" y="5218262"/>
            <a:ext cx="1375121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000" dirty="0">
                <a:solidFill>
                  <a:srgbClr val="3333FF"/>
                </a:solidFill>
                <a:latin typeface="Bauhaus 93" panose="04030905020B02020C02" pitchFamily="82" charset="0"/>
              </a:rPr>
              <a:t> Warm-up and Review.</a:t>
            </a:r>
          </a:p>
        </p:txBody>
      </p:sp>
      <p:pic>
        <p:nvPicPr>
          <p:cNvPr id="21" name="Picture 20"/>
          <p:cNvPicPr>
            <a:picLocks/>
          </p:cNvPicPr>
          <p:nvPr/>
        </p:nvPicPr>
        <p:blipFill>
          <a:blip r:embed="rId19"/>
          <a:stretch>
            <a:fillRect/>
          </a:stretch>
        </p:blipFill>
        <p:spPr>
          <a:xfrm>
            <a:off x="8229600" y="2755327"/>
            <a:ext cx="1828800" cy="18288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593717" y="7083504"/>
            <a:ext cx="910056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Let’s play a game.</a:t>
            </a:r>
          </a:p>
        </p:txBody>
      </p:sp>
      <p:sp>
        <p:nvSpPr>
          <p:cNvPr id="8" name="Freeform 8"/>
          <p:cNvSpPr/>
          <p:nvPr/>
        </p:nvSpPr>
        <p:spPr>
          <a:xfrm rot="6087271">
            <a:off x="9362825" y="8681658"/>
            <a:ext cx="1821100" cy="2817950"/>
          </a:xfrm>
          <a:custGeom>
            <a:avLst/>
            <a:gdLst/>
            <a:ahLst/>
            <a:cxnLst/>
            <a:rect l="l" t="t" r="r" b="b"/>
            <a:pathLst>
              <a:path w="1821100" h="2817950">
                <a:moveTo>
                  <a:pt x="0" y="0"/>
                </a:moveTo>
                <a:lnTo>
                  <a:pt x="1821100" y="0"/>
                </a:lnTo>
                <a:lnTo>
                  <a:pt x="1821100" y="2817951"/>
                </a:lnTo>
                <a:lnTo>
                  <a:pt x="0" y="281795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8896559">
            <a:off x="354716" y="3221708"/>
            <a:ext cx="2543284" cy="1354299"/>
          </a:xfrm>
          <a:custGeom>
            <a:avLst/>
            <a:gdLst/>
            <a:ahLst/>
            <a:cxnLst/>
            <a:rect l="l" t="t" r="r" b="b"/>
            <a:pathLst>
              <a:path w="2543284" h="1354299">
                <a:moveTo>
                  <a:pt x="0" y="0"/>
                </a:moveTo>
                <a:lnTo>
                  <a:pt x="2543284" y="0"/>
                </a:lnTo>
                <a:lnTo>
                  <a:pt x="2543284" y="1354299"/>
                </a:lnTo>
                <a:lnTo>
                  <a:pt x="0" y="135429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310106042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157286" y="1435074"/>
            <a:ext cx="13973428" cy="7458092"/>
            <a:chOff x="0" y="0"/>
            <a:chExt cx="4726814" cy="252286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726814" cy="2522861"/>
            </a:xfrm>
            <a:custGeom>
              <a:avLst/>
              <a:gdLst/>
              <a:ahLst/>
              <a:cxnLst/>
              <a:rect l="l" t="t" r="r" b="b"/>
              <a:pathLst>
                <a:path w="4726814" h="2522861">
                  <a:moveTo>
                    <a:pt x="4602354" y="2522861"/>
                  </a:moveTo>
                  <a:lnTo>
                    <a:pt x="124460" y="2522861"/>
                  </a:lnTo>
                  <a:cubicBezTo>
                    <a:pt x="55880" y="2522861"/>
                    <a:pt x="0" y="2466981"/>
                    <a:pt x="0" y="239840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02354" y="0"/>
                  </a:lnTo>
                  <a:cubicBezTo>
                    <a:pt x="4670934" y="0"/>
                    <a:pt x="4726814" y="55880"/>
                    <a:pt x="4726814" y="124460"/>
                  </a:cubicBezTo>
                  <a:lnTo>
                    <a:pt x="4726814" y="2398401"/>
                  </a:lnTo>
                  <a:cubicBezTo>
                    <a:pt x="4726814" y="2466981"/>
                    <a:pt x="4670934" y="2522861"/>
                    <a:pt x="4602354" y="2522861"/>
                  </a:cubicBezTo>
                  <a:close/>
                </a:path>
              </a:pathLst>
            </a:custGeom>
            <a:solidFill>
              <a:srgbClr val="F5F3E5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4046961" y="2374895"/>
            <a:ext cx="10194079" cy="5578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99"/>
              </a:lnSpc>
            </a:pPr>
            <a:r>
              <a:rPr lang="en-US" sz="14499" dirty="0">
                <a:solidFill>
                  <a:srgbClr val="C00000"/>
                </a:solidFill>
                <a:latin typeface="Forte" panose="03060902040502070203" pitchFamily="66" charset="0"/>
              </a:rPr>
              <a:t>QUESTIONS AND ANSWERS </a:t>
            </a:r>
          </a:p>
        </p:txBody>
      </p:sp>
      <p:sp>
        <p:nvSpPr>
          <p:cNvPr id="8" name="Freeform 8"/>
          <p:cNvSpPr/>
          <p:nvPr/>
        </p:nvSpPr>
        <p:spPr>
          <a:xfrm>
            <a:off x="14162256" y="4934996"/>
            <a:ext cx="3712953" cy="5352004"/>
          </a:xfrm>
          <a:custGeom>
            <a:avLst/>
            <a:gdLst/>
            <a:ahLst/>
            <a:cxnLst/>
            <a:rect l="l" t="t" r="r" b="b"/>
            <a:pathLst>
              <a:path w="3712953" h="5352004">
                <a:moveTo>
                  <a:pt x="0" y="0"/>
                </a:moveTo>
                <a:lnTo>
                  <a:pt x="3712952" y="0"/>
                </a:lnTo>
                <a:lnTo>
                  <a:pt x="3712952" y="5352004"/>
                </a:lnTo>
                <a:lnTo>
                  <a:pt x="0" y="53520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19027">
            <a:off x="16855245" y="4287024"/>
            <a:ext cx="928638" cy="1489070"/>
          </a:xfrm>
          <a:custGeom>
            <a:avLst/>
            <a:gdLst/>
            <a:ahLst/>
            <a:cxnLst/>
            <a:rect l="l" t="t" r="r" b="b"/>
            <a:pathLst>
              <a:path w="928638" h="1489070">
                <a:moveTo>
                  <a:pt x="0" y="0"/>
                </a:moveTo>
                <a:lnTo>
                  <a:pt x="928638" y="0"/>
                </a:lnTo>
                <a:lnTo>
                  <a:pt x="928638" y="1489070"/>
                </a:lnTo>
                <a:lnTo>
                  <a:pt x="0" y="14890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910195">
            <a:off x="538296" y="4495528"/>
            <a:ext cx="928638" cy="1489070"/>
          </a:xfrm>
          <a:custGeom>
            <a:avLst/>
            <a:gdLst/>
            <a:ahLst/>
            <a:cxnLst/>
            <a:rect l="l" t="t" r="r" b="b"/>
            <a:pathLst>
              <a:path w="928638" h="1489070">
                <a:moveTo>
                  <a:pt x="0" y="0"/>
                </a:moveTo>
                <a:lnTo>
                  <a:pt x="928639" y="0"/>
                </a:lnTo>
                <a:lnTo>
                  <a:pt x="928639" y="1489070"/>
                </a:lnTo>
                <a:lnTo>
                  <a:pt x="0" y="14890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57884" y="5759714"/>
            <a:ext cx="3780284" cy="4527286"/>
          </a:xfrm>
          <a:custGeom>
            <a:avLst/>
            <a:gdLst/>
            <a:ahLst/>
            <a:cxnLst/>
            <a:rect l="l" t="t" r="r" b="b"/>
            <a:pathLst>
              <a:path w="3780284" h="4527286">
                <a:moveTo>
                  <a:pt x="0" y="0"/>
                </a:moveTo>
                <a:lnTo>
                  <a:pt x="3780284" y="0"/>
                </a:lnTo>
                <a:lnTo>
                  <a:pt x="3780284" y="4527286"/>
                </a:lnTo>
                <a:lnTo>
                  <a:pt x="0" y="45272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471347" y="2333112"/>
            <a:ext cx="1291684" cy="1291684"/>
          </a:xfrm>
          <a:custGeom>
            <a:avLst/>
            <a:gdLst/>
            <a:ahLst/>
            <a:cxnLst/>
            <a:rect l="l" t="t" r="r" b="b"/>
            <a:pathLst>
              <a:path w="1291684" h="1291684">
                <a:moveTo>
                  <a:pt x="0" y="0"/>
                </a:moveTo>
                <a:lnTo>
                  <a:pt x="1291684" y="0"/>
                </a:lnTo>
                <a:lnTo>
                  <a:pt x="1291684" y="1291684"/>
                </a:lnTo>
                <a:lnTo>
                  <a:pt x="0" y="12916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2524969" y="2333112"/>
            <a:ext cx="1291684" cy="1291684"/>
          </a:xfrm>
          <a:custGeom>
            <a:avLst/>
            <a:gdLst/>
            <a:ahLst/>
            <a:cxnLst/>
            <a:rect l="l" t="t" r="r" b="b"/>
            <a:pathLst>
              <a:path w="1291684" h="1291684">
                <a:moveTo>
                  <a:pt x="1291684" y="0"/>
                </a:moveTo>
                <a:lnTo>
                  <a:pt x="0" y="0"/>
                </a:lnTo>
                <a:lnTo>
                  <a:pt x="0" y="1291684"/>
                </a:lnTo>
                <a:lnTo>
                  <a:pt x="1291684" y="1291684"/>
                </a:lnTo>
                <a:lnTo>
                  <a:pt x="129168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10909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3936128" y="556483"/>
            <a:ext cx="10415744" cy="875081"/>
            <a:chOff x="7232389" y="2175897"/>
            <a:chExt cx="10715510" cy="875081"/>
          </a:xfrm>
        </p:grpSpPr>
        <p:sp>
          <p:nvSpPr>
            <p:cNvPr id="28" name="Rounded Rectangular Callout 27"/>
            <p:cNvSpPr/>
            <p:nvPr/>
          </p:nvSpPr>
          <p:spPr>
            <a:xfrm>
              <a:off x="7232389" y="2175897"/>
              <a:ext cx="10715510" cy="875081"/>
            </a:xfrm>
            <a:prstGeom prst="wedgeRoundRectCallout">
              <a:avLst>
                <a:gd name="adj1" fmla="val 10184"/>
                <a:gd name="adj2" fmla="val 156778"/>
                <a:gd name="adj3" fmla="val 16667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875360" y="2290272"/>
              <a:ext cx="966592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scadia Mono SemiBold" panose="020B0609020000020004" pitchFamily="49" charset="0"/>
                  <a:ea typeface="Cascadia Mono SemiBold" panose="020B0609020000020004" pitchFamily="49" charset="0"/>
                  <a:cs typeface="Cascadia Mono SemiBold" panose="020B0609020000020004" pitchFamily="49" charset="0"/>
                </a:rPr>
                <a:t>What did your family do in Sydney?</a:t>
              </a:r>
              <a:endPara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513099" y="8717339"/>
            <a:ext cx="9261801" cy="998161"/>
            <a:chOff x="8051159" y="7669149"/>
            <a:chExt cx="10187982" cy="998161"/>
          </a:xfrm>
        </p:grpSpPr>
        <p:sp>
          <p:nvSpPr>
            <p:cNvPr id="31" name="Rounded Rectangular Callout 30"/>
            <p:cNvSpPr/>
            <p:nvPr/>
          </p:nvSpPr>
          <p:spPr>
            <a:xfrm flipV="1">
              <a:off x="8051159" y="7669149"/>
              <a:ext cx="10187982" cy="998161"/>
            </a:xfrm>
            <a:prstGeom prst="wedgeRoundRectCallout">
              <a:avLst>
                <a:gd name="adj1" fmla="val -12792"/>
                <a:gd name="adj2" fmla="val 141270"/>
                <a:gd name="adj3" fmla="val 16667"/>
              </a:avLst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8245328" y="7845066"/>
              <a:ext cx="9739077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scadia Mono SemiBold" panose="020B0609020000020004" pitchFamily="49" charset="0"/>
                  <a:ea typeface="Cascadia Mono SemiBold" panose="020B0609020000020004" pitchFamily="49" charset="0"/>
                  <a:cs typeface="Cascadia Mono SemiBold" panose="020B0609020000020004" pitchFamily="49" charset="0"/>
                </a:rPr>
                <a:t> We saw some interesting places.</a:t>
              </a:r>
              <a:endPara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endParaRPr>
            </a:p>
          </p:txBody>
        </p:sp>
      </p:grpSp>
      <p:sp>
        <p:nvSpPr>
          <p:cNvPr id="41" name="Freeform 6"/>
          <p:cNvSpPr/>
          <p:nvPr/>
        </p:nvSpPr>
        <p:spPr>
          <a:xfrm>
            <a:off x="0" y="5957847"/>
            <a:ext cx="3750928" cy="4329153"/>
          </a:xfrm>
          <a:custGeom>
            <a:avLst/>
            <a:gdLst/>
            <a:ahLst/>
            <a:cxnLst/>
            <a:rect l="l" t="t" r="r" b="b"/>
            <a:pathLst>
              <a:path w="1713881" h="2096490">
                <a:moveTo>
                  <a:pt x="0" y="0"/>
                </a:moveTo>
                <a:lnTo>
                  <a:pt x="1713881" y="0"/>
                </a:lnTo>
                <a:lnTo>
                  <a:pt x="1713881" y="2096490"/>
                </a:lnTo>
                <a:lnTo>
                  <a:pt x="0" y="20964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0" name="Freeform 4"/>
          <p:cNvSpPr/>
          <p:nvPr/>
        </p:nvSpPr>
        <p:spPr>
          <a:xfrm>
            <a:off x="14950018" y="5957847"/>
            <a:ext cx="3337982" cy="4329153"/>
          </a:xfrm>
          <a:custGeom>
            <a:avLst/>
            <a:gdLst/>
            <a:ahLst/>
            <a:cxnLst/>
            <a:rect l="l" t="t" r="r" b="b"/>
            <a:pathLst>
              <a:path w="1525197" h="2096490">
                <a:moveTo>
                  <a:pt x="0" y="0"/>
                </a:moveTo>
                <a:lnTo>
                  <a:pt x="1525196" y="0"/>
                </a:lnTo>
                <a:lnTo>
                  <a:pt x="1525196" y="2096490"/>
                </a:lnTo>
                <a:lnTo>
                  <a:pt x="0" y="20964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2" name="Freeform 15"/>
          <p:cNvSpPr/>
          <p:nvPr/>
        </p:nvSpPr>
        <p:spPr>
          <a:xfrm>
            <a:off x="1238842" y="4381172"/>
            <a:ext cx="1524656" cy="1524656"/>
          </a:xfrm>
          <a:custGeom>
            <a:avLst/>
            <a:gdLst/>
            <a:ahLst/>
            <a:cxnLst/>
            <a:rect l="l" t="t" r="r" b="b"/>
            <a:pathLst>
              <a:path w="1524656" h="1524656">
                <a:moveTo>
                  <a:pt x="0" y="0"/>
                </a:moveTo>
                <a:lnTo>
                  <a:pt x="1524657" y="0"/>
                </a:lnTo>
                <a:lnTo>
                  <a:pt x="1524657" y="1524656"/>
                </a:lnTo>
                <a:lnTo>
                  <a:pt x="0" y="15246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15"/>
          <p:cNvSpPr/>
          <p:nvPr/>
        </p:nvSpPr>
        <p:spPr>
          <a:xfrm>
            <a:off x="16101368" y="402926"/>
            <a:ext cx="1524656" cy="1524656"/>
          </a:xfrm>
          <a:custGeom>
            <a:avLst/>
            <a:gdLst/>
            <a:ahLst/>
            <a:cxnLst/>
            <a:rect l="l" t="t" r="r" b="b"/>
            <a:pathLst>
              <a:path w="1524656" h="1524656">
                <a:moveTo>
                  <a:pt x="0" y="0"/>
                </a:moveTo>
                <a:lnTo>
                  <a:pt x="1524657" y="0"/>
                </a:lnTo>
                <a:lnTo>
                  <a:pt x="1524657" y="1524656"/>
                </a:lnTo>
                <a:lnTo>
                  <a:pt x="0" y="15246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4969D5-ED9E-4765-9832-79AC1B9546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4124" y="2400300"/>
            <a:ext cx="6996075" cy="53055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1449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>
            <a:off x="0" y="6482868"/>
            <a:ext cx="2438400" cy="3804132"/>
          </a:xfrm>
          <a:custGeom>
            <a:avLst/>
            <a:gdLst/>
            <a:ahLst/>
            <a:cxnLst/>
            <a:rect l="l" t="t" r="r" b="b"/>
            <a:pathLst>
              <a:path w="3609318" h="6346053">
                <a:moveTo>
                  <a:pt x="0" y="0"/>
                </a:moveTo>
                <a:lnTo>
                  <a:pt x="3609318" y="0"/>
                </a:lnTo>
                <a:lnTo>
                  <a:pt x="3609318" y="6346053"/>
                </a:lnTo>
                <a:lnTo>
                  <a:pt x="0" y="63460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059243" y="6482868"/>
            <a:ext cx="3228757" cy="3804132"/>
          </a:xfrm>
          <a:custGeom>
            <a:avLst/>
            <a:gdLst/>
            <a:ahLst/>
            <a:cxnLst/>
            <a:rect l="l" t="t" r="r" b="b"/>
            <a:pathLst>
              <a:path w="3228757" h="3804132">
                <a:moveTo>
                  <a:pt x="0" y="0"/>
                </a:moveTo>
                <a:lnTo>
                  <a:pt x="3228758" y="0"/>
                </a:lnTo>
                <a:lnTo>
                  <a:pt x="3228758" y="3804133"/>
                </a:lnTo>
                <a:lnTo>
                  <a:pt x="0" y="38041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27" name="Group 26"/>
          <p:cNvGrpSpPr/>
          <p:nvPr/>
        </p:nvGrpSpPr>
        <p:grpSpPr>
          <a:xfrm>
            <a:off x="3936128" y="556483"/>
            <a:ext cx="10415744" cy="875081"/>
            <a:chOff x="7232389" y="2175897"/>
            <a:chExt cx="10715510" cy="875081"/>
          </a:xfrm>
        </p:grpSpPr>
        <p:sp>
          <p:nvSpPr>
            <p:cNvPr id="28" name="Rounded Rectangular Callout 27"/>
            <p:cNvSpPr/>
            <p:nvPr/>
          </p:nvSpPr>
          <p:spPr>
            <a:xfrm>
              <a:off x="7232389" y="2175897"/>
              <a:ext cx="10715510" cy="875081"/>
            </a:xfrm>
            <a:prstGeom prst="wedgeRoundRectCallout">
              <a:avLst>
                <a:gd name="adj1" fmla="val 10184"/>
                <a:gd name="adj2" fmla="val 156778"/>
                <a:gd name="adj3" fmla="val 16667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468746" y="2290272"/>
              <a:ext cx="10479152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scadia Mono SemiBold" panose="020B0609020000020004" pitchFamily="49" charset="0"/>
                  <a:ea typeface="Cascadia Mono SemiBold" panose="020B0609020000020004" pitchFamily="49" charset="0"/>
                  <a:cs typeface="Cascadia Mono SemiBold" panose="020B0609020000020004" pitchFamily="49" charset="0"/>
                </a:rPr>
                <a:t>What did your family do in Nha Trang?</a:t>
              </a:r>
              <a:endPara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664736" y="8717339"/>
            <a:ext cx="6958528" cy="998161"/>
            <a:chOff x="9317959" y="7669149"/>
            <a:chExt cx="7654381" cy="998161"/>
          </a:xfrm>
        </p:grpSpPr>
        <p:sp>
          <p:nvSpPr>
            <p:cNvPr id="31" name="Rounded Rectangular Callout 30"/>
            <p:cNvSpPr/>
            <p:nvPr/>
          </p:nvSpPr>
          <p:spPr>
            <a:xfrm flipV="1">
              <a:off x="9317959" y="7669149"/>
              <a:ext cx="7654381" cy="998161"/>
            </a:xfrm>
            <a:prstGeom prst="wedgeRoundRectCallout">
              <a:avLst>
                <a:gd name="adj1" fmla="val -12792"/>
                <a:gd name="adj2" fmla="val 141270"/>
                <a:gd name="adj3" fmla="val 16667"/>
              </a:avLst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0033309" y="7845066"/>
              <a:ext cx="6163099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scadia Mono SemiBold" panose="020B0609020000020004" pitchFamily="49" charset="0"/>
                  <a:ea typeface="Cascadia Mono SemiBold" panose="020B0609020000020004" pitchFamily="49" charset="0"/>
                  <a:cs typeface="Cascadia Mono SemiBold" panose="020B0609020000020004" pitchFamily="49" charset="0"/>
                </a:rPr>
                <a:t> We swam in the sea.</a:t>
              </a:r>
              <a:endPara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endParaRPr>
            </a:p>
          </p:txBody>
        </p:sp>
      </p:grpSp>
      <p:sp>
        <p:nvSpPr>
          <p:cNvPr id="26" name="Freeform 15"/>
          <p:cNvSpPr/>
          <p:nvPr/>
        </p:nvSpPr>
        <p:spPr>
          <a:xfrm>
            <a:off x="1238842" y="4381172"/>
            <a:ext cx="1524656" cy="1524656"/>
          </a:xfrm>
          <a:custGeom>
            <a:avLst/>
            <a:gdLst/>
            <a:ahLst/>
            <a:cxnLst/>
            <a:rect l="l" t="t" r="r" b="b"/>
            <a:pathLst>
              <a:path w="1524656" h="1524656">
                <a:moveTo>
                  <a:pt x="0" y="0"/>
                </a:moveTo>
                <a:lnTo>
                  <a:pt x="1524657" y="0"/>
                </a:lnTo>
                <a:lnTo>
                  <a:pt x="1524657" y="1524656"/>
                </a:lnTo>
                <a:lnTo>
                  <a:pt x="0" y="15246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15"/>
          <p:cNvSpPr/>
          <p:nvPr/>
        </p:nvSpPr>
        <p:spPr>
          <a:xfrm>
            <a:off x="16101368" y="402926"/>
            <a:ext cx="1524656" cy="1524656"/>
          </a:xfrm>
          <a:custGeom>
            <a:avLst/>
            <a:gdLst/>
            <a:ahLst/>
            <a:cxnLst/>
            <a:rect l="l" t="t" r="r" b="b"/>
            <a:pathLst>
              <a:path w="1524656" h="1524656">
                <a:moveTo>
                  <a:pt x="0" y="0"/>
                </a:moveTo>
                <a:lnTo>
                  <a:pt x="1524657" y="0"/>
                </a:lnTo>
                <a:lnTo>
                  <a:pt x="1524657" y="1524656"/>
                </a:lnTo>
                <a:lnTo>
                  <a:pt x="0" y="15246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1D6818-1B0D-4FB3-B2B3-9B35C4D9BD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2720" y="2400300"/>
            <a:ext cx="6687483" cy="53633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3495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0" y="6515184"/>
            <a:ext cx="2918443" cy="3771816"/>
          </a:xfrm>
          <a:custGeom>
            <a:avLst/>
            <a:gdLst/>
            <a:ahLst/>
            <a:cxnLst/>
            <a:rect l="l" t="t" r="r" b="b"/>
            <a:pathLst>
              <a:path w="2918443" h="3771816">
                <a:moveTo>
                  <a:pt x="0" y="0"/>
                </a:moveTo>
                <a:lnTo>
                  <a:pt x="2918443" y="0"/>
                </a:lnTo>
                <a:lnTo>
                  <a:pt x="2918443" y="3771816"/>
                </a:lnTo>
                <a:lnTo>
                  <a:pt x="0" y="37718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724316" y="4655429"/>
            <a:ext cx="3563684" cy="5631571"/>
          </a:xfrm>
          <a:custGeom>
            <a:avLst/>
            <a:gdLst/>
            <a:ahLst/>
            <a:cxnLst/>
            <a:rect l="l" t="t" r="r" b="b"/>
            <a:pathLst>
              <a:path w="5704522" h="6681724">
                <a:moveTo>
                  <a:pt x="0" y="0"/>
                </a:moveTo>
                <a:lnTo>
                  <a:pt x="5704522" y="0"/>
                </a:lnTo>
                <a:lnTo>
                  <a:pt x="5704522" y="6681723"/>
                </a:lnTo>
                <a:lnTo>
                  <a:pt x="0" y="66817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27" name="Group 26"/>
          <p:cNvGrpSpPr/>
          <p:nvPr/>
        </p:nvGrpSpPr>
        <p:grpSpPr>
          <a:xfrm>
            <a:off x="3936128" y="556483"/>
            <a:ext cx="10415744" cy="875081"/>
            <a:chOff x="7232389" y="2175897"/>
            <a:chExt cx="10715510" cy="875081"/>
          </a:xfrm>
        </p:grpSpPr>
        <p:sp>
          <p:nvSpPr>
            <p:cNvPr id="28" name="Rounded Rectangular Callout 27"/>
            <p:cNvSpPr/>
            <p:nvPr/>
          </p:nvSpPr>
          <p:spPr>
            <a:xfrm>
              <a:off x="7232389" y="2175897"/>
              <a:ext cx="10715510" cy="875081"/>
            </a:xfrm>
            <a:prstGeom prst="wedgeRoundRectCallout">
              <a:avLst>
                <a:gd name="adj1" fmla="val 10184"/>
                <a:gd name="adj2" fmla="val 156778"/>
                <a:gd name="adj3" fmla="val 16667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596656" y="2290272"/>
              <a:ext cx="10223334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scadia Mono SemiBold" panose="020B0609020000020004" pitchFamily="49" charset="0"/>
                  <a:ea typeface="Cascadia Mono SemiBold" panose="020B0609020000020004" pitchFamily="49" charset="0"/>
                  <a:cs typeface="Cascadia Mono SemiBold" panose="020B0609020000020004" pitchFamily="49" charset="0"/>
                </a:rPr>
                <a:t>What did your family do in Thailand?</a:t>
              </a:r>
              <a:endPara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934091" y="8717339"/>
            <a:ext cx="8419819" cy="998161"/>
            <a:chOff x="8514249" y="7669149"/>
            <a:chExt cx="9261801" cy="998161"/>
          </a:xfrm>
        </p:grpSpPr>
        <p:sp>
          <p:nvSpPr>
            <p:cNvPr id="31" name="Rounded Rectangular Callout 30"/>
            <p:cNvSpPr/>
            <p:nvPr/>
          </p:nvSpPr>
          <p:spPr>
            <a:xfrm flipV="1">
              <a:off x="8514249" y="7669149"/>
              <a:ext cx="9261801" cy="998161"/>
            </a:xfrm>
            <a:prstGeom prst="wedgeRoundRectCallout">
              <a:avLst>
                <a:gd name="adj1" fmla="val -12792"/>
                <a:gd name="adj2" fmla="val 141270"/>
                <a:gd name="adj3" fmla="val 16667"/>
              </a:avLst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0033309" y="7845066"/>
              <a:ext cx="6163099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scadia Mono SemiBold" panose="020B0609020000020004" pitchFamily="49" charset="0"/>
                  <a:ea typeface="Cascadia Mono SemiBold" panose="020B0609020000020004" pitchFamily="49" charset="0"/>
                  <a:cs typeface="Cascadia Mono SemiBold" panose="020B0609020000020004" pitchFamily="49" charset="0"/>
                </a:rPr>
                <a:t>We bought souvenirs.</a:t>
              </a:r>
            </a:p>
          </p:txBody>
        </p:sp>
      </p:grpSp>
      <p:sp>
        <p:nvSpPr>
          <p:cNvPr id="26" name="Freeform 15"/>
          <p:cNvSpPr/>
          <p:nvPr/>
        </p:nvSpPr>
        <p:spPr>
          <a:xfrm>
            <a:off x="1238842" y="4381172"/>
            <a:ext cx="1524656" cy="1524656"/>
          </a:xfrm>
          <a:custGeom>
            <a:avLst/>
            <a:gdLst/>
            <a:ahLst/>
            <a:cxnLst/>
            <a:rect l="l" t="t" r="r" b="b"/>
            <a:pathLst>
              <a:path w="1524656" h="1524656">
                <a:moveTo>
                  <a:pt x="0" y="0"/>
                </a:moveTo>
                <a:lnTo>
                  <a:pt x="1524657" y="0"/>
                </a:lnTo>
                <a:lnTo>
                  <a:pt x="1524657" y="1524656"/>
                </a:lnTo>
                <a:lnTo>
                  <a:pt x="0" y="15246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15"/>
          <p:cNvSpPr/>
          <p:nvPr/>
        </p:nvSpPr>
        <p:spPr>
          <a:xfrm>
            <a:off x="16101368" y="402926"/>
            <a:ext cx="1524656" cy="1524656"/>
          </a:xfrm>
          <a:custGeom>
            <a:avLst/>
            <a:gdLst/>
            <a:ahLst/>
            <a:cxnLst/>
            <a:rect l="l" t="t" r="r" b="b"/>
            <a:pathLst>
              <a:path w="1524656" h="1524656">
                <a:moveTo>
                  <a:pt x="0" y="0"/>
                </a:moveTo>
                <a:lnTo>
                  <a:pt x="1524657" y="0"/>
                </a:lnTo>
                <a:lnTo>
                  <a:pt x="1524657" y="1524656"/>
                </a:lnTo>
                <a:lnTo>
                  <a:pt x="0" y="15246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FE5D95-7D62-47E7-BBDB-7282D90327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57640" y="2400300"/>
            <a:ext cx="6572720" cy="53101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4705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5" name="Freeform 15"/>
          <p:cNvSpPr/>
          <p:nvPr/>
        </p:nvSpPr>
        <p:spPr>
          <a:xfrm>
            <a:off x="1238842" y="4381172"/>
            <a:ext cx="1524656" cy="1524656"/>
          </a:xfrm>
          <a:custGeom>
            <a:avLst/>
            <a:gdLst/>
            <a:ahLst/>
            <a:cxnLst/>
            <a:rect l="l" t="t" r="r" b="b"/>
            <a:pathLst>
              <a:path w="1524656" h="1524656">
                <a:moveTo>
                  <a:pt x="0" y="0"/>
                </a:moveTo>
                <a:lnTo>
                  <a:pt x="1524657" y="0"/>
                </a:lnTo>
                <a:lnTo>
                  <a:pt x="1524657" y="1524656"/>
                </a:lnTo>
                <a:lnTo>
                  <a:pt x="0" y="15246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7" name="Group 26"/>
          <p:cNvGrpSpPr/>
          <p:nvPr/>
        </p:nvGrpSpPr>
        <p:grpSpPr>
          <a:xfrm>
            <a:off x="3415340" y="556483"/>
            <a:ext cx="11457320" cy="875081"/>
            <a:chOff x="6696612" y="2175897"/>
            <a:chExt cx="11787062" cy="875081"/>
          </a:xfrm>
        </p:grpSpPr>
        <p:sp>
          <p:nvSpPr>
            <p:cNvPr id="28" name="Rounded Rectangular Callout 27"/>
            <p:cNvSpPr/>
            <p:nvPr/>
          </p:nvSpPr>
          <p:spPr>
            <a:xfrm>
              <a:off x="6696612" y="2175897"/>
              <a:ext cx="11787062" cy="875081"/>
            </a:xfrm>
            <a:prstGeom prst="wedgeRoundRectCallout">
              <a:avLst>
                <a:gd name="adj1" fmla="val 10184"/>
                <a:gd name="adj2" fmla="val 156778"/>
                <a:gd name="adj3" fmla="val 16667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178601" y="2290272"/>
              <a:ext cx="110594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scadia Mono SemiBold" panose="020B0609020000020004" pitchFamily="49" charset="0"/>
                  <a:ea typeface="Cascadia Mono SemiBold" panose="020B0609020000020004" pitchFamily="49" charset="0"/>
                  <a:cs typeface="Cascadia Mono SemiBold" panose="020B0609020000020004" pitchFamily="49" charset="0"/>
                </a:rPr>
                <a:t>What did your family do in Ha Long Bay?</a:t>
              </a:r>
              <a:endPara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050010" y="8717339"/>
            <a:ext cx="10187981" cy="998161"/>
            <a:chOff x="7541760" y="7669149"/>
            <a:chExt cx="11206779" cy="998161"/>
          </a:xfrm>
        </p:grpSpPr>
        <p:sp>
          <p:nvSpPr>
            <p:cNvPr id="31" name="Rounded Rectangular Callout 30"/>
            <p:cNvSpPr/>
            <p:nvPr/>
          </p:nvSpPr>
          <p:spPr>
            <a:xfrm flipV="1">
              <a:off x="7541760" y="7669149"/>
              <a:ext cx="11206779" cy="998161"/>
            </a:xfrm>
            <a:prstGeom prst="wedgeRoundRectCallout">
              <a:avLst>
                <a:gd name="adj1" fmla="val -12792"/>
                <a:gd name="adj2" fmla="val 141270"/>
                <a:gd name="adj3" fmla="val 16667"/>
              </a:avLst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798323" y="7845066"/>
              <a:ext cx="10633072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scadia Mono SemiBold" panose="020B0609020000020004" pitchFamily="49" charset="0"/>
                  <a:ea typeface="Cascadia Mono SemiBold" panose="020B0609020000020004" pitchFamily="49" charset="0"/>
                  <a:cs typeface="Cascadia Mono SemiBold" panose="020B0609020000020004" pitchFamily="49" charset="0"/>
                </a:rPr>
                <a:t>We took a boat trip around the bay.</a:t>
              </a:r>
            </a:p>
          </p:txBody>
        </p:sp>
      </p:grpSp>
      <p:sp>
        <p:nvSpPr>
          <p:cNvPr id="26" name="Freeform 12"/>
          <p:cNvSpPr/>
          <p:nvPr/>
        </p:nvSpPr>
        <p:spPr>
          <a:xfrm>
            <a:off x="0" y="7386107"/>
            <a:ext cx="2492584" cy="2900893"/>
          </a:xfrm>
          <a:custGeom>
            <a:avLst/>
            <a:gdLst/>
            <a:ahLst/>
            <a:cxnLst/>
            <a:rect l="l" t="t" r="r" b="b"/>
            <a:pathLst>
              <a:path w="1414492" h="2135082">
                <a:moveTo>
                  <a:pt x="0" y="0"/>
                </a:moveTo>
                <a:lnTo>
                  <a:pt x="1414492" y="0"/>
                </a:lnTo>
                <a:lnTo>
                  <a:pt x="1414492" y="2135083"/>
                </a:lnTo>
                <a:lnTo>
                  <a:pt x="0" y="21350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0" name="Freeform 14"/>
          <p:cNvSpPr/>
          <p:nvPr/>
        </p:nvSpPr>
        <p:spPr>
          <a:xfrm>
            <a:off x="15522471" y="7031598"/>
            <a:ext cx="2765529" cy="3255402"/>
          </a:xfrm>
          <a:custGeom>
            <a:avLst/>
            <a:gdLst/>
            <a:ahLst/>
            <a:cxnLst/>
            <a:rect l="l" t="t" r="r" b="b"/>
            <a:pathLst>
              <a:path w="1569383" h="2396004">
                <a:moveTo>
                  <a:pt x="0" y="0"/>
                </a:moveTo>
                <a:lnTo>
                  <a:pt x="1569382" y="0"/>
                </a:lnTo>
                <a:lnTo>
                  <a:pt x="1569382" y="2396004"/>
                </a:lnTo>
                <a:lnTo>
                  <a:pt x="0" y="23960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41" name="Freeform 15"/>
          <p:cNvSpPr/>
          <p:nvPr/>
        </p:nvSpPr>
        <p:spPr>
          <a:xfrm>
            <a:off x="16101368" y="402926"/>
            <a:ext cx="1524656" cy="1524656"/>
          </a:xfrm>
          <a:custGeom>
            <a:avLst/>
            <a:gdLst/>
            <a:ahLst/>
            <a:cxnLst/>
            <a:rect l="l" t="t" r="r" b="b"/>
            <a:pathLst>
              <a:path w="1524656" h="1524656">
                <a:moveTo>
                  <a:pt x="0" y="0"/>
                </a:moveTo>
                <a:lnTo>
                  <a:pt x="1524657" y="0"/>
                </a:lnTo>
                <a:lnTo>
                  <a:pt x="1524657" y="1524656"/>
                </a:lnTo>
                <a:lnTo>
                  <a:pt x="0" y="15246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97343F-BFC6-4768-903F-4437C8CB6A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2179" y="2499943"/>
            <a:ext cx="6563641" cy="52871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739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3093</TotalTime>
  <Words>740</Words>
  <Application>Microsoft Office PowerPoint</Application>
  <PresentationFormat>Custom</PresentationFormat>
  <Paragraphs>86</Paragraphs>
  <Slides>29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Bauhaus 93</vt:lpstr>
      <vt:lpstr>Calibri</vt:lpstr>
      <vt:lpstr>OCR A Extended</vt:lpstr>
      <vt:lpstr>Cascadia Mono SemiBold</vt:lpstr>
      <vt:lpstr>Arial</vt:lpstr>
      <vt:lpstr>Gloucester MT Extra Condensed</vt:lpstr>
      <vt:lpstr>Bodoni MT Black</vt:lpstr>
      <vt:lpstr>Comic Sans MS</vt:lpstr>
      <vt:lpstr>Berlin Sans FB Demi</vt:lpstr>
      <vt:lpstr>Broadway</vt:lpstr>
      <vt:lpstr>Aharoni</vt:lpstr>
      <vt:lpstr>Cooper Black</vt:lpstr>
      <vt:lpstr>Forte</vt:lpstr>
      <vt:lpstr>Cascadia Code</vt:lpstr>
      <vt:lpstr>Segoe UI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PLAN 1</dc:title>
  <dc:creator>ASUS</dc:creator>
  <cp:lastModifiedBy>ASUS</cp:lastModifiedBy>
  <cp:revision>352</cp:revision>
  <dcterms:created xsi:type="dcterms:W3CDTF">2006-08-16T00:00:00Z</dcterms:created>
  <dcterms:modified xsi:type="dcterms:W3CDTF">2025-01-19T06:14:19Z</dcterms:modified>
  <dc:identifier>DAF4pmA5fIc</dc:identifier>
</cp:coreProperties>
</file>