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sldIdLst>
    <p:sldId id="451" r:id="rId3"/>
    <p:sldId id="259" r:id="rId4"/>
    <p:sldId id="392" r:id="rId5"/>
    <p:sldId id="366" r:id="rId6"/>
    <p:sldId id="435" r:id="rId7"/>
    <p:sldId id="436" r:id="rId8"/>
    <p:sldId id="437" r:id="rId9"/>
    <p:sldId id="439" r:id="rId10"/>
    <p:sldId id="441" r:id="rId11"/>
    <p:sldId id="380" r:id="rId12"/>
    <p:sldId id="416" r:id="rId13"/>
    <p:sldId id="421" r:id="rId14"/>
    <p:sldId id="384" r:id="rId15"/>
    <p:sldId id="424" r:id="rId16"/>
    <p:sldId id="256" r:id="rId17"/>
    <p:sldId id="387" r:id="rId18"/>
    <p:sldId id="390" r:id="rId19"/>
    <p:sldId id="393" r:id="rId20"/>
    <p:sldId id="394" r:id="rId21"/>
    <p:sldId id="395" r:id="rId22"/>
    <p:sldId id="396" r:id="rId23"/>
    <p:sldId id="397" r:id="rId24"/>
    <p:sldId id="398" r:id="rId25"/>
    <p:sldId id="443" r:id="rId26"/>
    <p:sldId id="391" r:id="rId27"/>
    <p:sldId id="423" r:id="rId28"/>
    <p:sldId id="444" r:id="rId29"/>
    <p:sldId id="447" r:id="rId30"/>
    <p:sldId id="445" r:id="rId31"/>
    <p:sldId id="446" r:id="rId32"/>
    <p:sldId id="402" r:id="rId33"/>
    <p:sldId id="453" r:id="rId34"/>
    <p:sldId id="425" r:id="rId35"/>
    <p:sldId id="429" r:id="rId36"/>
    <p:sldId id="430" r:id="rId37"/>
    <p:sldId id="434" r:id="rId38"/>
    <p:sldId id="433" r:id="rId39"/>
    <p:sldId id="43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A8C3E-2792-4AD7-8E1E-90029AF08E32}" v="463" dt="2022-04-21T04:17:32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15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DB094982-2A27-448D-A13E-33448A2DA260}"/>
    <pc:docChg chg="undo custSel addSld delSld modSld sldOrd">
      <pc:chgData name="tran ngan" userId="53bcb93868f6791d" providerId="LiveId" clId="{DB094982-2A27-448D-A13E-33448A2DA260}" dt="2022-04-18T06:13:17.449" v="890"/>
      <pc:docMkLst>
        <pc:docMk/>
      </pc:docMkLst>
      <pc:sldChg chg="delSp modSp add del mod modNotesTx">
        <pc:chgData name="tran ngan" userId="53bcb93868f6791d" providerId="LiveId" clId="{DB094982-2A27-448D-A13E-33448A2DA260}" dt="2022-04-18T06:06:25.770" v="838" actId="20577"/>
        <pc:sldMkLst>
          <pc:docMk/>
          <pc:sldMk cId="0" sldId="256"/>
        </pc:sldMkLst>
        <pc:spChg chg="mod">
          <ac:chgData name="tran ngan" userId="53bcb93868f6791d" providerId="LiveId" clId="{DB094982-2A27-448D-A13E-33448A2DA260}" dt="2022-04-17T15:43:56.948" v="218" actId="20577"/>
          <ac:spMkLst>
            <pc:docMk/>
            <pc:sldMk cId="0" sldId="256"/>
            <ac:spMk id="161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25.447" v="212" actId="20577"/>
          <ac:spMkLst>
            <pc:docMk/>
            <pc:sldMk cId="0" sldId="256"/>
            <ac:spMk id="162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50.159" v="217" actId="20577"/>
          <ac:spMkLst>
            <pc:docMk/>
            <pc:sldMk cId="0" sldId="256"/>
            <ac:spMk id="163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29.485" v="213" actId="20577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33.355" v="214" actId="20577"/>
          <ac:spMkLst>
            <pc:docMk/>
            <pc:sldMk cId="0" sldId="256"/>
            <ac:spMk id="166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37.304" v="215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41.547" v="216" actId="20577"/>
          <ac:spMkLst>
            <pc:docMk/>
            <pc:sldMk cId="0" sldId="256"/>
            <ac:spMk id="168" creationId="{00000000-0000-0000-0000-000000000000}"/>
          </ac:spMkLst>
        </pc:spChg>
        <pc:spChg chg="del">
          <ac:chgData name="tran ngan" userId="53bcb93868f6791d" providerId="LiveId" clId="{DB094982-2A27-448D-A13E-33448A2DA260}" dt="2022-04-17T15:44:07.017" v="219" actId="478"/>
          <ac:spMkLst>
            <pc:docMk/>
            <pc:sldMk cId="0" sldId="256"/>
            <ac:spMk id="179" creationId="{00000000-0000-0000-0000-000000000000}"/>
          </ac:spMkLst>
        </pc:spChg>
      </pc:sldChg>
      <pc:sldChg chg="del">
        <pc:chgData name="tran ngan" userId="53bcb93868f6791d" providerId="LiveId" clId="{DB094982-2A27-448D-A13E-33448A2DA260}" dt="2022-04-17T15:17:10.409" v="6" actId="47"/>
        <pc:sldMkLst>
          <pc:docMk/>
          <pc:sldMk cId="0" sldId="257"/>
        </pc:sldMkLst>
      </pc:sldChg>
      <pc:sldChg chg="modSp add del mod modAnim">
        <pc:chgData name="tran ngan" userId="53bcb93868f6791d" providerId="LiveId" clId="{DB094982-2A27-448D-A13E-33448A2DA260}" dt="2022-04-17T15:45:20.523" v="224"/>
        <pc:sldMkLst>
          <pc:docMk/>
          <pc:sldMk cId="0" sldId="259"/>
        </pc:sldMkLst>
        <pc:spChg chg="mod">
          <ac:chgData name="tran ngan" userId="53bcb93868f6791d" providerId="LiveId" clId="{DB094982-2A27-448D-A13E-33448A2DA260}" dt="2022-04-17T15:19:45.394" v="20" actId="20577"/>
          <ac:spMkLst>
            <pc:docMk/>
            <pc:sldMk cId="0" sldId="259"/>
            <ac:spMk id="2" creationId="{ADB53495-0A89-4FDC-BDE3-0ADDFD8A32DA}"/>
          </ac:spMkLst>
        </pc:spChg>
      </pc:sldChg>
      <pc:sldChg chg="add">
        <pc:chgData name="tran ngan" userId="53bcb93868f6791d" providerId="LiveId" clId="{DB094982-2A27-448D-A13E-33448A2DA260}" dt="2022-04-17T16:06:21.909" v="485"/>
        <pc:sldMkLst>
          <pc:docMk/>
          <pc:sldMk cId="1912077124" sldId="274"/>
        </pc:sldMkLst>
      </pc:sldChg>
      <pc:sldChg chg="modSp mod">
        <pc:chgData name="tran ngan" userId="53bcb93868f6791d" providerId="LiveId" clId="{DB094982-2A27-448D-A13E-33448A2DA260}" dt="2022-04-17T15:17:40.362" v="10" actId="20577"/>
        <pc:sldMkLst>
          <pc:docMk/>
          <pc:sldMk cId="1008023967" sldId="371"/>
        </pc:sldMkLst>
        <pc:spChg chg="mod">
          <ac:chgData name="tran ngan" userId="53bcb93868f6791d" providerId="LiveId" clId="{DB094982-2A27-448D-A13E-33448A2DA260}" dt="2022-04-17T15:17:34.862" v="9" actId="20577"/>
          <ac:spMkLst>
            <pc:docMk/>
            <pc:sldMk cId="1008023967" sldId="371"/>
            <ac:spMk id="11" creationId="{4159FD35-D6A9-4E38-9D3D-55127C11A815}"/>
          </ac:spMkLst>
        </pc:spChg>
        <pc:spChg chg="mod">
          <ac:chgData name="tran ngan" userId="53bcb93868f6791d" providerId="LiveId" clId="{DB094982-2A27-448D-A13E-33448A2DA260}" dt="2022-04-17T15:17:40.362" v="10" actId="20577"/>
          <ac:spMkLst>
            <pc:docMk/>
            <pc:sldMk cId="1008023967" sldId="371"/>
            <ac:spMk id="12" creationId="{5E0187EE-8AE1-4C1E-A326-F83F3461F724}"/>
          </ac:spMkLst>
        </pc:spChg>
      </pc:sldChg>
      <pc:sldChg chg="modSp add del mod modAnim">
        <pc:chgData name="tran ngan" userId="53bcb93868f6791d" providerId="LiveId" clId="{DB094982-2A27-448D-A13E-33448A2DA260}" dt="2022-04-17T15:45:15.268" v="223"/>
        <pc:sldMkLst>
          <pc:docMk/>
          <pc:sldMk cId="2441451663" sldId="380"/>
        </pc:sldMkLst>
        <pc:spChg chg="mod">
          <ac:chgData name="tran ngan" userId="53bcb93868f6791d" providerId="LiveId" clId="{DB094982-2A27-448D-A13E-33448A2DA260}" dt="2022-04-17T15:20:10.190" v="22" actId="20577"/>
          <ac:spMkLst>
            <pc:docMk/>
            <pc:sldMk cId="2441451663" sldId="380"/>
            <ac:spMk id="2" creationId="{ADB53495-0A89-4FDC-BDE3-0ADDFD8A32DA}"/>
          </ac:spMkLst>
        </pc:spChg>
      </pc:sldChg>
      <pc:sldChg chg="del">
        <pc:chgData name="tran ngan" userId="53bcb93868f6791d" providerId="LiveId" clId="{DB094982-2A27-448D-A13E-33448A2DA260}" dt="2022-04-17T15:18:41.499" v="11" actId="47"/>
        <pc:sldMkLst>
          <pc:docMk/>
          <pc:sldMk cId="2518681090" sldId="381"/>
        </pc:sldMkLst>
      </pc:sldChg>
      <pc:sldChg chg="del">
        <pc:chgData name="tran ngan" userId="53bcb93868f6791d" providerId="LiveId" clId="{DB094982-2A27-448D-A13E-33448A2DA260}" dt="2022-04-17T15:18:41.499" v="11" actId="47"/>
        <pc:sldMkLst>
          <pc:docMk/>
          <pc:sldMk cId="4018978424" sldId="382"/>
        </pc:sldMkLst>
      </pc:sldChg>
      <pc:sldChg chg="modSp add mod modAnim">
        <pc:chgData name="tran ngan" userId="53bcb93868f6791d" providerId="LiveId" clId="{DB094982-2A27-448D-A13E-33448A2DA260}" dt="2022-04-17T15:45:11.115" v="222"/>
        <pc:sldMkLst>
          <pc:docMk/>
          <pc:sldMk cId="2315313620" sldId="384"/>
        </pc:sldMkLst>
        <pc:spChg chg="mod">
          <ac:chgData name="tran ngan" userId="53bcb93868f6791d" providerId="LiveId" clId="{DB094982-2A27-448D-A13E-33448A2DA260}" dt="2022-04-17T15:20:19.856" v="24" actId="20577"/>
          <ac:spMkLst>
            <pc:docMk/>
            <pc:sldMk cId="2315313620" sldId="384"/>
            <ac:spMk id="2" creationId="{ADB53495-0A89-4FDC-BDE3-0ADDFD8A32DA}"/>
          </ac:spMkLst>
        </pc:spChg>
      </pc:sldChg>
      <pc:sldChg chg="addSp delSp modSp add del mod modNotesTx">
        <pc:chgData name="tran ngan" userId="53bcb93868f6791d" providerId="LiveId" clId="{DB094982-2A27-448D-A13E-33448A2DA260}" dt="2022-04-18T06:06:41.725" v="859"/>
        <pc:sldMkLst>
          <pc:docMk/>
          <pc:sldMk cId="3312030206" sldId="387"/>
        </pc:sldMkLst>
        <pc:spChg chg="del mod">
          <ac:chgData name="tran ngan" userId="53bcb93868f6791d" providerId="LiveId" clId="{DB094982-2A27-448D-A13E-33448A2DA260}" dt="2022-04-17T15:51:00.234" v="314" actId="478"/>
          <ac:spMkLst>
            <pc:docMk/>
            <pc:sldMk cId="3312030206" sldId="387"/>
            <ac:spMk id="9" creationId="{639314FE-27F7-4764-8771-2BE7260C0C18}"/>
          </ac:spMkLst>
        </pc:spChg>
        <pc:spChg chg="del mod">
          <ac:chgData name="tran ngan" userId="53bcb93868f6791d" providerId="LiveId" clId="{DB094982-2A27-448D-A13E-33448A2DA260}" dt="2022-04-17T15:41:20.382" v="182" actId="478"/>
          <ac:spMkLst>
            <pc:docMk/>
            <pc:sldMk cId="3312030206" sldId="387"/>
            <ac:spMk id="10" creationId="{8B8844EB-A57D-4EBD-A296-A7BB0E3BD0A9}"/>
          </ac:spMkLst>
        </pc:spChg>
        <pc:spChg chg="mod">
          <ac:chgData name="tran ngan" userId="53bcb93868f6791d" providerId="LiveId" clId="{DB094982-2A27-448D-A13E-33448A2DA260}" dt="2022-04-17T15:49:24.743" v="277" actId="14100"/>
          <ac:spMkLst>
            <pc:docMk/>
            <pc:sldMk cId="3312030206" sldId="387"/>
            <ac:spMk id="11" creationId="{67A19C3C-1D02-46E5-AA27-E2D3C11F31AB}"/>
          </ac:spMkLst>
        </pc:spChg>
        <pc:spChg chg="mod">
          <ac:chgData name="tran ngan" userId="53bcb93868f6791d" providerId="LiveId" clId="{DB094982-2A27-448D-A13E-33448A2DA260}" dt="2022-04-17T15:50:14.622" v="311" actId="1076"/>
          <ac:spMkLst>
            <pc:docMk/>
            <pc:sldMk cId="3312030206" sldId="387"/>
            <ac:spMk id="12" creationId="{A995E6E1-FB3F-4D68-BE3C-5185401749C7}"/>
          </ac:spMkLst>
        </pc:spChg>
        <pc:spChg chg="mod">
          <ac:chgData name="tran ngan" userId="53bcb93868f6791d" providerId="LiveId" clId="{DB094982-2A27-448D-A13E-33448A2DA260}" dt="2022-04-17T15:40:51.180" v="177" actId="14100"/>
          <ac:spMkLst>
            <pc:docMk/>
            <pc:sldMk cId="3312030206" sldId="387"/>
            <ac:spMk id="13" creationId="{F33BAD61-9828-4041-8781-E65AA4305303}"/>
          </ac:spMkLst>
        </pc:spChg>
        <pc:picChg chg="add mod">
          <ac:chgData name="tran ngan" userId="53bcb93868f6791d" providerId="LiveId" clId="{DB094982-2A27-448D-A13E-33448A2DA260}" dt="2022-04-17T15:52:45.630" v="331" actId="14100"/>
          <ac:picMkLst>
            <pc:docMk/>
            <pc:sldMk cId="3312030206" sldId="387"/>
            <ac:picMk id="3" creationId="{698C892F-7E13-4B91-8655-0386F60E5598}"/>
          </ac:picMkLst>
        </pc:picChg>
        <pc:picChg chg="mod">
          <ac:chgData name="tran ngan" userId="53bcb93868f6791d" providerId="LiveId" clId="{DB094982-2A27-448D-A13E-33448A2DA260}" dt="2022-04-17T15:40:51.180" v="177" actId="14100"/>
          <ac:picMkLst>
            <pc:docMk/>
            <pc:sldMk cId="3312030206" sldId="387"/>
            <ac:picMk id="5" creationId="{2475AD54-BE7D-4091-AFE0-22947F81665A}"/>
          </ac:picMkLst>
        </pc:picChg>
        <pc:picChg chg="del mod">
          <ac:chgData name="tran ngan" userId="53bcb93868f6791d" providerId="LiveId" clId="{DB094982-2A27-448D-A13E-33448A2DA260}" dt="2022-04-17T15:41:14.638" v="179" actId="478"/>
          <ac:picMkLst>
            <pc:docMk/>
            <pc:sldMk cId="3312030206" sldId="387"/>
            <ac:picMk id="7" creationId="{8816E881-08AF-4C50-818B-F6EA8C895B4C}"/>
          </ac:picMkLst>
        </pc:picChg>
        <pc:picChg chg="del mod">
          <ac:chgData name="tran ngan" userId="53bcb93868f6791d" providerId="LiveId" clId="{DB094982-2A27-448D-A13E-33448A2DA260}" dt="2022-04-17T15:41:17.150" v="181" actId="478"/>
          <ac:picMkLst>
            <pc:docMk/>
            <pc:sldMk cId="3312030206" sldId="387"/>
            <ac:picMk id="8" creationId="{898B526F-BA06-4773-A199-36222BDD7FD0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6:46.157" v="860"/>
        <pc:sldMkLst>
          <pc:docMk/>
          <pc:sldMk cId="1613263453" sldId="390"/>
        </pc:sldMkLst>
        <pc:spChg chg="del">
          <ac:chgData name="tran ngan" userId="53bcb93868f6791d" providerId="LiveId" clId="{DB094982-2A27-448D-A13E-33448A2DA260}" dt="2022-04-17T15:52:09.300" v="325" actId="478"/>
          <ac:spMkLst>
            <pc:docMk/>
            <pc:sldMk cId="1613263453" sldId="390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1:30.280" v="184" actId="478"/>
          <ac:spMkLst>
            <pc:docMk/>
            <pc:sldMk cId="1613263453" sldId="390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1:45.355" v="318" actId="478"/>
          <ac:spMkLst>
            <pc:docMk/>
            <pc:sldMk cId="1613263453" sldId="390"/>
            <ac:spMk id="7" creationId="{D6D87405-EFC7-43B1-A0ED-403D2D19169D}"/>
          </ac:spMkLst>
        </pc:spChg>
        <pc:spChg chg="del mod">
          <ac:chgData name="tran ngan" userId="53bcb93868f6791d" providerId="LiveId" clId="{DB094982-2A27-448D-A13E-33448A2DA260}" dt="2022-04-17T15:51:50.408" v="319" actId="478"/>
          <ac:spMkLst>
            <pc:docMk/>
            <pc:sldMk cId="1613263453" sldId="390"/>
            <ac:spMk id="10" creationId="{3B31F232-E38A-4E43-B946-A8B2266A71D0}"/>
          </ac:spMkLst>
        </pc:spChg>
        <pc:spChg chg="add mod">
          <ac:chgData name="tran ngan" userId="53bcb93868f6791d" providerId="LiveId" clId="{DB094982-2A27-448D-A13E-33448A2DA260}" dt="2022-04-17T15:51:51.320" v="320"/>
          <ac:spMkLst>
            <pc:docMk/>
            <pc:sldMk cId="1613263453" sldId="390"/>
            <ac:spMk id="12" creationId="{3EC5719B-C0CF-434B-B43D-18D2761D3425}"/>
          </ac:spMkLst>
        </pc:spChg>
        <pc:spChg chg="add mod">
          <ac:chgData name="tran ngan" userId="53bcb93868f6791d" providerId="LiveId" clId="{DB094982-2A27-448D-A13E-33448A2DA260}" dt="2022-04-17T15:52:05.451" v="324" actId="1076"/>
          <ac:spMkLst>
            <pc:docMk/>
            <pc:sldMk cId="1613263453" sldId="390"/>
            <ac:spMk id="13" creationId="{CC938E67-6A7C-4B91-89A1-2055E1EDB867}"/>
          </ac:spMkLst>
        </pc:spChg>
        <pc:picChg chg="del">
          <ac:chgData name="tran ngan" userId="53bcb93868f6791d" providerId="LiveId" clId="{DB094982-2A27-448D-A13E-33448A2DA260}" dt="2022-04-17T15:41:41.838" v="185" actId="478"/>
          <ac:picMkLst>
            <pc:docMk/>
            <pc:sldMk cId="1613263453" sldId="390"/>
            <ac:picMk id="4" creationId="{AF74832F-3B4A-4708-8CC1-0AE5CA462DD6}"/>
          </ac:picMkLst>
        </pc:picChg>
        <pc:picChg chg="del">
          <ac:chgData name="tran ngan" userId="53bcb93868f6791d" providerId="LiveId" clId="{DB094982-2A27-448D-A13E-33448A2DA260}" dt="2022-04-17T15:41:26.165" v="183" actId="478"/>
          <ac:picMkLst>
            <pc:docMk/>
            <pc:sldMk cId="1613263453" sldId="390"/>
            <ac:picMk id="8" creationId="{DB831394-8EB7-40B8-845B-BA9CC12F7476}"/>
          </ac:picMkLst>
        </pc:picChg>
        <pc:picChg chg="add mod">
          <ac:chgData name="tran ngan" userId="53bcb93868f6791d" providerId="LiveId" clId="{DB094982-2A27-448D-A13E-33448A2DA260}" dt="2022-04-17T15:52:51.307" v="332" actId="14100"/>
          <ac:picMkLst>
            <pc:docMk/>
            <pc:sldMk cId="1613263453" sldId="390"/>
            <ac:picMk id="9" creationId="{148F2CBF-701F-47EF-AC0B-D1DE5E3277B7}"/>
          </ac:picMkLst>
        </pc:picChg>
      </pc:sldChg>
      <pc:sldChg chg="modSp add mod modAnim">
        <pc:chgData name="tran ngan" userId="53bcb93868f6791d" providerId="LiveId" clId="{DB094982-2A27-448D-A13E-33448A2DA260}" dt="2022-04-17T15:44:52.085" v="220"/>
        <pc:sldMkLst>
          <pc:docMk/>
          <pc:sldMk cId="3983959061" sldId="391"/>
        </pc:sldMkLst>
        <pc:spChg chg="mod">
          <ac:chgData name="tran ngan" userId="53bcb93868f6791d" providerId="LiveId" clId="{DB094982-2A27-448D-A13E-33448A2DA260}" dt="2022-04-17T15:20:30.892" v="26" actId="20577"/>
          <ac:spMkLst>
            <pc:docMk/>
            <pc:sldMk cId="3983959061" sldId="391"/>
            <ac:spMk id="2" creationId="{ADB53495-0A89-4FDC-BDE3-0ADDFD8A32DA}"/>
          </ac:spMkLst>
        </pc:spChg>
      </pc:sldChg>
      <pc:sldChg chg="addSp delSp modSp add del mod delAnim modAnim modNotesTx">
        <pc:chgData name="tran ngan" userId="53bcb93868f6791d" providerId="LiveId" clId="{DB094982-2A27-448D-A13E-33448A2DA260}" dt="2022-04-18T06:07:10.133" v="861"/>
        <pc:sldMkLst>
          <pc:docMk/>
          <pc:sldMk cId="1297250635" sldId="393"/>
        </pc:sldMkLst>
        <pc:spChg chg="del">
          <ac:chgData name="tran ngan" userId="53bcb93868f6791d" providerId="LiveId" clId="{DB094982-2A27-448D-A13E-33448A2DA260}" dt="2022-04-17T15:53:07.612" v="334" actId="478"/>
          <ac:spMkLst>
            <pc:docMk/>
            <pc:sldMk cId="1297250635" sldId="393"/>
            <ac:spMk id="9" creationId="{639314FE-27F7-4764-8771-2BE7260C0C18}"/>
          </ac:spMkLst>
        </pc:spChg>
        <pc:spChg chg="del mod">
          <ac:chgData name="tran ngan" userId="53bcb93868f6791d" providerId="LiveId" clId="{DB094982-2A27-448D-A13E-33448A2DA260}" dt="2022-04-17T15:41:50.980" v="188" actId="478"/>
          <ac:spMkLst>
            <pc:docMk/>
            <pc:sldMk cId="1297250635" sldId="393"/>
            <ac:spMk id="10" creationId="{8B8844EB-A57D-4EBD-A296-A7BB0E3BD0A9}"/>
          </ac:spMkLst>
        </pc:spChg>
        <pc:spChg chg="del">
          <ac:chgData name="tran ngan" userId="53bcb93868f6791d" providerId="LiveId" clId="{DB094982-2A27-448D-A13E-33448A2DA260}" dt="2022-04-17T15:53:04.187" v="333" actId="478"/>
          <ac:spMkLst>
            <pc:docMk/>
            <pc:sldMk cId="1297250635" sldId="393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5:53:04.187" v="333" actId="478"/>
          <ac:spMkLst>
            <pc:docMk/>
            <pc:sldMk cId="1297250635" sldId="393"/>
            <ac:spMk id="13" creationId="{C946FAA3-321E-4C21-88B9-F3DC501383BC}"/>
          </ac:spMkLst>
        </pc:spChg>
        <pc:spChg chg="add mod">
          <ac:chgData name="tran ngan" userId="53bcb93868f6791d" providerId="LiveId" clId="{DB094982-2A27-448D-A13E-33448A2DA260}" dt="2022-04-17T15:54:34.421" v="364" actId="14100"/>
          <ac:spMkLst>
            <pc:docMk/>
            <pc:sldMk cId="1297250635" sldId="393"/>
            <ac:spMk id="15" creationId="{A3C5A9D4-CE54-4A78-8CE2-07C76C879F16}"/>
          </ac:spMkLst>
        </pc:spChg>
        <pc:spChg chg="add mod">
          <ac:chgData name="tran ngan" userId="53bcb93868f6791d" providerId="LiveId" clId="{DB094982-2A27-448D-A13E-33448A2DA260}" dt="2022-04-17T15:54:57.491" v="375" actId="1076"/>
          <ac:spMkLst>
            <pc:docMk/>
            <pc:sldMk cId="1297250635" sldId="393"/>
            <ac:spMk id="16" creationId="{5311EA14-EE00-40FB-9C12-799AEDF20B50}"/>
          </ac:spMkLst>
        </pc:spChg>
        <pc:picChg chg="add mod">
          <ac:chgData name="tran ngan" userId="53bcb93868f6791d" providerId="LiveId" clId="{DB094982-2A27-448D-A13E-33448A2DA260}" dt="2022-04-17T15:55:23.975" v="379" actId="14100"/>
          <ac:picMkLst>
            <pc:docMk/>
            <pc:sldMk cId="1297250635" sldId="393"/>
            <ac:picMk id="4" creationId="{95FBBEF5-CFA4-4FC4-A33E-09D3B212235E}"/>
          </ac:picMkLst>
        </pc:picChg>
        <pc:picChg chg="del">
          <ac:chgData name="tran ngan" userId="53bcb93868f6791d" providerId="LiveId" clId="{DB094982-2A27-448D-A13E-33448A2DA260}" dt="2022-04-17T15:41:52.972" v="189" actId="478"/>
          <ac:picMkLst>
            <pc:docMk/>
            <pc:sldMk cId="1297250635" sldId="393"/>
            <ac:picMk id="6" creationId="{EBB52CC7-4086-40E4-ADD8-618C934CD32C}"/>
          </ac:picMkLst>
        </pc:picChg>
        <pc:picChg chg="del">
          <ac:chgData name="tran ngan" userId="53bcb93868f6791d" providerId="LiveId" clId="{DB094982-2A27-448D-A13E-33448A2DA260}" dt="2022-04-17T15:41:45.063" v="186" actId="478"/>
          <ac:picMkLst>
            <pc:docMk/>
            <pc:sldMk cId="1297250635" sldId="393"/>
            <ac:picMk id="12" creationId="{3969BC96-DD94-4D35-85E7-41F30D8E5044}"/>
          </ac:picMkLst>
        </pc:picChg>
      </pc:sldChg>
      <pc:sldChg chg="addSp delSp modSp add del mod modAnim modNotesTx">
        <pc:chgData name="tran ngan" userId="53bcb93868f6791d" providerId="LiveId" clId="{DB094982-2A27-448D-A13E-33448A2DA260}" dt="2022-04-18T06:07:14.685" v="862"/>
        <pc:sldMkLst>
          <pc:docMk/>
          <pc:sldMk cId="908455103" sldId="394"/>
        </pc:sldMkLst>
        <pc:spChg chg="del">
          <ac:chgData name="tran ngan" userId="53bcb93868f6791d" providerId="LiveId" clId="{DB094982-2A27-448D-A13E-33448A2DA260}" dt="2022-04-17T15:56:18.808" v="387" actId="478"/>
          <ac:spMkLst>
            <pc:docMk/>
            <pc:sldMk cId="908455103" sldId="394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5:42:01.134" v="191" actId="478"/>
          <ac:spMkLst>
            <pc:docMk/>
            <pc:sldMk cId="908455103" sldId="394"/>
            <ac:spMk id="10" creationId="{8B8844EB-A57D-4EBD-A296-A7BB0E3BD0A9}"/>
          </ac:spMkLst>
        </pc:spChg>
        <pc:spChg chg="del">
          <ac:chgData name="tran ngan" userId="53bcb93868f6791d" providerId="LiveId" clId="{DB094982-2A27-448D-A13E-33448A2DA260}" dt="2022-04-17T15:55:55.964" v="381" actId="478"/>
          <ac:spMkLst>
            <pc:docMk/>
            <pc:sldMk cId="908455103" sldId="394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5:55:59.989" v="382" actId="478"/>
          <ac:spMkLst>
            <pc:docMk/>
            <pc:sldMk cId="908455103" sldId="394"/>
            <ac:spMk id="15" creationId="{0BAE0DFE-0F26-4430-93C5-5F7B87AB6ED6}"/>
          </ac:spMkLst>
        </pc:spChg>
        <pc:spChg chg="add mod">
          <ac:chgData name="tran ngan" userId="53bcb93868f6791d" providerId="LiveId" clId="{DB094982-2A27-448D-A13E-33448A2DA260}" dt="2022-04-17T15:56:00.690" v="383"/>
          <ac:spMkLst>
            <pc:docMk/>
            <pc:sldMk cId="908455103" sldId="394"/>
            <ac:spMk id="17" creationId="{85AB317E-FB02-4962-A3CF-AFEC4D9A86EF}"/>
          </ac:spMkLst>
        </pc:spChg>
        <pc:spChg chg="add mod">
          <ac:chgData name="tran ngan" userId="53bcb93868f6791d" providerId="LiveId" clId="{DB094982-2A27-448D-A13E-33448A2DA260}" dt="2022-04-17T15:56:13.401" v="386" actId="20577"/>
          <ac:spMkLst>
            <pc:docMk/>
            <pc:sldMk cId="908455103" sldId="394"/>
            <ac:spMk id="18" creationId="{10A95E31-BF36-4C7A-8DFB-79B98C0C4816}"/>
          </ac:spMkLst>
        </pc:spChg>
        <pc:picChg chg="add mod">
          <ac:chgData name="tran ngan" userId="53bcb93868f6791d" providerId="LiveId" clId="{DB094982-2A27-448D-A13E-33448A2DA260}" dt="2022-04-17T15:56:43.516" v="391" actId="14100"/>
          <ac:picMkLst>
            <pc:docMk/>
            <pc:sldMk cId="908455103" sldId="394"/>
            <ac:picMk id="3" creationId="{E63620CF-4EB5-42B6-93E4-97AD55407353}"/>
          </ac:picMkLst>
        </pc:picChg>
        <pc:picChg chg="del">
          <ac:chgData name="tran ngan" userId="53bcb93868f6791d" providerId="LiveId" clId="{DB094982-2A27-448D-A13E-33448A2DA260}" dt="2022-04-17T15:41:57.765" v="190" actId="478"/>
          <ac:picMkLst>
            <pc:docMk/>
            <pc:sldMk cId="908455103" sldId="394"/>
            <ac:picMk id="12" creationId="{0A40048A-E850-4320-8D6E-2AE592E0B04C}"/>
          </ac:picMkLst>
        </pc:picChg>
        <pc:picChg chg="del">
          <ac:chgData name="tran ngan" userId="53bcb93868f6791d" providerId="LiveId" clId="{DB094982-2A27-448D-A13E-33448A2DA260}" dt="2022-04-17T15:42:03.948" v="192" actId="478"/>
          <ac:picMkLst>
            <pc:docMk/>
            <pc:sldMk cId="908455103" sldId="394"/>
            <ac:picMk id="14" creationId="{74B43B29-D010-4356-BAA3-8755CC67D7E3}"/>
          </ac:picMkLst>
        </pc:picChg>
      </pc:sldChg>
      <pc:sldChg chg="addSp delSp modSp add del mod modNotesTx">
        <pc:chgData name="tran ngan" userId="53bcb93868f6791d" providerId="LiveId" clId="{DB094982-2A27-448D-A13E-33448A2DA260}" dt="2022-04-18T06:07:19.123" v="863"/>
        <pc:sldMkLst>
          <pc:docMk/>
          <pc:sldMk cId="3047021321" sldId="395"/>
        </pc:sldMkLst>
        <pc:spChg chg="del">
          <ac:chgData name="tran ngan" userId="53bcb93868f6791d" providerId="LiveId" clId="{DB094982-2A27-448D-A13E-33448A2DA260}" dt="2022-04-17T15:56:55.686" v="392" actId="478"/>
          <ac:spMkLst>
            <pc:docMk/>
            <pc:sldMk cId="3047021321" sldId="395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5:42:14.524" v="194" actId="478"/>
          <ac:spMkLst>
            <pc:docMk/>
            <pc:sldMk cId="3047021321" sldId="395"/>
            <ac:spMk id="10" creationId="{8B8844EB-A57D-4EBD-A296-A7BB0E3BD0A9}"/>
          </ac:spMkLst>
        </pc:spChg>
        <pc:spChg chg="mod">
          <ac:chgData name="tran ngan" userId="53bcb93868f6791d" providerId="LiveId" clId="{DB094982-2A27-448D-A13E-33448A2DA260}" dt="2022-04-17T15:59:05.624" v="420" actId="14100"/>
          <ac:spMkLst>
            <pc:docMk/>
            <pc:sldMk cId="3047021321" sldId="395"/>
            <ac:spMk id="11" creationId="{67A19C3C-1D02-46E5-AA27-E2D3C11F31AB}"/>
          </ac:spMkLst>
        </pc:spChg>
        <pc:spChg chg="mod">
          <ac:chgData name="tran ngan" userId="53bcb93868f6791d" providerId="LiveId" clId="{DB094982-2A27-448D-A13E-33448A2DA260}" dt="2022-04-17T15:58:52.583" v="417" actId="20577"/>
          <ac:spMkLst>
            <pc:docMk/>
            <pc:sldMk cId="3047021321" sldId="395"/>
            <ac:spMk id="13" creationId="{718AA600-1056-40A6-9A89-DD9E1BCA9B44}"/>
          </ac:spMkLst>
        </pc:spChg>
        <pc:picChg chg="del">
          <ac:chgData name="tran ngan" userId="53bcb93868f6791d" providerId="LiveId" clId="{DB094982-2A27-448D-A13E-33448A2DA260}" dt="2022-04-17T15:42:16.842" v="195" actId="478"/>
          <ac:picMkLst>
            <pc:docMk/>
            <pc:sldMk cId="3047021321" sldId="395"/>
            <ac:picMk id="3" creationId="{D7EC9BE5-E271-4453-AF14-BD3C107F4051}"/>
          </ac:picMkLst>
        </pc:picChg>
        <pc:picChg chg="del">
          <ac:chgData name="tran ngan" userId="53bcb93868f6791d" providerId="LiveId" clId="{DB094982-2A27-448D-A13E-33448A2DA260}" dt="2022-04-17T15:42:07.929" v="193" actId="478"/>
          <ac:picMkLst>
            <pc:docMk/>
            <pc:sldMk cId="3047021321" sldId="395"/>
            <ac:picMk id="8" creationId="{3018841C-770B-47C5-8A8D-042FECAD7028}"/>
          </ac:picMkLst>
        </pc:picChg>
        <pc:picChg chg="add del mod">
          <ac:chgData name="tran ngan" userId="53bcb93868f6791d" providerId="LiveId" clId="{DB094982-2A27-448D-A13E-33448A2DA260}" dt="2022-04-17T15:57:12.516" v="394" actId="478"/>
          <ac:picMkLst>
            <pc:docMk/>
            <pc:sldMk cId="3047021321" sldId="395"/>
            <ac:picMk id="12" creationId="{37E0DF4F-3E2F-4AA1-87A4-8B44D7E4579C}"/>
          </ac:picMkLst>
        </pc:picChg>
        <pc:picChg chg="add mod">
          <ac:chgData name="tran ngan" userId="53bcb93868f6791d" providerId="LiveId" clId="{DB094982-2A27-448D-A13E-33448A2DA260}" dt="2022-04-17T15:57:13.396" v="395"/>
          <ac:picMkLst>
            <pc:docMk/>
            <pc:sldMk cId="3047021321" sldId="395"/>
            <ac:picMk id="15" creationId="{09A31701-EB66-47CD-8D37-9E3C47DEB1F5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23.921" v="864"/>
        <pc:sldMkLst>
          <pc:docMk/>
          <pc:sldMk cId="498388949" sldId="396"/>
        </pc:sldMkLst>
        <pc:spChg chg="del">
          <ac:chgData name="tran ngan" userId="53bcb93868f6791d" providerId="LiveId" clId="{DB094982-2A27-448D-A13E-33448A2DA260}" dt="2022-04-17T15:57:25.016" v="396" actId="478"/>
          <ac:spMkLst>
            <pc:docMk/>
            <pc:sldMk cId="498388949" sldId="396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2:24.763" v="197" actId="478"/>
          <ac:spMkLst>
            <pc:docMk/>
            <pc:sldMk cId="498388949" sldId="396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9:30.675" v="421" actId="478"/>
          <ac:spMkLst>
            <pc:docMk/>
            <pc:sldMk cId="498388949" sldId="396"/>
            <ac:spMk id="7" creationId="{D6D87405-EFC7-43B1-A0ED-403D2D19169D}"/>
          </ac:spMkLst>
        </pc:spChg>
        <pc:spChg chg="del">
          <ac:chgData name="tran ngan" userId="53bcb93868f6791d" providerId="LiveId" clId="{DB094982-2A27-448D-A13E-33448A2DA260}" dt="2022-04-17T15:59:30.675" v="421" actId="478"/>
          <ac:spMkLst>
            <pc:docMk/>
            <pc:sldMk cId="498388949" sldId="396"/>
            <ac:spMk id="12" creationId="{44F0E476-996E-41EF-91E0-1BBDDD35A28E}"/>
          </ac:spMkLst>
        </pc:spChg>
        <pc:spChg chg="add mod">
          <ac:chgData name="tran ngan" userId="53bcb93868f6791d" providerId="LiveId" clId="{DB094982-2A27-448D-A13E-33448A2DA260}" dt="2022-04-17T15:59:47.495" v="429" actId="1076"/>
          <ac:spMkLst>
            <pc:docMk/>
            <pc:sldMk cId="498388949" sldId="396"/>
            <ac:spMk id="15" creationId="{600B77D2-DBCE-4D21-8559-86A7C1E1AA7C}"/>
          </ac:spMkLst>
        </pc:spChg>
        <pc:spChg chg="add mod">
          <ac:chgData name="tran ngan" userId="53bcb93868f6791d" providerId="LiveId" clId="{DB094982-2A27-448D-A13E-33448A2DA260}" dt="2022-04-17T15:59:47.495" v="429" actId="1076"/>
          <ac:spMkLst>
            <pc:docMk/>
            <pc:sldMk cId="498388949" sldId="396"/>
            <ac:spMk id="16" creationId="{D6364E85-857B-49A9-9C64-F5EE57E0CFDB}"/>
          </ac:spMkLst>
        </pc:spChg>
        <pc:picChg chg="del">
          <ac:chgData name="tran ngan" userId="53bcb93868f6791d" providerId="LiveId" clId="{DB094982-2A27-448D-A13E-33448A2DA260}" dt="2022-04-17T15:42:20.533" v="196" actId="478"/>
          <ac:picMkLst>
            <pc:docMk/>
            <pc:sldMk cId="498388949" sldId="396"/>
            <ac:picMk id="9" creationId="{4E218491-D170-4054-8D28-F2F7F1C67102}"/>
          </ac:picMkLst>
        </pc:picChg>
        <pc:picChg chg="del">
          <ac:chgData name="tran ngan" userId="53bcb93868f6791d" providerId="LiveId" clId="{DB094982-2A27-448D-A13E-33448A2DA260}" dt="2022-04-17T15:42:26.843" v="198" actId="478"/>
          <ac:picMkLst>
            <pc:docMk/>
            <pc:sldMk cId="498388949" sldId="396"/>
            <ac:picMk id="11" creationId="{9D1F4B7E-D0AB-4528-A34D-90273D896C54}"/>
          </ac:picMkLst>
        </pc:picChg>
        <pc:picChg chg="add mod">
          <ac:chgData name="tran ngan" userId="53bcb93868f6791d" providerId="LiveId" clId="{DB094982-2A27-448D-A13E-33448A2DA260}" dt="2022-04-17T15:57:25.559" v="397"/>
          <ac:picMkLst>
            <pc:docMk/>
            <pc:sldMk cId="498388949" sldId="396"/>
            <ac:picMk id="14" creationId="{52673DB7-94D0-4330-89F6-49D89FCAC0AB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29.413" v="865"/>
        <pc:sldMkLst>
          <pc:docMk/>
          <pc:sldMk cId="475890646" sldId="397"/>
        </pc:sldMkLst>
        <pc:spChg chg="del">
          <ac:chgData name="tran ngan" userId="53bcb93868f6791d" providerId="LiveId" clId="{DB094982-2A27-448D-A13E-33448A2DA260}" dt="2022-04-17T15:57:44.130" v="398" actId="478"/>
          <ac:spMkLst>
            <pc:docMk/>
            <pc:sldMk cId="475890646" sldId="397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2:33.235" v="200" actId="478"/>
          <ac:spMkLst>
            <pc:docMk/>
            <pc:sldMk cId="475890646" sldId="397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9:54.668" v="430" actId="478"/>
          <ac:spMkLst>
            <pc:docMk/>
            <pc:sldMk cId="475890646" sldId="397"/>
            <ac:spMk id="7" creationId="{D6D87405-EFC7-43B1-A0ED-403D2D19169D}"/>
          </ac:spMkLst>
        </pc:spChg>
        <pc:spChg chg="del">
          <ac:chgData name="tran ngan" userId="53bcb93868f6791d" providerId="LiveId" clId="{DB094982-2A27-448D-A13E-33448A2DA260}" dt="2022-04-17T15:59:54.668" v="430" actId="478"/>
          <ac:spMkLst>
            <pc:docMk/>
            <pc:sldMk cId="475890646" sldId="397"/>
            <ac:spMk id="13" creationId="{5B985831-E1DC-44D1-873C-4138072D85AF}"/>
          </ac:spMkLst>
        </pc:spChg>
        <pc:spChg chg="add mod">
          <ac:chgData name="tran ngan" userId="53bcb93868f6791d" providerId="LiveId" clId="{DB094982-2A27-448D-A13E-33448A2DA260}" dt="2022-04-17T16:00:25.343" v="448" actId="1076"/>
          <ac:spMkLst>
            <pc:docMk/>
            <pc:sldMk cId="475890646" sldId="397"/>
            <ac:spMk id="15" creationId="{59B9C9D7-2C8C-42C9-AC7F-DA325945274F}"/>
          </ac:spMkLst>
        </pc:spChg>
        <pc:spChg chg="add mod">
          <ac:chgData name="tran ngan" userId="53bcb93868f6791d" providerId="LiveId" clId="{DB094982-2A27-448D-A13E-33448A2DA260}" dt="2022-04-17T16:00:30.368" v="449" actId="1076"/>
          <ac:spMkLst>
            <pc:docMk/>
            <pc:sldMk cId="475890646" sldId="397"/>
            <ac:spMk id="16" creationId="{D96600E9-3434-4FD5-86B8-DF313831D351}"/>
          </ac:spMkLst>
        </pc:spChg>
        <pc:picChg chg="del">
          <ac:chgData name="tran ngan" userId="53bcb93868f6791d" providerId="LiveId" clId="{DB094982-2A27-448D-A13E-33448A2DA260}" dt="2022-04-17T15:42:30.333" v="199" actId="478"/>
          <ac:picMkLst>
            <pc:docMk/>
            <pc:sldMk cId="475890646" sldId="397"/>
            <ac:picMk id="8" creationId="{52F22893-3145-45A1-B53C-ECEAC8471491}"/>
          </ac:picMkLst>
        </pc:picChg>
        <pc:picChg chg="add mod">
          <ac:chgData name="tran ngan" userId="53bcb93868f6791d" providerId="LiveId" clId="{DB094982-2A27-448D-A13E-33448A2DA260}" dt="2022-04-17T15:57:45.081" v="399"/>
          <ac:picMkLst>
            <pc:docMk/>
            <pc:sldMk cId="475890646" sldId="397"/>
            <ac:picMk id="11" creationId="{E4779BF2-D937-410A-857C-9BCFE4C51009}"/>
          </ac:picMkLst>
        </pc:picChg>
        <pc:picChg chg="del">
          <ac:chgData name="tran ngan" userId="53bcb93868f6791d" providerId="LiveId" clId="{DB094982-2A27-448D-A13E-33448A2DA260}" dt="2022-04-17T15:42:35.306" v="201" actId="478"/>
          <ac:picMkLst>
            <pc:docMk/>
            <pc:sldMk cId="475890646" sldId="397"/>
            <ac:picMk id="12" creationId="{232A08A2-ABAC-4F74-A736-AA4A2B30B001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35.057" v="866"/>
        <pc:sldMkLst>
          <pc:docMk/>
          <pc:sldMk cId="2112698885" sldId="398"/>
        </pc:sldMkLst>
        <pc:spChg chg="del mod">
          <ac:chgData name="tran ngan" userId="53bcb93868f6791d" providerId="LiveId" clId="{DB094982-2A27-448D-A13E-33448A2DA260}" dt="2022-04-17T15:42:42.904" v="203" actId="478"/>
          <ac:spMkLst>
            <pc:docMk/>
            <pc:sldMk cId="2112698885" sldId="398"/>
            <ac:spMk id="8" creationId="{4047AF61-7532-4AF8-B73F-0331C5933C76}"/>
          </ac:spMkLst>
        </pc:spChg>
        <pc:spChg chg="del">
          <ac:chgData name="tran ngan" userId="53bcb93868f6791d" providerId="LiveId" clId="{DB094982-2A27-448D-A13E-33448A2DA260}" dt="2022-04-17T15:57:58.207" v="400" actId="478"/>
          <ac:spMkLst>
            <pc:docMk/>
            <pc:sldMk cId="2112698885" sldId="398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6:00:42.348" v="450" actId="478"/>
          <ac:spMkLst>
            <pc:docMk/>
            <pc:sldMk cId="2112698885" sldId="398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6:00:42.348" v="450" actId="478"/>
          <ac:spMkLst>
            <pc:docMk/>
            <pc:sldMk cId="2112698885" sldId="398"/>
            <ac:spMk id="15" creationId="{BF2213EF-949C-4C5D-9A6C-4DAFA47050FD}"/>
          </ac:spMkLst>
        </pc:spChg>
        <pc:spChg chg="add mod">
          <ac:chgData name="tran ngan" userId="53bcb93868f6791d" providerId="LiveId" clId="{DB094982-2A27-448D-A13E-33448A2DA260}" dt="2022-04-17T16:00:42.818" v="451"/>
          <ac:spMkLst>
            <pc:docMk/>
            <pc:sldMk cId="2112698885" sldId="398"/>
            <ac:spMk id="17" creationId="{D0A775BC-EEED-4BFD-9495-EAF64910E572}"/>
          </ac:spMkLst>
        </pc:spChg>
        <pc:spChg chg="add mod">
          <ac:chgData name="tran ngan" userId="53bcb93868f6791d" providerId="LiveId" clId="{DB094982-2A27-448D-A13E-33448A2DA260}" dt="2022-04-17T16:00:53.648" v="455" actId="14100"/>
          <ac:spMkLst>
            <pc:docMk/>
            <pc:sldMk cId="2112698885" sldId="398"/>
            <ac:spMk id="18" creationId="{A7F7F574-4BA2-407E-A45C-144A71C77A9E}"/>
          </ac:spMkLst>
        </pc:spChg>
        <pc:picChg chg="add mod">
          <ac:chgData name="tran ngan" userId="53bcb93868f6791d" providerId="LiveId" clId="{DB094982-2A27-448D-A13E-33448A2DA260}" dt="2022-04-17T15:57:59.101" v="401"/>
          <ac:picMkLst>
            <pc:docMk/>
            <pc:sldMk cId="2112698885" sldId="398"/>
            <ac:picMk id="10" creationId="{E4F578EE-08EB-4A37-AB33-DA423B10808B}"/>
          </ac:picMkLst>
        </pc:picChg>
        <pc:picChg chg="del">
          <ac:chgData name="tran ngan" userId="53bcb93868f6791d" providerId="LiveId" clId="{DB094982-2A27-448D-A13E-33448A2DA260}" dt="2022-04-17T15:42:44.957" v="204" actId="478"/>
          <ac:picMkLst>
            <pc:docMk/>
            <pc:sldMk cId="2112698885" sldId="398"/>
            <ac:picMk id="12" creationId="{0A40048A-E850-4320-8D6E-2AE592E0B04C}"/>
          </ac:picMkLst>
        </pc:picChg>
        <pc:picChg chg="del">
          <ac:chgData name="tran ngan" userId="53bcb93868f6791d" providerId="LiveId" clId="{DB094982-2A27-448D-A13E-33448A2DA260}" dt="2022-04-17T15:42:46.925" v="205" actId="478"/>
          <ac:picMkLst>
            <pc:docMk/>
            <pc:sldMk cId="2112698885" sldId="398"/>
            <ac:picMk id="14" creationId="{B61A607D-A9FD-4DBB-9E22-26BB4FCFADF4}"/>
          </ac:picMkLst>
        </pc:picChg>
      </pc:sldChg>
      <pc:sldChg chg="delSp add del mod">
        <pc:chgData name="tran ngan" userId="53bcb93868f6791d" providerId="LiveId" clId="{DB094982-2A27-448D-A13E-33448A2DA260}" dt="2022-04-17T15:42:58.922" v="209" actId="47"/>
        <pc:sldMkLst>
          <pc:docMk/>
          <pc:sldMk cId="2734899920" sldId="399"/>
        </pc:sldMkLst>
        <pc:spChg chg="del">
          <ac:chgData name="tran ngan" userId="53bcb93868f6791d" providerId="LiveId" clId="{DB094982-2A27-448D-A13E-33448A2DA260}" dt="2022-04-17T15:42:53.295" v="207" actId="478"/>
          <ac:spMkLst>
            <pc:docMk/>
            <pc:sldMk cId="2734899920" sldId="399"/>
            <ac:spMk id="10" creationId="{8B8844EB-A57D-4EBD-A296-A7BB0E3BD0A9}"/>
          </ac:spMkLst>
        </pc:spChg>
        <pc:picChg chg="del">
          <ac:chgData name="tran ngan" userId="53bcb93868f6791d" providerId="LiveId" clId="{DB094982-2A27-448D-A13E-33448A2DA260}" dt="2022-04-17T15:42:55.123" v="208" actId="478"/>
          <ac:picMkLst>
            <pc:docMk/>
            <pc:sldMk cId="2734899920" sldId="399"/>
            <ac:picMk id="3" creationId="{D7EC9BE5-E271-4453-AF14-BD3C107F4051}"/>
          </ac:picMkLst>
        </pc:picChg>
        <pc:picChg chg="del">
          <ac:chgData name="tran ngan" userId="53bcb93868f6791d" providerId="LiveId" clId="{DB094982-2A27-448D-A13E-33448A2DA260}" dt="2022-04-17T15:42:50.249" v="206" actId="478"/>
          <ac:picMkLst>
            <pc:docMk/>
            <pc:sldMk cId="2734899920" sldId="399"/>
            <ac:picMk id="8" creationId="{3018841C-770B-47C5-8A8D-042FECAD7028}"/>
          </ac:picMkLst>
        </pc:picChg>
      </pc:sldChg>
      <pc:sldChg chg="modSp add del mod modAnim">
        <pc:chgData name="tran ngan" userId="53bcb93868f6791d" providerId="LiveId" clId="{DB094982-2A27-448D-A13E-33448A2DA260}" dt="2022-04-17T15:44:55.906" v="221"/>
        <pc:sldMkLst>
          <pc:docMk/>
          <pc:sldMk cId="3605423487" sldId="402"/>
        </pc:sldMkLst>
        <pc:spChg chg="mod">
          <ac:chgData name="tran ngan" userId="53bcb93868f6791d" providerId="LiveId" clId="{DB094982-2A27-448D-A13E-33448A2DA260}" dt="2022-04-17T15:20:42.443" v="28" actId="20577"/>
          <ac:spMkLst>
            <pc:docMk/>
            <pc:sldMk cId="3605423487" sldId="402"/>
            <ac:spMk id="2" creationId="{ADB53495-0A89-4FDC-BDE3-0ADDFD8A32DA}"/>
          </ac:spMkLst>
        </pc:spChg>
      </pc:sldChg>
      <pc:sldChg chg="addSp delSp modSp add mod ord modNotesTx">
        <pc:chgData name="tran ngan" userId="53bcb93868f6791d" providerId="LiveId" clId="{DB094982-2A27-448D-A13E-33448A2DA260}" dt="2022-04-18T04:07:07.201" v="753" actId="20577"/>
        <pc:sldMkLst>
          <pc:docMk/>
          <pc:sldMk cId="37293491" sldId="414"/>
        </pc:sldMkLst>
        <pc:spChg chg="add mod">
          <ac:chgData name="tran ngan" userId="53bcb93868f6791d" providerId="LiveId" clId="{DB094982-2A27-448D-A13E-33448A2DA260}" dt="2022-04-17T15:23:52.262" v="82" actId="1076"/>
          <ac:spMkLst>
            <pc:docMk/>
            <pc:sldMk cId="37293491" sldId="414"/>
            <ac:spMk id="2" creationId="{78DC038B-A313-46C1-BB73-AD1967648CD5}"/>
          </ac:spMkLst>
        </pc:spChg>
        <pc:picChg chg="del">
          <ac:chgData name="tran ngan" userId="53bcb93868f6791d" providerId="LiveId" clId="{DB094982-2A27-448D-A13E-33448A2DA260}" dt="2022-04-17T15:16:28.471" v="1" actId="478"/>
          <ac:picMkLst>
            <pc:docMk/>
            <pc:sldMk cId="37293491" sldId="414"/>
            <ac:picMk id="3" creationId="{34F5BEA2-B209-4612-89D9-9A96578BC45B}"/>
          </ac:picMkLst>
        </pc:picChg>
        <pc:picChg chg="add mod">
          <ac:chgData name="tran ngan" userId="53bcb93868f6791d" providerId="LiveId" clId="{DB094982-2A27-448D-A13E-33448A2DA260}" dt="2022-04-17T15:23:12.240" v="29"/>
          <ac:picMkLst>
            <pc:docMk/>
            <pc:sldMk cId="37293491" sldId="414"/>
            <ac:picMk id="4" creationId="{E00D8383-09EB-42B2-8245-75FF48CB6DFF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6:13:17.449" v="890"/>
        <pc:sldMkLst>
          <pc:docMk/>
          <pc:sldMk cId="2464692112" sldId="415"/>
        </pc:sldMkLst>
        <pc:picChg chg="add mod">
          <ac:chgData name="tran ngan" userId="53bcb93868f6791d" providerId="LiveId" clId="{DB094982-2A27-448D-A13E-33448A2DA260}" dt="2022-04-17T15:24:19.535" v="86" actId="14100"/>
          <ac:picMkLst>
            <pc:docMk/>
            <pc:sldMk cId="2464692112" sldId="415"/>
            <ac:picMk id="2" creationId="{65C86422-EBA2-465C-9235-5FEB9E7C840F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5:51:08.816" v="758" actId="1076"/>
        <pc:sldMkLst>
          <pc:docMk/>
          <pc:sldMk cId="3887389666" sldId="416"/>
        </pc:sldMkLst>
        <pc:spChg chg="add mod">
          <ac:chgData name="tran ngan" userId="53bcb93868f6791d" providerId="LiveId" clId="{DB094982-2A27-448D-A13E-33448A2DA260}" dt="2022-04-17T15:27:08.653" v="105" actId="14100"/>
          <ac:spMkLst>
            <pc:docMk/>
            <pc:sldMk cId="3887389666" sldId="416"/>
            <ac:spMk id="5" creationId="{4FB6C534-8E9E-4F10-99C0-739AA842EE54}"/>
          </ac:spMkLst>
        </pc:spChg>
        <pc:spChg chg="add mod">
          <ac:chgData name="tran ngan" userId="53bcb93868f6791d" providerId="LiveId" clId="{DB094982-2A27-448D-A13E-33448A2DA260}" dt="2022-04-17T15:28:21.993" v="119" actId="14100"/>
          <ac:spMkLst>
            <pc:docMk/>
            <pc:sldMk cId="3887389666" sldId="416"/>
            <ac:spMk id="6" creationId="{B185B5B6-1049-45CA-A7FA-87AE1D910805}"/>
          </ac:spMkLst>
        </pc:spChg>
        <pc:picChg chg="add mod">
          <ac:chgData name="tran ngan" userId="53bcb93868f6791d" providerId="LiveId" clId="{DB094982-2A27-448D-A13E-33448A2DA260}" dt="2022-04-18T05:51:08.816" v="758" actId="1076"/>
          <ac:picMkLst>
            <pc:docMk/>
            <pc:sldMk cId="3887389666" sldId="416"/>
            <ac:picMk id="2" creationId="{29814570-AFC6-49A3-8055-9B81749E07A4}"/>
          </ac:picMkLst>
        </pc:picChg>
        <pc:picChg chg="add mod">
          <ac:chgData name="tran ngan" userId="53bcb93868f6791d" providerId="LiveId" clId="{DB094982-2A27-448D-A13E-33448A2DA260}" dt="2022-04-17T15:26:18.850" v="98" actId="14100"/>
          <ac:picMkLst>
            <pc:docMk/>
            <pc:sldMk cId="3887389666" sldId="416"/>
            <ac:picMk id="3" creationId="{F89FA330-3800-4FCF-BE97-3B5D8173B8BB}"/>
          </ac:picMkLst>
        </pc:picChg>
      </pc:sldChg>
      <pc:sldChg chg="add del">
        <pc:chgData name="tran ngan" userId="53bcb93868f6791d" providerId="LiveId" clId="{DB094982-2A27-448D-A13E-33448A2DA260}" dt="2022-04-17T16:06:10.171" v="484" actId="47"/>
        <pc:sldMkLst>
          <pc:docMk/>
          <pc:sldMk cId="385212210" sldId="417"/>
        </pc:sldMkLst>
      </pc:sldChg>
      <pc:sldChg chg="add">
        <pc:chgData name="tran ngan" userId="53bcb93868f6791d" providerId="LiveId" clId="{DB094982-2A27-448D-A13E-33448A2DA260}" dt="2022-04-17T15:17:06.820" v="5"/>
        <pc:sldMkLst>
          <pc:docMk/>
          <pc:sldMk cId="0" sldId="418"/>
        </pc:sldMkLst>
      </pc:sldChg>
      <pc:sldChg chg="add del">
        <pc:chgData name="tran ngan" userId="53bcb93868f6791d" providerId="LiveId" clId="{DB094982-2A27-448D-A13E-33448A2DA260}" dt="2022-04-17T16:06:23.608" v="486" actId="47"/>
        <pc:sldMkLst>
          <pc:docMk/>
          <pc:sldMk cId="1821539346" sldId="419"/>
        </pc:sldMkLst>
      </pc:sldChg>
      <pc:sldChg chg="add del">
        <pc:chgData name="tran ngan" userId="53bcb93868f6791d" providerId="LiveId" clId="{DB094982-2A27-448D-A13E-33448A2DA260}" dt="2022-04-17T16:06:10.171" v="484" actId="47"/>
        <pc:sldMkLst>
          <pc:docMk/>
          <pc:sldMk cId="637094232" sldId="420"/>
        </pc:sldMkLst>
      </pc:sldChg>
      <pc:sldChg chg="addSp modSp add modNotesTx">
        <pc:chgData name="tran ngan" userId="53bcb93868f6791d" providerId="LiveId" clId="{DB094982-2A27-448D-A13E-33448A2DA260}" dt="2022-04-18T05:51:23.240" v="759"/>
        <pc:sldMkLst>
          <pc:docMk/>
          <pc:sldMk cId="2719528366" sldId="421"/>
        </pc:sldMkLst>
        <pc:picChg chg="add mod">
          <ac:chgData name="tran ngan" userId="53bcb93868f6791d" providerId="LiveId" clId="{DB094982-2A27-448D-A13E-33448A2DA260}" dt="2022-04-17T15:28:45.093" v="120"/>
          <ac:picMkLst>
            <pc:docMk/>
            <pc:sldMk cId="2719528366" sldId="421"/>
            <ac:picMk id="3" creationId="{68867811-D7E1-4B96-B704-4FF3BC0DAB54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6:01:08.890" v="764" actId="2711"/>
        <pc:sldMkLst>
          <pc:docMk/>
          <pc:sldMk cId="2004959884" sldId="422"/>
        </pc:sldMkLst>
        <pc:picChg chg="add mod">
          <ac:chgData name="tran ngan" userId="53bcb93868f6791d" providerId="LiveId" clId="{DB094982-2A27-448D-A13E-33448A2DA260}" dt="2022-04-18T05:51:48.856" v="761" actId="1076"/>
          <ac:picMkLst>
            <pc:docMk/>
            <pc:sldMk cId="2004959884" sldId="422"/>
            <ac:picMk id="2" creationId="{4121AE1C-B6C1-4F70-89A9-884E90D742F0}"/>
          </ac:picMkLst>
        </pc:picChg>
        <pc:picChg chg="add mod">
          <ac:chgData name="tran ngan" userId="53bcb93868f6791d" providerId="LiveId" clId="{DB094982-2A27-448D-A13E-33448A2DA260}" dt="2022-04-17T15:29:53.211" v="125" actId="14100"/>
          <ac:picMkLst>
            <pc:docMk/>
            <pc:sldMk cId="2004959884" sldId="422"/>
            <ac:picMk id="3" creationId="{60932A98-B368-4328-AD2B-1117609F1EAF}"/>
          </ac:picMkLst>
        </pc:picChg>
      </pc:sldChg>
      <pc:sldChg chg="addSp modSp add mod ord modNotesTx">
        <pc:chgData name="tran ngan" userId="53bcb93868f6791d" providerId="LiveId" clId="{DB094982-2A27-448D-A13E-33448A2DA260}" dt="2022-04-18T06:08:24.875" v="869" actId="2711"/>
        <pc:sldMkLst>
          <pc:docMk/>
          <pc:sldMk cId="2985859827" sldId="423"/>
        </pc:sldMkLst>
        <pc:picChg chg="add mod">
          <ac:chgData name="tran ngan" userId="53bcb93868f6791d" providerId="LiveId" clId="{DB094982-2A27-448D-A13E-33448A2DA260}" dt="2022-04-17T16:01:37.914" v="459" actId="14100"/>
          <ac:picMkLst>
            <pc:docMk/>
            <pc:sldMk cId="2985859827" sldId="423"/>
            <ac:picMk id="3" creationId="{14FAAD67-1A0D-4F71-860A-FB48A518A2AE}"/>
          </ac:picMkLst>
        </pc:picChg>
      </pc:sldChg>
      <pc:sldChg chg="addSp delSp modSp add mod delAnim modAnim modNotesTx">
        <pc:chgData name="tran ngan" userId="53bcb93868f6791d" providerId="LiveId" clId="{DB094982-2A27-448D-A13E-33448A2DA260}" dt="2022-04-18T06:03:42.434" v="765"/>
        <pc:sldMkLst>
          <pc:docMk/>
          <pc:sldMk cId="4240255626" sldId="424"/>
        </pc:sldMkLst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4" creationId="{5DFCB4B7-1724-45D3-8D21-1C1A275251E6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5" creationId="{088D85D0-6E7B-4A8B-90BC-00CF8E5455FF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6" creationId="{96FF64B4-A67E-4B77-8C03-FF96B7E0B9BF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7" creationId="{965CACB5-8616-43D7-842E-A18A51CFA671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8" creationId="{AEEEB9F6-E1F9-47A7-B99D-21EA6A98CDB4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9" creationId="{25861CE8-F281-4A4C-B836-0F04D6592F9D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10" creationId="{A612801E-0F9D-4FD1-9A3E-2BB17EC0FCF0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11" creationId="{F7478B7F-53D3-49F1-92DC-1B9C5EC07150}"/>
          </ac:picMkLst>
        </pc:picChg>
        <pc:picChg chg="add mod">
          <ac:chgData name="tran ngan" userId="53bcb93868f6791d" providerId="LiveId" clId="{DB094982-2A27-448D-A13E-33448A2DA260}" dt="2022-04-17T15:34:17.143" v="160" actId="1076"/>
          <ac:picMkLst>
            <pc:docMk/>
            <pc:sldMk cId="4240255626" sldId="424"/>
            <ac:picMk id="12" creationId="{5E9A3289-E9A5-40AB-B6D4-7EA4D772A13B}"/>
          </ac:picMkLst>
        </pc:picChg>
        <pc:picChg chg="add mod">
          <ac:chgData name="tran ngan" userId="53bcb93868f6791d" providerId="LiveId" clId="{DB094982-2A27-448D-A13E-33448A2DA260}" dt="2022-04-17T15:34:30.306" v="163" actId="1076"/>
          <ac:picMkLst>
            <pc:docMk/>
            <pc:sldMk cId="4240255626" sldId="424"/>
            <ac:picMk id="13" creationId="{10225A91-729A-4144-B496-51582BD1633E}"/>
          </ac:picMkLst>
        </pc:picChg>
        <pc:picChg chg="add mod">
          <ac:chgData name="tran ngan" userId="53bcb93868f6791d" providerId="LiveId" clId="{DB094982-2A27-448D-A13E-33448A2DA260}" dt="2022-04-17T15:34:46.237" v="167" actId="1076"/>
          <ac:picMkLst>
            <pc:docMk/>
            <pc:sldMk cId="4240255626" sldId="424"/>
            <ac:picMk id="14" creationId="{D2C454BD-5C04-4049-9ED9-E490CD5C6A9A}"/>
          </ac:picMkLst>
        </pc:picChg>
        <pc:picChg chg="add mod">
          <ac:chgData name="tran ngan" userId="53bcb93868f6791d" providerId="LiveId" clId="{DB094982-2A27-448D-A13E-33448A2DA260}" dt="2022-04-17T15:35:03.792" v="171" actId="1076"/>
          <ac:picMkLst>
            <pc:docMk/>
            <pc:sldMk cId="4240255626" sldId="424"/>
            <ac:picMk id="15" creationId="{8BBCAC71-69E8-43C6-8B9C-1C57437A1F48}"/>
          </ac:picMkLst>
        </pc:picChg>
      </pc:sldChg>
      <pc:sldChg chg="addSp delSp modSp add mod modAnim modNotesTx">
        <pc:chgData name="tran ngan" userId="53bcb93868f6791d" providerId="LiveId" clId="{DB094982-2A27-448D-A13E-33448A2DA260}" dt="2022-04-18T06:09:59.345" v="889" actId="1076"/>
        <pc:sldMkLst>
          <pc:docMk/>
          <pc:sldMk cId="868278140" sldId="425"/>
        </pc:sldMkLst>
        <pc:spChg chg="add mod">
          <ac:chgData name="tran ngan" userId="53bcb93868f6791d" providerId="LiveId" clId="{DB094982-2A27-448D-A13E-33448A2DA260}" dt="2022-04-17T16:16:25.780" v="544" actId="1076"/>
          <ac:spMkLst>
            <pc:docMk/>
            <pc:sldMk cId="868278140" sldId="425"/>
            <ac:spMk id="6" creationId="{45137105-0681-4EEB-B3BA-3471459CF309}"/>
          </ac:spMkLst>
        </pc:spChg>
        <pc:spChg chg="del">
          <ac:chgData name="tran ngan" userId="53bcb93868f6791d" providerId="LiveId" clId="{DB094982-2A27-448D-A13E-33448A2DA260}" dt="2022-04-17T16:03:32.449" v="463" actId="478"/>
          <ac:spMkLst>
            <pc:docMk/>
            <pc:sldMk cId="868278140" sldId="425"/>
            <ac:spMk id="20" creationId="{46937DC5-D0C8-48A3-98C2-A186121D7762}"/>
          </ac:spMkLst>
        </pc:spChg>
        <pc:spChg chg="add del">
          <ac:chgData name="tran ngan" userId="53bcb93868f6791d" providerId="LiveId" clId="{DB094982-2A27-448D-A13E-33448A2DA260}" dt="2022-04-17T16:04:07.842" v="468" actId="478"/>
          <ac:spMkLst>
            <pc:docMk/>
            <pc:sldMk cId="868278140" sldId="425"/>
            <ac:spMk id="21" creationId="{D3D20201-8348-4D3C-B850-BC24AA56C28E}"/>
          </ac:spMkLst>
        </pc:spChg>
        <pc:spChg chg="del">
          <ac:chgData name="tran ngan" userId="53bcb93868f6791d" providerId="LiveId" clId="{DB094982-2A27-448D-A13E-33448A2DA260}" dt="2022-04-17T16:03:32.449" v="463" actId="478"/>
          <ac:spMkLst>
            <pc:docMk/>
            <pc:sldMk cId="868278140" sldId="425"/>
            <ac:spMk id="22" creationId="{0CB63EAB-FA3A-40CD-A42A-004DA5E1F69C}"/>
          </ac:spMkLst>
        </pc:spChg>
        <pc:spChg chg="del">
          <ac:chgData name="tran ngan" userId="53bcb93868f6791d" providerId="LiveId" clId="{DB094982-2A27-448D-A13E-33448A2DA260}" dt="2022-04-17T16:03:59.300" v="467" actId="478"/>
          <ac:spMkLst>
            <pc:docMk/>
            <pc:sldMk cId="868278140" sldId="425"/>
            <ac:spMk id="23" creationId="{337BEB71-648F-4AEA-9872-12E1FDE455C8}"/>
          </ac:spMkLst>
        </pc:spChg>
        <pc:spChg chg="del">
          <ac:chgData name="tran ngan" userId="53bcb93868f6791d" providerId="LiveId" clId="{DB094982-2A27-448D-A13E-33448A2DA260}" dt="2022-04-17T16:03:36.185" v="464" actId="478"/>
          <ac:spMkLst>
            <pc:docMk/>
            <pc:sldMk cId="868278140" sldId="425"/>
            <ac:spMk id="24" creationId="{982C19BE-91C0-4826-8EE5-7109C5BBAC56}"/>
          </ac:spMkLst>
        </pc:spChg>
        <pc:spChg chg="add mod">
          <ac:chgData name="tran ngan" userId="53bcb93868f6791d" providerId="LiveId" clId="{DB094982-2A27-448D-A13E-33448A2DA260}" dt="2022-04-17T16:16:38.591" v="547" actId="20577"/>
          <ac:spMkLst>
            <pc:docMk/>
            <pc:sldMk cId="868278140" sldId="425"/>
            <ac:spMk id="25" creationId="{339AAB74-C29C-487D-8CEA-EB892C36272B}"/>
          </ac:spMkLst>
        </pc:spChg>
        <pc:spChg chg="del">
          <ac:chgData name="tran ngan" userId="53bcb93868f6791d" providerId="LiveId" clId="{DB094982-2A27-448D-A13E-33448A2DA260}" dt="2022-04-17T16:03:36.185" v="464" actId="478"/>
          <ac:spMkLst>
            <pc:docMk/>
            <pc:sldMk cId="868278140" sldId="425"/>
            <ac:spMk id="26" creationId="{63C8D07E-F312-4DCE-BFBB-90C0C15178C0}"/>
          </ac:spMkLst>
        </pc:spChg>
        <pc:spChg chg="add del">
          <ac:chgData name="tran ngan" userId="53bcb93868f6791d" providerId="LiveId" clId="{DB094982-2A27-448D-A13E-33448A2DA260}" dt="2022-04-17T16:04:07.842" v="468" actId="478"/>
          <ac:spMkLst>
            <pc:docMk/>
            <pc:sldMk cId="868278140" sldId="425"/>
            <ac:spMk id="27" creationId="{3687D333-EA09-4552-90BC-3174E5925891}"/>
          </ac:spMkLst>
        </pc:spChg>
        <pc:spChg chg="add mod">
          <ac:chgData name="tran ngan" userId="53bcb93868f6791d" providerId="LiveId" clId="{DB094982-2A27-448D-A13E-33448A2DA260}" dt="2022-04-17T16:16:49.595" v="550" actId="20577"/>
          <ac:spMkLst>
            <pc:docMk/>
            <pc:sldMk cId="868278140" sldId="425"/>
            <ac:spMk id="28" creationId="{D25BAA0F-F20F-4F80-A27D-5E99F19B6513}"/>
          </ac:spMkLst>
        </pc:spChg>
        <pc:spChg chg="del">
          <ac:chgData name="tran ngan" userId="53bcb93868f6791d" providerId="LiveId" clId="{DB094982-2A27-448D-A13E-33448A2DA260}" dt="2022-04-17T16:03:59.300" v="467" actId="478"/>
          <ac:spMkLst>
            <pc:docMk/>
            <pc:sldMk cId="868278140" sldId="425"/>
            <ac:spMk id="29" creationId="{415879D9-E9D1-4B40-893D-3099B45F593B}"/>
          </ac:spMkLst>
        </pc:spChg>
        <pc:spChg chg="del">
          <ac:chgData name="tran ngan" userId="53bcb93868f6791d" providerId="LiveId" clId="{DB094982-2A27-448D-A13E-33448A2DA260}" dt="2022-04-17T16:03:25.499" v="462" actId="478"/>
          <ac:spMkLst>
            <pc:docMk/>
            <pc:sldMk cId="868278140" sldId="425"/>
            <ac:spMk id="31" creationId="{F33C1310-4C7E-4B15-8EEC-3C3DC71CCD9F}"/>
          </ac:spMkLst>
        </pc:spChg>
        <pc:spChg chg="add mod">
          <ac:chgData name="tran ngan" userId="53bcb93868f6791d" providerId="LiveId" clId="{DB094982-2A27-448D-A13E-33448A2DA260}" dt="2022-04-17T16:17:00.309" v="553" actId="20577"/>
          <ac:spMkLst>
            <pc:docMk/>
            <pc:sldMk cId="868278140" sldId="425"/>
            <ac:spMk id="32" creationId="{621FE19E-8083-40E4-AED4-59DE2638CA05}"/>
          </ac:spMkLst>
        </pc:spChg>
        <pc:spChg chg="add mod">
          <ac:chgData name="tran ngan" userId="53bcb93868f6791d" providerId="LiveId" clId="{DB094982-2A27-448D-A13E-33448A2DA260}" dt="2022-04-17T16:18:27.673" v="603" actId="20577"/>
          <ac:spMkLst>
            <pc:docMk/>
            <pc:sldMk cId="868278140" sldId="425"/>
            <ac:spMk id="33" creationId="{09B68212-0752-416D-B909-9C5908FEB588}"/>
          </ac:spMkLst>
        </pc:spChg>
        <pc:spChg chg="add mod">
          <ac:chgData name="tran ngan" userId="53bcb93868f6791d" providerId="LiveId" clId="{DB094982-2A27-448D-A13E-33448A2DA260}" dt="2022-04-17T16:19:41.701" v="622" actId="1076"/>
          <ac:spMkLst>
            <pc:docMk/>
            <pc:sldMk cId="868278140" sldId="425"/>
            <ac:spMk id="34" creationId="{103953B5-9793-485F-9EAE-238EE4A7B02B}"/>
          </ac:spMkLst>
        </pc:spChg>
        <pc:picChg chg="add mod">
          <ac:chgData name="tran ngan" userId="53bcb93868f6791d" providerId="LiveId" clId="{DB094982-2A27-448D-A13E-33448A2DA260}" dt="2022-04-17T16:15:47.995" v="535" actId="1076"/>
          <ac:picMkLst>
            <pc:docMk/>
            <pc:sldMk cId="868278140" sldId="425"/>
            <ac:picMk id="3" creationId="{58556DAB-77FA-4FA9-8DF6-F457DDABE2B9}"/>
          </ac:picMkLst>
        </pc:picChg>
        <pc:picChg chg="add mod">
          <ac:chgData name="tran ngan" userId="53bcb93868f6791d" providerId="LiveId" clId="{DB094982-2A27-448D-A13E-33448A2DA260}" dt="2022-04-17T16:15:21.075" v="527" actId="1076"/>
          <ac:picMkLst>
            <pc:docMk/>
            <pc:sldMk cId="868278140" sldId="425"/>
            <ac:picMk id="5" creationId="{72C73A2E-1E97-47C7-A026-ADD80F9A37A1}"/>
          </ac:picMkLst>
        </pc:picChg>
        <pc:picChg chg="add del mod">
          <ac:chgData name="tran ngan" userId="53bcb93868f6791d" providerId="LiveId" clId="{DB094982-2A27-448D-A13E-33448A2DA260}" dt="2022-04-18T06:09:53.808" v="886" actId="478"/>
          <ac:picMkLst>
            <pc:docMk/>
            <pc:sldMk cId="868278140" sldId="425"/>
            <ac:picMk id="13" creationId="{D8C5A317-D98F-4383-8B4B-EBC9272919B9}"/>
          </ac:picMkLst>
        </pc:picChg>
        <pc:picChg chg="add mod">
          <ac:chgData name="tran ngan" userId="53bcb93868f6791d" providerId="LiveId" clId="{DB094982-2A27-448D-A13E-33448A2DA260}" dt="2022-04-17T16:11:15.051" v="499" actId="1076"/>
          <ac:picMkLst>
            <pc:docMk/>
            <pc:sldMk cId="868278140" sldId="425"/>
            <ac:picMk id="14" creationId="{A8745C69-EF67-410A-A87D-8DD739CCCF80}"/>
          </ac:picMkLst>
        </pc:picChg>
        <pc:picChg chg="add mod">
          <ac:chgData name="tran ngan" userId="53bcb93868f6791d" providerId="LiveId" clId="{DB094982-2A27-448D-A13E-33448A2DA260}" dt="2022-04-18T06:09:59.345" v="889" actId="1076"/>
          <ac:picMkLst>
            <pc:docMk/>
            <pc:sldMk cId="868278140" sldId="425"/>
            <ac:picMk id="15" creationId="{53E56311-BD11-4F57-A41C-A4D5CE22C06F}"/>
          </ac:picMkLst>
        </pc:picChg>
        <pc:picChg chg="add del mod">
          <ac:chgData name="tran ngan" userId="53bcb93868f6791d" providerId="LiveId" clId="{DB094982-2A27-448D-A13E-33448A2DA260}" dt="2022-04-17T16:11:08.455" v="496" actId="14100"/>
          <ac:picMkLst>
            <pc:docMk/>
            <pc:sldMk cId="868278140" sldId="425"/>
            <ac:picMk id="19" creationId="{A66B7A4B-51E6-4A77-93CF-FA08B300F5B9}"/>
          </ac:picMkLst>
        </pc:picChg>
        <pc:picChg chg="del">
          <ac:chgData name="tran ngan" userId="53bcb93868f6791d" providerId="LiveId" clId="{DB094982-2A27-448D-A13E-33448A2DA260}" dt="2022-04-17T16:03:18.310" v="461" actId="478"/>
          <ac:picMkLst>
            <pc:docMk/>
            <pc:sldMk cId="868278140" sldId="425"/>
            <ac:picMk id="30" creationId="{AF294963-C280-42E4-9EED-043F9FB504C5}"/>
          </ac:picMkLst>
        </pc:picChg>
        <pc:picChg chg="add mod">
          <ac:chgData name="tran ngan" userId="53bcb93868f6791d" providerId="LiveId" clId="{DB094982-2A27-448D-A13E-33448A2DA260}" dt="2022-04-17T16:15:05.001" v="522" actId="1076"/>
          <ac:picMkLst>
            <pc:docMk/>
            <pc:sldMk cId="868278140" sldId="425"/>
            <ac:picMk id="1026" creationId="{7C5250FC-CB37-48A1-8968-92A4E9A4FF7C}"/>
          </ac:picMkLst>
        </pc:picChg>
        <pc:picChg chg="add mod">
          <ac:chgData name="tran ngan" userId="53bcb93868f6791d" providerId="LiveId" clId="{DB094982-2A27-448D-A13E-33448A2DA260}" dt="2022-04-17T16:15:45.742" v="534" actId="1076"/>
          <ac:picMkLst>
            <pc:docMk/>
            <pc:sldMk cId="868278140" sldId="425"/>
            <ac:picMk id="1028" creationId="{897EE310-B590-4A13-AAC1-A5816E968052}"/>
          </ac:picMkLst>
        </pc:picChg>
      </pc:sldChg>
    </pc:docChg>
  </pc:docChgLst>
  <pc:docChgLst>
    <pc:chgData name="tran ngan" userId="53bcb93868f6791d" providerId="LiveId" clId="{374A8C3E-2792-4AD7-8E1E-90029AF08E32}"/>
    <pc:docChg chg="undo custSel addSld delSld modSld sldOrd">
      <pc:chgData name="tran ngan" userId="53bcb93868f6791d" providerId="LiveId" clId="{374A8C3E-2792-4AD7-8E1E-90029AF08E32}" dt="2022-04-21T04:17:50.003" v="575" actId="478"/>
      <pc:docMkLst>
        <pc:docMk/>
      </pc:docMkLst>
      <pc:sldChg chg="addSp delSp modSp mod">
        <pc:chgData name="tran ngan" userId="53bcb93868f6791d" providerId="LiveId" clId="{374A8C3E-2792-4AD7-8E1E-90029AF08E32}" dt="2022-04-21T04:17:50.003" v="575" actId="478"/>
        <pc:sldMkLst>
          <pc:docMk/>
          <pc:sldMk cId="0" sldId="256"/>
        </pc:sldMkLst>
        <pc:spChg chg="del">
          <ac:chgData name="tran ngan" userId="53bcb93868f6791d" providerId="LiveId" clId="{374A8C3E-2792-4AD7-8E1E-90029AF08E32}" dt="2022-04-21T04:17:50.003" v="575" actId="478"/>
          <ac:spMkLst>
            <pc:docMk/>
            <pc:sldMk cId="0" sldId="256"/>
            <ac:spMk id="56" creationId="{B743FB05-B2E4-4558-BB5F-1D529FF89969}"/>
          </ac:spMkLst>
        </pc:spChg>
        <pc:spChg chg="add mod">
          <ac:chgData name="tran ngan" userId="53bcb93868f6791d" providerId="LiveId" clId="{374A8C3E-2792-4AD7-8E1E-90029AF08E32}" dt="2022-04-21T04:15:12.161" v="543" actId="20577"/>
          <ac:spMkLst>
            <pc:docMk/>
            <pc:sldMk cId="0" sldId="256"/>
            <ac:spMk id="57" creationId="{09222398-BE38-43D0-A21E-47972E387EE3}"/>
          </ac:spMkLst>
        </pc:spChg>
      </pc:sldChg>
      <pc:sldChg chg="addSp delSp modSp mod modAnim">
        <pc:chgData name="tran ngan" userId="53bcb93868f6791d" providerId="LiveId" clId="{374A8C3E-2792-4AD7-8E1E-90029AF08E32}" dt="2022-04-21T04:14:28.931" v="525" actId="478"/>
        <pc:sldMkLst>
          <pc:docMk/>
          <pc:sldMk cId="2927005494" sldId="366"/>
        </pc:sldMkLst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9" creationId="{898252BB-FE53-484E-8B63-97EACAFB3FB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0" creationId="{65299ADA-E1B5-4D35-8D51-FAFA278F23CD}"/>
          </ac:spMkLst>
        </pc:spChg>
        <pc:spChg chg="del mod">
          <ac:chgData name="tran ngan" userId="53bcb93868f6791d" providerId="LiveId" clId="{374A8C3E-2792-4AD7-8E1E-90029AF08E32}" dt="2022-04-21T04:14:28.931" v="525" actId="478"/>
          <ac:spMkLst>
            <pc:docMk/>
            <pc:sldMk cId="2927005494" sldId="366"/>
            <ac:spMk id="11" creationId="{DBFB3927-0D29-407A-A704-5574C014236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2" creationId="{F35F531E-9E9F-4662-9DB5-CB9CB261FB3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3" creationId="{5CF09EF0-960A-4A20-803E-7782FD13844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4" creationId="{26D22226-AF84-4F27-8719-FE18B83BA4D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5" creationId="{F90B51E3-07A1-46E9-A65F-C9B4D1580BF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6" creationId="{EEEE2A1B-069D-40EF-8410-F6399DFFE54E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7" creationId="{A11FA190-EE9E-4EAC-99AE-1D203A6B5B0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8" creationId="{8F2262AE-782C-43B6-B106-5BDC6E3F0D7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9" creationId="{D09E875D-7091-4F10-B285-3178F991E7F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0" creationId="{141D95C0-69FE-4593-8330-A937335B514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1" creationId="{5A472412-E5F8-4C9C-974A-1993B1B2B2A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2" creationId="{563ADC38-ACC3-495F-B6DA-13DC6DD5FF5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3" creationId="{6E4A3EA6-ACC8-4E29-BE00-12CE69AA0312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4" creationId="{29183A85-622F-4178-8C83-A9A8448C1A7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5" creationId="{855A26A3-B3AD-482E-8DF1-2FC055CDE90F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6" creationId="{9FE358F8-E99F-48C1-BF95-FE26106B4A6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7" creationId="{395B9157-135B-4ED1-B1F1-05A2E08A107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8" creationId="{5CC06585-9E9B-4244-B29F-B5E3CB7B344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9" creationId="{AF59ACFF-633A-4DDE-882E-358398A1633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0" creationId="{0C5B7062-6C6D-4DA0-A682-0FE8DB724BF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1" creationId="{EA74A451-3E87-4E12-A309-C4F58412BF0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2" creationId="{26235B1B-2AEB-4DB9-B3E6-DBB8DF5FCE8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3" creationId="{1CE0DBED-E65D-426F-B0C6-1AE0F1FD49A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4" creationId="{DF1D1FF0-A4C0-49CE-9CB5-F6D63CA24C7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5" creationId="{F5E3FD2C-1E83-46D4-931C-EADD6900E20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6" creationId="{540F06CE-9201-4DEB-9547-C21478918D5D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7" creationId="{F9852265-2984-4FC3-8030-6F1B5D19943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8" creationId="{8D288EFC-D1C3-47A3-8299-3BA44DC9953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9" creationId="{56E534C7-BFA4-43B4-B804-CDAD26874DA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0" creationId="{FB1AE638-D8E0-4D94-B5C5-774558EE1F3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1" creationId="{15AC8488-1484-4DAD-85F8-1507B4C0C0A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2" creationId="{EBFC4453-3D94-48E4-98D6-C5FC4B58F42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3" creationId="{0EEAC6C9-F3BB-413F-AF3B-DDE1050C287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4" creationId="{56F78700-DEE3-4B3F-8013-4E6CD13D8CA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5" creationId="{3B0A920C-6014-44BB-8BF1-0A00CDFFBD4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6" creationId="{1C454E79-854A-4243-BF6A-1C67418F108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7" creationId="{91BDBA9D-565C-4AE7-BD07-FEB7B7A11AAD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8" creationId="{12A36B63-6A27-4FF7-B0B5-98580AA1B05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9" creationId="{749AD6C9-B948-4F71-A354-398103C7CC2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0" creationId="{1FEF3675-0988-4340-910A-EAF5E1D7263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1" creationId="{45512E51-3692-4126-8155-9CD317DE936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2" creationId="{0E27EBF8-6839-45D7-972D-292B607C601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3" creationId="{6CB1407E-9E93-4504-8245-307C6AA79EF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4" creationId="{BCF18BF8-AB75-4BB9-A130-ABE163E8D9B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5" creationId="{22C041D3-1075-4239-8041-10EEB34933A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6" creationId="{E1683209-69F2-4949-9B46-C6985868DC1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7" creationId="{03344B09-DD4A-47FC-9CA9-01D938BEAEA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8" creationId="{D459776A-F051-43B5-B9DC-A2DC42AAE11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9" creationId="{7EE4CD88-D596-4C58-8FF8-35502AF555D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0" creationId="{6D9DE7D2-6503-41C9-A94F-8E478A972A5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1" creationId="{279B3739-E689-427B-9516-A7384409D30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2" creationId="{1F000383-35EA-4E99-ADD6-ACBF610DC15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3" creationId="{059955F9-61A9-48CA-8AD1-4F3E9FB0ED2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4" creationId="{997A913A-776F-4F55-B147-9BD04C39DEC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5" creationId="{8396F11F-28F5-439D-900E-9E4F581B75B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6" creationId="{1950F74D-9295-4F87-AB42-44249EF3F9D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7" creationId="{BE019F1B-E1F9-4ED0-9FEF-1E612CB0720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8" creationId="{39E72D8D-5B96-4A93-9EF4-EF3C953728D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9" creationId="{E532A53B-65C4-4C45-B484-C10F3C22ECC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0" creationId="{B34B0F12-E8A6-4107-8C90-41DF9CD20AF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1" creationId="{62F6F236-367C-4DE3-AE77-4EED83E3C1B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2" creationId="{33D8A04A-C046-493C-8CE8-5193AEC875F2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3" creationId="{8A2BBD0C-2A3B-4C61-9574-379764A565B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4" creationId="{119DF3DB-B0C2-4B75-AED2-E1C04C91D31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5" creationId="{3FF7AEA5-61FA-48C8-BB3B-C3F180547DF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6" creationId="{D39AEEA9-03E4-4D31-8174-B56F790B84D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7" creationId="{8E81BA36-B94C-4372-B8F9-2A9D6E48C56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8" creationId="{F0952B3B-A8C8-49BC-B457-5B264013A09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9" creationId="{A91A60E5-3975-45DF-AAEF-A9F9042846F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0" creationId="{64EEA7F1-60AB-43FD-91F8-8B3DA8E78AA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1" creationId="{89907EA0-0605-4DAD-B4FE-EE9E8FD5143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2" creationId="{992ECE81-D502-467F-A72F-3D908EF19D7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3" creationId="{6AB71CE9-6A91-4E9D-BE4B-918B606D1E1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4" creationId="{3B04CBC6-21E9-4429-9A9E-D154B91C5A37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5" creationId="{2437100F-2A62-47E8-8A8F-E2099132915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6" creationId="{5207066A-DAAB-4BB8-94CC-8198DC6A669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7" creationId="{EEE06DDA-B52B-41F7-8148-B3DAB1A2E92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8" creationId="{A07EBE27-1E9D-4E09-8A77-D2BECD5ACF7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9" creationId="{72CF948E-2AD2-49C2-B715-5CF13345E75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0" creationId="{D04AC231-2602-49D9-9984-77E5DD87636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1" creationId="{C9487E23-4088-4C96-A031-BCAEF9129E6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2" creationId="{79BDCE57-F1E8-414A-9A82-0772666B7C5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3" creationId="{F46DBD44-A564-45EF-9BA3-EAD53B5FCC5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4" creationId="{49CC1CCD-87AF-4CBC-AB3C-72563C36EE9E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5" creationId="{3657E9AB-284A-4F36-BC3D-31C41BB4502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6" creationId="{CAB29423-44E9-4DEF-A685-0C6AAF4B0A9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7" creationId="{1F0357AD-B02E-4D67-9420-8DE280508D9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8" creationId="{0974F869-BF1C-4BB5-BB18-10042978A31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9" creationId="{9F814B13-7BD5-4F64-AB04-B4550013270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0" creationId="{49845543-295B-4670-83A4-551B45594D8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1" creationId="{3728D400-30CD-4B0D-83AD-885DABB0A4E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2" creationId="{8C437E6B-F31B-4ABE-ACF4-A31655CB1A4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3" creationId="{F97ABD14-2A46-436A-90F4-FA4A1BE302D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4" creationId="{CAB1940A-F17D-4AC9-ADCA-00746E61C4A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5" creationId="{2B20C950-52A7-44C7-A140-FAFDBDC1DE8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6" creationId="{6C28EFFD-ABB6-44FB-80E8-0651600F76D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7" creationId="{E342E585-88CF-41BA-9513-F37E6194AD1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8" creationId="{6DA7489F-3635-45CB-B5BA-96F13B770EA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9" creationId="{6E95CC4F-FF77-42FE-8A01-27AD446F1E6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0" creationId="{3606BF72-5BA2-41AF-A9A0-98C0AF4A111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1" creationId="{08E60983-9C54-47CE-97DD-92011608A99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2" creationId="{7CBB5614-D55F-458C-9172-B3352FF24E7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3" creationId="{8607ED73-CC0E-4B7B-A53F-03AFD40D263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4" creationId="{3EDD4820-F01A-4708-A3D2-F17CFE7780F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5" creationId="{A8AC0111-05A6-4923-9073-2AC7C804CC0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6" creationId="{DC7DAB35-AABF-498F-B3E4-9921AB696E1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7" creationId="{89FFD8B6-777A-435D-87A0-E09E7DF3A5E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8" creationId="{C10BA8A9-3DEF-49F3-8107-CA8F451E40F7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9" creationId="{FE35E082-EC6D-43FB-8468-3ED8B84A56C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0" creationId="{F30EBBF0-57E5-4813-A122-69BC4EE31B1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1" creationId="{B73CB8FC-671B-4FDD-AD6F-162FD30697E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2" creationId="{D1933DC8-9E16-4BE4-8D42-F76877F9C39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3" creationId="{49D2CAC0-4086-4E59-A156-1E9EE9FC257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4" creationId="{E063EFCA-E051-44AB-8E65-40C2A977336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5" creationId="{DE12A5CE-195F-4B6E-9F14-8DA5722A15B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6" creationId="{AE0AB12A-7057-411F-9665-8FC885E1D77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7" creationId="{F6F1825A-9E89-47A4-B72F-B5CE56A598A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8" creationId="{562913C5-8159-4988-8B46-200F303D3FD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9" creationId="{5597209C-0B9A-4D94-8E2D-625167D0B48E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0" creationId="{9EDE6B3D-204A-439E-B00F-47979A348CB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1" creationId="{D106EED1-75B8-4529-9F7C-1BDAA813284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2" creationId="{B052E290-9D7A-473B-B5D6-53893B12212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3" creationId="{5FBF8ACF-2B9C-4709-866B-5544154A637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4" creationId="{AC03FC0D-84CC-4069-B025-768F9E9A0F5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5" creationId="{B48318DF-F029-413A-AFC4-7F875664DE2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6" creationId="{7BED770B-1978-41F0-8F2E-BB545826A44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7" creationId="{C46EEAE2-3245-4C7F-8955-369D3708335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8" creationId="{E8F67F4D-6824-4716-AB90-550FDD485FA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9" creationId="{F99AA35C-8F4B-4DF6-AAC0-53D3EFE37D5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0" creationId="{7C32B630-F7F5-481F-A6F5-554A5DC4DBB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1" creationId="{380CD7A8-3FB4-40F7-AB2A-D7FE456CEBE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2" creationId="{162C3A3C-0320-462E-A28F-5CE82175B0E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3" creationId="{2FC64990-E3B1-47E2-B501-816ED0004D4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4" creationId="{EC55FC45-F24A-4792-AE96-899A06C8D7F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5" creationId="{0EB63A39-2F24-4904-850A-A6F58A29FB9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6" creationId="{78BCE3B8-6D5B-4B9D-86FC-312EE288CB5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7" creationId="{C1FB63BA-10B8-4CC8-83F8-BF9E48F2BF4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8" creationId="{D1D54539-22AA-4831-9404-37E15D2AC2C3}"/>
          </ac:spMkLst>
        </pc:spChg>
      </pc:sldChg>
      <pc:sldChg chg="del">
        <pc:chgData name="tran ngan" userId="53bcb93868f6791d" providerId="LiveId" clId="{374A8C3E-2792-4AD7-8E1E-90029AF08E32}" dt="2022-04-21T03:57:40.384" v="262" actId="47"/>
        <pc:sldMkLst>
          <pc:docMk/>
          <pc:sldMk cId="2464692112" sldId="415"/>
        </pc:sldMkLst>
      </pc:sldChg>
      <pc:sldChg chg="delSp mod">
        <pc:chgData name="tran ngan" userId="53bcb93868f6791d" providerId="LiveId" clId="{374A8C3E-2792-4AD7-8E1E-90029AF08E32}" dt="2022-04-19T18:50:16.657" v="5" actId="478"/>
        <pc:sldMkLst>
          <pc:docMk/>
          <pc:sldMk cId="868278140" sldId="425"/>
        </pc:sldMkLst>
        <pc:spChg chg="del">
          <ac:chgData name="tran ngan" userId="53bcb93868f6791d" providerId="LiveId" clId="{374A8C3E-2792-4AD7-8E1E-90029AF08E32}" dt="2022-04-19T18:50:16.657" v="5" actId="478"/>
          <ac:spMkLst>
            <pc:docMk/>
            <pc:sldMk cId="868278140" sldId="425"/>
            <ac:spMk id="16" creationId="{2B2EDFB9-2693-4AC8-A10E-B8C320C3AA64}"/>
          </ac:spMkLst>
        </pc:spChg>
      </pc:sldChg>
      <pc:sldChg chg="del">
        <pc:chgData name="tran ngan" userId="53bcb93868f6791d" providerId="LiveId" clId="{374A8C3E-2792-4AD7-8E1E-90029AF08E32}" dt="2022-04-21T03:57:57.297" v="263" actId="47"/>
        <pc:sldMkLst>
          <pc:docMk/>
          <pc:sldMk cId="1160449322" sldId="427"/>
        </pc:sldMkLst>
      </pc:sldChg>
      <pc:sldChg chg="del">
        <pc:chgData name="tran ngan" userId="53bcb93868f6791d" providerId="LiveId" clId="{374A8C3E-2792-4AD7-8E1E-90029AF08E32}" dt="2022-04-21T04:14:53.424" v="540" actId="47"/>
        <pc:sldMkLst>
          <pc:docMk/>
          <pc:sldMk cId="337753169" sldId="428"/>
        </pc:sldMkLst>
      </pc:sldChg>
      <pc:sldChg chg="delSp modSp add mod">
        <pc:chgData name="tran ngan" userId="53bcb93868f6791d" providerId="LiveId" clId="{374A8C3E-2792-4AD7-8E1E-90029AF08E32}" dt="2022-04-19T18:51:30.102" v="85" actId="1076"/>
        <pc:sldMkLst>
          <pc:docMk/>
          <pc:sldMk cId="2448645219" sldId="429"/>
        </pc:sldMkLst>
        <pc:spChg chg="del">
          <ac:chgData name="tran ngan" userId="53bcb93868f6791d" providerId="LiveId" clId="{374A8C3E-2792-4AD7-8E1E-90029AF08E32}" dt="2022-04-19T18:49:50.470" v="4" actId="478"/>
          <ac:spMkLst>
            <pc:docMk/>
            <pc:sldMk cId="2448645219" sldId="429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0:52.562" v="31" actId="5793"/>
          <ac:spMkLst>
            <pc:docMk/>
            <pc:sldMk cId="2448645219" sldId="429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1:06.526" v="80" actId="20577"/>
          <ac:spMkLst>
            <pc:docMk/>
            <pc:sldMk cId="2448645219" sldId="429"/>
            <ac:spMk id="34" creationId="{103953B5-9793-485F-9EAE-238EE4A7B02B}"/>
          </ac:spMkLst>
        </pc:spChg>
        <pc:picChg chg="mod">
          <ac:chgData name="tran ngan" userId="53bcb93868f6791d" providerId="LiveId" clId="{374A8C3E-2792-4AD7-8E1E-90029AF08E32}" dt="2022-04-19T18:51:30.102" v="85" actId="1076"/>
          <ac:picMkLst>
            <pc:docMk/>
            <pc:sldMk cId="2448645219" sldId="429"/>
            <ac:picMk id="1026" creationId="{7C5250FC-CB37-48A1-8968-92A4E9A4FF7C}"/>
          </ac:picMkLst>
        </pc:picChg>
        <pc:picChg chg="mod">
          <ac:chgData name="tran ngan" userId="53bcb93868f6791d" providerId="LiveId" clId="{374A8C3E-2792-4AD7-8E1E-90029AF08E32}" dt="2022-04-19T18:51:26.086" v="84" actId="1076"/>
          <ac:picMkLst>
            <pc:docMk/>
            <pc:sldMk cId="2448645219" sldId="429"/>
            <ac:picMk id="1028" creationId="{897EE310-B590-4A13-AAC1-A5816E968052}"/>
          </ac:picMkLst>
        </pc:picChg>
      </pc:sldChg>
      <pc:sldChg chg="delSp modSp add mod">
        <pc:chgData name="tran ngan" userId="53bcb93868f6791d" providerId="LiveId" clId="{374A8C3E-2792-4AD7-8E1E-90029AF08E32}" dt="2022-04-19T18:51:53.953" v="163" actId="20577"/>
        <pc:sldMkLst>
          <pc:docMk/>
          <pc:sldMk cId="2984496161" sldId="430"/>
        </pc:sldMkLst>
        <pc:spChg chg="del">
          <ac:chgData name="tran ngan" userId="53bcb93868f6791d" providerId="LiveId" clId="{374A8C3E-2792-4AD7-8E1E-90029AF08E32}" dt="2022-04-19T18:50:25.494" v="6" actId="478"/>
          <ac:spMkLst>
            <pc:docMk/>
            <pc:sldMk cId="2984496161" sldId="430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1:40.053" v="108" actId="20577"/>
          <ac:spMkLst>
            <pc:docMk/>
            <pc:sldMk cId="2984496161" sldId="430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1:53.953" v="163" actId="20577"/>
          <ac:spMkLst>
            <pc:docMk/>
            <pc:sldMk cId="2984496161" sldId="430"/>
            <ac:spMk id="34" creationId="{103953B5-9793-485F-9EAE-238EE4A7B02B}"/>
          </ac:spMkLst>
        </pc:spChg>
      </pc:sldChg>
      <pc:sldChg chg="delSp add del mod">
        <pc:chgData name="tran ngan" userId="53bcb93868f6791d" providerId="LiveId" clId="{374A8C3E-2792-4AD7-8E1E-90029AF08E32}" dt="2022-04-19T18:51:59.589" v="165" actId="47"/>
        <pc:sldMkLst>
          <pc:docMk/>
          <pc:sldMk cId="3822132622" sldId="431"/>
        </pc:sldMkLst>
        <pc:spChg chg="del">
          <ac:chgData name="tran ngan" userId="53bcb93868f6791d" providerId="LiveId" clId="{374A8C3E-2792-4AD7-8E1E-90029AF08E32}" dt="2022-04-19T18:50:28.333" v="7" actId="478"/>
          <ac:spMkLst>
            <pc:docMk/>
            <pc:sldMk cId="3822132622" sldId="431"/>
            <ac:spMk id="16" creationId="{2B2EDFB9-2693-4AC8-A10E-B8C320C3AA64}"/>
          </ac:spMkLst>
        </pc:spChg>
      </pc:sldChg>
      <pc:sldChg chg="delSp modSp add mod">
        <pc:chgData name="tran ngan" userId="53bcb93868f6791d" providerId="LiveId" clId="{374A8C3E-2792-4AD7-8E1E-90029AF08E32}" dt="2022-04-19T18:53:24.753" v="261" actId="20577"/>
        <pc:sldMkLst>
          <pc:docMk/>
          <pc:sldMk cId="70099645" sldId="432"/>
        </pc:sldMkLst>
        <pc:spChg chg="del">
          <ac:chgData name="tran ngan" userId="53bcb93868f6791d" providerId="LiveId" clId="{374A8C3E-2792-4AD7-8E1E-90029AF08E32}" dt="2022-04-19T18:50:31.572" v="8" actId="478"/>
          <ac:spMkLst>
            <pc:docMk/>
            <pc:sldMk cId="70099645" sldId="432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3:14.362" v="199" actId="20577"/>
          <ac:spMkLst>
            <pc:docMk/>
            <pc:sldMk cId="70099645" sldId="432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3:24.753" v="261" actId="20577"/>
          <ac:spMkLst>
            <pc:docMk/>
            <pc:sldMk cId="70099645" sldId="432"/>
            <ac:spMk id="34" creationId="{103953B5-9793-485F-9EAE-238EE4A7B02B}"/>
          </ac:spMkLst>
        </pc:spChg>
        <pc:picChg chg="mod">
          <ac:chgData name="tran ngan" userId="53bcb93868f6791d" providerId="LiveId" clId="{374A8C3E-2792-4AD7-8E1E-90029AF08E32}" dt="2022-04-19T18:52:55.798" v="177" actId="1076"/>
          <ac:picMkLst>
            <pc:docMk/>
            <pc:sldMk cId="70099645" sldId="432"/>
            <ac:picMk id="3" creationId="{58556DAB-77FA-4FA9-8DF6-F457DDABE2B9}"/>
          </ac:picMkLst>
        </pc:picChg>
        <pc:picChg chg="mod">
          <ac:chgData name="tran ngan" userId="53bcb93868f6791d" providerId="LiveId" clId="{374A8C3E-2792-4AD7-8E1E-90029AF08E32}" dt="2022-04-19T18:52:58.092" v="178" actId="1076"/>
          <ac:picMkLst>
            <pc:docMk/>
            <pc:sldMk cId="70099645" sldId="432"/>
            <ac:picMk id="1028" creationId="{897EE310-B590-4A13-AAC1-A5816E968052}"/>
          </ac:picMkLst>
        </pc:picChg>
      </pc:sldChg>
      <pc:sldChg chg="modSp add mod ord">
        <pc:chgData name="tran ngan" userId="53bcb93868f6791d" providerId="LiveId" clId="{374A8C3E-2792-4AD7-8E1E-90029AF08E32}" dt="2022-04-19T18:52:46.844" v="174" actId="1076"/>
        <pc:sldMkLst>
          <pc:docMk/>
          <pc:sldMk cId="2033094530" sldId="433"/>
        </pc:sldMkLst>
        <pc:picChg chg="mod">
          <ac:chgData name="tran ngan" userId="53bcb93868f6791d" providerId="LiveId" clId="{374A8C3E-2792-4AD7-8E1E-90029AF08E32}" dt="2022-04-19T18:52:43.113" v="173" actId="1076"/>
          <ac:picMkLst>
            <pc:docMk/>
            <pc:sldMk cId="2033094530" sldId="433"/>
            <ac:picMk id="3" creationId="{58556DAB-77FA-4FA9-8DF6-F457DDABE2B9}"/>
          </ac:picMkLst>
        </pc:picChg>
        <pc:picChg chg="mod">
          <ac:chgData name="tran ngan" userId="53bcb93868f6791d" providerId="LiveId" clId="{374A8C3E-2792-4AD7-8E1E-90029AF08E32}" dt="2022-04-19T18:52:39.005" v="172" actId="1076"/>
          <ac:picMkLst>
            <pc:docMk/>
            <pc:sldMk cId="2033094530" sldId="433"/>
            <ac:picMk id="5" creationId="{72C73A2E-1E97-47C7-A026-ADD80F9A37A1}"/>
          </ac:picMkLst>
        </pc:picChg>
        <pc:picChg chg="mod">
          <ac:chgData name="tran ngan" userId="53bcb93868f6791d" providerId="LiveId" clId="{374A8C3E-2792-4AD7-8E1E-90029AF08E32}" dt="2022-04-19T18:52:33.844" v="170" actId="1076"/>
          <ac:picMkLst>
            <pc:docMk/>
            <pc:sldMk cId="2033094530" sldId="433"/>
            <ac:picMk id="1026" creationId="{7C5250FC-CB37-48A1-8968-92A4E9A4FF7C}"/>
          </ac:picMkLst>
        </pc:picChg>
        <pc:picChg chg="mod">
          <ac:chgData name="tran ngan" userId="53bcb93868f6791d" providerId="LiveId" clId="{374A8C3E-2792-4AD7-8E1E-90029AF08E32}" dt="2022-04-19T18:52:46.844" v="174" actId="1076"/>
          <ac:picMkLst>
            <pc:docMk/>
            <pc:sldMk cId="2033094530" sldId="433"/>
            <ac:picMk id="1028" creationId="{897EE310-B590-4A13-AAC1-A5816E968052}"/>
          </ac:picMkLst>
        </pc:picChg>
      </pc:sldChg>
      <pc:sldChg chg="add">
        <pc:chgData name="tran ngan" userId="53bcb93868f6791d" providerId="LiveId" clId="{374A8C3E-2792-4AD7-8E1E-90029AF08E32}" dt="2022-04-19T18:51:57.903" v="164" actId="2890"/>
        <pc:sldMkLst>
          <pc:docMk/>
          <pc:sldMk cId="255818326" sldId="434"/>
        </pc:sldMkLst>
      </pc:sldChg>
      <pc:sldChg chg="addSp delSp modSp add mod modAnim">
        <pc:chgData name="tran ngan" userId="53bcb93868f6791d" providerId="LiveId" clId="{374A8C3E-2792-4AD7-8E1E-90029AF08E32}" dt="2022-04-21T04:14:31.512" v="527" actId="478"/>
        <pc:sldMkLst>
          <pc:docMk/>
          <pc:sldMk cId="605586414" sldId="435"/>
        </pc:sldMkLst>
        <pc:spChg chg="mod">
          <ac:chgData name="tran ngan" userId="53bcb93868f6791d" providerId="LiveId" clId="{374A8C3E-2792-4AD7-8E1E-90029AF08E32}" dt="2022-04-21T03:59:28.526" v="270" actId="20577"/>
          <ac:spMkLst>
            <pc:docMk/>
            <pc:sldMk cId="605586414" sldId="435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6:08.252" v="445" actId="20577"/>
          <ac:spMkLst>
            <pc:docMk/>
            <pc:sldMk cId="605586414" sldId="435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6:04.217" v="438" actId="20577"/>
          <ac:spMkLst>
            <pc:docMk/>
            <pc:sldMk cId="605586414" sldId="435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9" creationId="{9407F8ED-2986-4225-8E94-501C0F1FB06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0" creationId="{B5520C97-8A83-4745-96BB-DBD4E8F313E3}"/>
          </ac:spMkLst>
        </pc:spChg>
        <pc:spChg chg="del mod">
          <ac:chgData name="tran ngan" userId="53bcb93868f6791d" providerId="LiveId" clId="{374A8C3E-2792-4AD7-8E1E-90029AF08E32}" dt="2022-04-21T04:14:31.512" v="527" actId="478"/>
          <ac:spMkLst>
            <pc:docMk/>
            <pc:sldMk cId="605586414" sldId="435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2" creationId="{7DB54A41-09FD-4B99-BC3F-8226309BE0D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3" creationId="{DCEEAD20-5983-4007-A395-D261C14EB96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4" creationId="{61231AA8-95AB-40EC-9266-E754773DD2A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5" creationId="{579D4348-1B5F-4067-9159-ED1340C3F1E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6" creationId="{053FBDEE-A339-44C5-B9EC-A6CFAE37C4E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7" creationId="{244DAED3-A731-41BD-A3DE-6B70D648F81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8" creationId="{D66A2C0C-5AC7-4200-93C9-7787199569E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9" creationId="{915B5541-5F26-4A91-B844-5FED809C9E5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0" creationId="{815EED43-DCEE-48E5-957B-BDC15628676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1" creationId="{5E3D848A-7F9E-4176-82E6-FAFF75DAEA5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2" creationId="{44F68EE7-7713-49AC-8958-0B913067B3E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3" creationId="{EDEE69A9-4459-4F18-8B50-4A3191902882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4" creationId="{048AF174-11E2-4E1A-90F0-5B100BB779E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5" creationId="{0545EAE4-FDB9-4F94-AC57-F7AE98101BF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6" creationId="{620AD8EB-F892-4D4A-A15A-66A487A96DA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7" creationId="{909C3A30-F644-4767-AA0F-81220C29C7D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8" creationId="{444613AB-EA78-4059-A817-78306AF60F7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9" creationId="{1AD7094D-36C3-43DE-BBB1-357F5401EE6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0" creationId="{CC85087C-BF3C-4BC4-BA7B-4F318713195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1" creationId="{69633E38-06F9-40C8-A7E9-E61D1DA0A7C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2" creationId="{84E4A8BA-9316-49BD-8A3C-8B1F5A1D914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3" creationId="{1B47E318-53E2-4027-B963-C7CB3124A48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4" creationId="{5F4D2ED1-79C9-4946-8198-72415D6AD83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5" creationId="{3BBA9A5E-BD9A-4444-88B3-26B8D1B7E40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6" creationId="{F8A4964A-55D9-4273-8BAE-91EBA43369B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7" creationId="{B4C018F9-28EF-4AB2-B31B-A6FDD391DD4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8" creationId="{33448168-6379-45BA-A9D6-0B1E773297A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9" creationId="{A174991F-D518-4DCF-A931-EADE5C3B9D3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0" creationId="{24F3A942-6B81-409F-89CE-377F6427B52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1" creationId="{AD69808D-84F7-4B40-A780-9E9B715FC10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2" creationId="{6201949D-C194-4ED0-96EC-45CA9680035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3" creationId="{EB7C8910-0461-42AB-AFC2-70F28978198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4" creationId="{AA5CB2A5-5D06-45BA-A5D1-D86C06D85C1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5" creationId="{3C762752-D892-415D-A436-15D98A8AD52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6" creationId="{80AF5278-808F-4633-9264-64D963782C1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7" creationId="{3EA8BB98-B019-4C6B-A080-6D7E4827772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8" creationId="{787AC3DC-78F0-4BBF-A29D-8B30B39D851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9" creationId="{92E50574-B354-4835-86F7-8C40937965D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0" creationId="{DDB193B4-AB46-4BF4-B7AD-1B18F58463D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1" creationId="{45AF58EE-4D7B-4D8B-BB48-B194ECD11D90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2" creationId="{4A1E511F-EBBD-40E0-ACEB-6C63A589376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3" creationId="{5FFFC7A8-30C8-4B45-A73E-2A087EB567B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4" creationId="{455D4798-9A0B-4629-8197-04D655B4C67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5" creationId="{C900BAA5-A29D-4FF4-99EA-5CD4DBC795B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6" creationId="{44CB0950-C2F1-4B1F-B820-0EA52552F50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7" creationId="{DF488DA9-88B3-480A-AD77-DF5DCB353D5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8" creationId="{E2175D63-C545-4F3D-BDBB-233A964E1170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9" creationId="{92EA3EE8-A6EE-4FE6-B3E2-FBEED0BE666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0" creationId="{4E233F17-6B47-41CE-ACA1-BBEE5DD6BCB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1" creationId="{700EB3CA-512B-458B-9C39-DDF92642BAF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2" creationId="{115378C4-EF73-444D-9490-8F6EBA677BA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3" creationId="{6026028C-3DDF-401F-9573-5C7D5CA4DA6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4" creationId="{B432669D-624A-4FD4-93F7-E25D1F5CD6C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5" creationId="{1D5EEFBF-A71F-4F05-91D0-290C6C3CA38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6" creationId="{211383C9-A10C-48FA-8EBC-959FCB88591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7" creationId="{21949CA3-8B68-49B3-B775-AC623E1D41B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8" creationId="{22ED7AA7-6BA0-4335-AF5A-7431BF787062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9" creationId="{40DA5958-0A87-435A-890A-BD51DC5393E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0" creationId="{6E7D228B-88CA-4EE6-96B9-D5CA9CF14DF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1" creationId="{EC6F8413-3691-4AC6-A6E3-31301ABF68A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2" creationId="{5F78A7C7-5D54-46F6-842A-7719C3E772A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3" creationId="{D0995F9B-C979-4F5C-95CB-268DDE6550D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4" creationId="{C9977BEA-057A-4383-9B48-93F66351549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5" creationId="{9D8CC086-EB88-4E31-85AE-9C6ABB0829B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6" creationId="{0FBDF434-2E4B-44C2-8989-3C883759D2E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7" creationId="{7DC558D8-4014-490D-BDC4-32EB884DC97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8" creationId="{66B0DE1A-D80E-4BEE-BFC7-F54985329243}"/>
          </ac:spMkLst>
        </pc:spChg>
        <pc:picChg chg="del mod">
          <ac:chgData name="tran ngan" userId="53bcb93868f6791d" providerId="LiveId" clId="{374A8C3E-2792-4AD7-8E1E-90029AF08E32}" dt="2022-04-21T03:59:17.283" v="266" actId="478"/>
          <ac:picMkLst>
            <pc:docMk/>
            <pc:sldMk cId="605586414" sldId="435"/>
            <ac:picMk id="3" creationId="{E804E1D2-DB1D-47F0-951F-1BE0C67E76B0}"/>
          </ac:picMkLst>
        </pc:picChg>
        <pc:picChg chg="add mod">
          <ac:chgData name="tran ngan" userId="53bcb93868f6791d" providerId="LiveId" clId="{374A8C3E-2792-4AD7-8E1E-90029AF08E32}" dt="2022-04-21T03:59:22.935" v="269" actId="1076"/>
          <ac:picMkLst>
            <pc:docMk/>
            <pc:sldMk cId="605586414" sldId="435"/>
            <ac:picMk id="5" creationId="{331A5183-6E72-45AA-B85B-E2E43FE5F378}"/>
          </ac:picMkLst>
        </pc:picChg>
      </pc:sldChg>
      <pc:sldChg chg="addSp delSp modSp add mod modAnim">
        <pc:chgData name="tran ngan" userId="53bcb93868f6791d" providerId="LiveId" clId="{374A8C3E-2792-4AD7-8E1E-90029AF08E32}" dt="2022-04-21T04:14:34.378" v="529" actId="478"/>
        <pc:sldMkLst>
          <pc:docMk/>
          <pc:sldMk cId="3837500604" sldId="436"/>
        </pc:sldMkLst>
        <pc:spChg chg="mod">
          <ac:chgData name="tran ngan" userId="53bcb93868f6791d" providerId="LiveId" clId="{374A8C3E-2792-4AD7-8E1E-90029AF08E32}" dt="2022-04-21T04:00:37.152" v="285" actId="20577"/>
          <ac:spMkLst>
            <pc:docMk/>
            <pc:sldMk cId="3837500604" sldId="436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6:34.043" v="449" actId="20577"/>
          <ac:spMkLst>
            <pc:docMk/>
            <pc:sldMk cId="3837500604" sldId="436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6:38.788" v="454" actId="20577"/>
          <ac:spMkLst>
            <pc:docMk/>
            <pc:sldMk cId="3837500604" sldId="436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9" creationId="{C529904B-6F75-4FA0-8B37-51193E3F56C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0" creationId="{57DF8243-ABF5-4A57-921E-E30F9226B9BB}"/>
          </ac:spMkLst>
        </pc:spChg>
        <pc:spChg chg="del mod">
          <ac:chgData name="tran ngan" userId="53bcb93868f6791d" providerId="LiveId" clId="{374A8C3E-2792-4AD7-8E1E-90029AF08E32}" dt="2022-04-21T04:14:34.378" v="529" actId="478"/>
          <ac:spMkLst>
            <pc:docMk/>
            <pc:sldMk cId="3837500604" sldId="436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2" creationId="{B577C636-B546-4D0A-88D2-CFE67ACA73D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3" creationId="{53472D31-C79D-4B1A-B72D-E9BAE6403C6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4" creationId="{18B7BA81-9156-4C72-B9EB-C69E04DD63F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5" creationId="{6357780E-6941-47E6-A04E-A527D12CE78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6" creationId="{358E8A66-9DFD-4714-8ABB-C498FB608D3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7" creationId="{43F64260-1435-4FDE-84F5-EE527350868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8" creationId="{6C9545A3-ECF4-4344-9CC5-F3E9B858489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9" creationId="{A3EDA3F1-7B1F-450F-9D7A-555407EB5D1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0" creationId="{F57D562D-6D7A-43FC-B40F-D0226F36C73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1" creationId="{5CD6C363-94D5-45B0-9BF7-DE10AABCC80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2" creationId="{97F14784-27C9-4F0C-B3C0-FC1953E0798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3" creationId="{FC4E1E04-6BD3-4BB8-9CAB-90E0C7B4BA1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4" creationId="{06B32815-AFEE-4C81-B3F7-CB4808B753B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5" creationId="{BAB6FD27-5508-4739-858F-ABE0A45FD6A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6" creationId="{40CD3AAA-968A-4A02-93EE-F4AE9B6371E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7" creationId="{858861CF-C534-4C37-9CF5-9FD203223F7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8" creationId="{D64A812C-2DB1-4F5C-823D-F4753CCCD39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9" creationId="{0DEA8BF7-9D4C-4549-A280-129E1366197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0" creationId="{FD48D0A7-8211-4F92-9787-1EFC24A99E9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1" creationId="{625E0DD7-25D6-4CA4-B5A2-ADF4EB8909FA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2" creationId="{1F636CDC-3E0F-4F98-B47E-3149F2492A3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3" creationId="{6C184377-660E-4CC7-AA95-9C234675A18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4" creationId="{F56D2F78-FE00-4ED9-8447-817D1812224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5" creationId="{1D57EE1C-A414-453E-AF52-A3F75872A64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6" creationId="{298C7DCA-B8C4-4E5E-9482-EC77FD62923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7" creationId="{D8FE330C-B6D9-470F-839F-87D2F5B02F7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8" creationId="{E2523116-8C58-433C-8988-2A2BF318D7F7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9" creationId="{731C75D8-C2D8-401F-B5FE-CC8A4604B94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0" creationId="{48217908-D91B-4693-8453-366E73FA775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1" creationId="{5614CEC5-3D63-4399-BEEB-95E1C7FE641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2" creationId="{50CCA2F9-F0B4-4632-AA92-0EBD71DB592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3" creationId="{793B9FF8-1AD3-4D75-8687-5C28D79B3D5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4" creationId="{46ACA081-E973-4F6A-AD2B-8700B1710D8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5" creationId="{E732B004-B286-49BE-A6BB-508A9D07B8E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6" creationId="{CB71451D-6AB2-43C0-AAB2-556FBB80EEEA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7" creationId="{EECCBC5B-D7A4-482D-A592-DE06BEA021D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8" creationId="{7251DE8E-8F9C-469E-BB9B-0E737CCD771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9" creationId="{92D96771-77ED-48E7-B6E2-A44F8D64682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0" creationId="{2ABFBDD4-DA8F-443B-90A1-F1CCBB230B4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1" creationId="{1B333DDE-0A48-4EAD-B39E-0F395F5FFC8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2" creationId="{671D1EA3-3F8C-43D8-A82F-70AB350FE6C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3" creationId="{B5E3E0DF-6868-46F8-89FB-3990F0FBAAD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4" creationId="{E2ADF9E2-0012-45D6-BBD0-BEBA04026D3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5" creationId="{88D5A9B1-F2FE-4273-96E4-B51D541B871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6" creationId="{44C603FC-9F14-4D46-BB81-B351BF03AA9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7" creationId="{B657ACF6-6E4E-4ACA-A0DE-C5FECE8E044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8" creationId="{C09517A5-2B02-4593-8346-9F5DBC580DF6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9" creationId="{F454BCD6-552E-43D5-B92F-964678E243B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0" creationId="{19D29C15-9130-4604-BA53-4440F1E6013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1" creationId="{DCE25282-2E2B-48D3-B528-E4123BA075D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2" creationId="{DF71775B-D34A-4A94-9120-8A05027FDD7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3" creationId="{8E75E678-7FF8-4392-8216-815EA0E533B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4" creationId="{539478B3-C172-434C-9514-350F34B3227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5" creationId="{F90650F1-6C75-4FC4-86B7-662614D9E4E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6" creationId="{E24214DA-3A99-4568-8AB0-41E45ECD32E7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7" creationId="{16057832-8860-4E1B-B451-C897DBE1FD4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8" creationId="{0C18C128-8D56-4916-9FD8-B5E5768B8F2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9" creationId="{43F5399E-FA44-401D-9B5D-624278B7E7A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0" creationId="{CCE77CA1-86ED-430D-8564-0F87790F7BB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1" creationId="{BC673D8C-501E-4D5F-BD65-DB3217FA961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2" creationId="{91FC31E6-44EC-46AE-B3D8-46CC07F50AE6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3" creationId="{4BFE0B03-24E0-411F-88B2-15DCC5A2050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4" creationId="{7330A40B-44C1-4E8C-BB5D-239F14B4636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5" creationId="{07A38949-32AA-4B86-AFBC-4DA370DC604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6" creationId="{E466F53F-0819-4FBC-922B-AB29AA12E1D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7" creationId="{4E514D27-D24E-40DB-B897-48F066CE2C3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8" creationId="{AE6380D4-4B5B-4D48-9445-5052263BC2EC}"/>
          </ac:spMkLst>
        </pc:spChg>
        <pc:picChg chg="add mod">
          <ac:chgData name="tran ngan" userId="53bcb93868f6791d" providerId="LiveId" clId="{374A8C3E-2792-4AD7-8E1E-90029AF08E32}" dt="2022-04-21T04:00:15.907" v="279" actId="14100"/>
          <ac:picMkLst>
            <pc:docMk/>
            <pc:sldMk cId="3837500604" sldId="436"/>
            <ac:picMk id="3" creationId="{A81E3CDA-D432-4903-97DF-281C48291B4D}"/>
          </ac:picMkLst>
        </pc:picChg>
        <pc:picChg chg="del mod">
          <ac:chgData name="tran ngan" userId="53bcb93868f6791d" providerId="LiveId" clId="{374A8C3E-2792-4AD7-8E1E-90029AF08E32}" dt="2022-04-21T03:59:51.743" v="275" actId="478"/>
          <ac:picMkLst>
            <pc:docMk/>
            <pc:sldMk cId="3837500604" sldId="436"/>
            <ac:picMk id="5" creationId="{331A5183-6E72-45AA-B85B-E2E43FE5F378}"/>
          </ac:picMkLst>
        </pc:picChg>
      </pc:sldChg>
      <pc:sldChg chg="addSp delSp modSp add mod modAnim">
        <pc:chgData name="tran ngan" userId="53bcb93868f6791d" providerId="LiveId" clId="{374A8C3E-2792-4AD7-8E1E-90029AF08E32}" dt="2022-04-21T04:14:38.198" v="531" actId="478"/>
        <pc:sldMkLst>
          <pc:docMk/>
          <pc:sldMk cId="628051274" sldId="437"/>
        </pc:sldMkLst>
        <pc:spChg chg="mod">
          <ac:chgData name="tran ngan" userId="53bcb93868f6791d" providerId="LiveId" clId="{374A8C3E-2792-4AD7-8E1E-90029AF08E32}" dt="2022-04-21T04:00:42.837" v="287" actId="20577"/>
          <ac:spMkLst>
            <pc:docMk/>
            <pc:sldMk cId="628051274" sldId="437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1:36.894" v="319" actId="20577"/>
          <ac:spMkLst>
            <pc:docMk/>
            <pc:sldMk cId="628051274" sldId="437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1:20.063" v="306" actId="20577"/>
          <ac:spMkLst>
            <pc:docMk/>
            <pc:sldMk cId="628051274" sldId="437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9" creationId="{F64D7288-FE13-4C8F-9A5E-7A6A422E393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0" creationId="{30B983F6-4F7B-4BE6-8E75-42DAB2EEF8FF}"/>
          </ac:spMkLst>
        </pc:spChg>
        <pc:spChg chg="del mod">
          <ac:chgData name="tran ngan" userId="53bcb93868f6791d" providerId="LiveId" clId="{374A8C3E-2792-4AD7-8E1E-90029AF08E32}" dt="2022-04-21T04:14:38.198" v="531" actId="478"/>
          <ac:spMkLst>
            <pc:docMk/>
            <pc:sldMk cId="628051274" sldId="437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2" creationId="{4476D4B4-A9EA-40EA-A4A8-2D5308D3281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3" creationId="{803695CA-A24E-4B52-8CE0-D6EDB8FD005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4" creationId="{24C38E5D-7F0E-439F-9B56-5B1174D2AB8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5" creationId="{E0B0F3E2-6EC7-4833-ACCF-6AF34B4E844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6" creationId="{6AE6E12C-8751-475F-8298-702802FAAE1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7" creationId="{3797806D-777C-4AB6-B91F-B706D1CF18E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8" creationId="{B50962D5-BB9D-463D-B385-0C985C53D82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9" creationId="{FE32423C-38FA-4A02-90F1-8C08127D05B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0" creationId="{946AA76A-F639-47B6-BC65-538AC92FC06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1" creationId="{694BE720-7183-4639-9656-17ADB96A032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2" creationId="{DC8365F7-91E5-4C7A-8F9D-D5BE2900D99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3" creationId="{CC9F87B3-2C5D-4636-A325-FAF3DC6DDB5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4" creationId="{06FD1DDE-D23E-4797-9436-8186A19706F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5" creationId="{BA4B7E3B-E6B6-4542-8669-020B4DFD7FE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6" creationId="{96596415-9CB4-4B91-A313-D40AF5CC124C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7" creationId="{9F0D9752-A713-45D0-9EE4-3E302F0FAF9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8" creationId="{F11A8CE3-DE7C-423C-B2F3-7DDA0D39553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9" creationId="{07FD68F7-7865-4289-9B0B-43AD8F4921C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0" creationId="{4C3655F1-A05E-473C-98CA-673E9477890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1" creationId="{BFF1758E-50DC-4419-B8A5-B62742C5F07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2" creationId="{7699C541-60F6-456B-9ABC-1B62AEDAF21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3" creationId="{55CBB48D-0F70-47BD-AAB1-6503DC08A53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4" creationId="{CFA8D803-6D99-4151-8A1B-F68D38ADB03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5" creationId="{A209C5F0-F8E7-4BF1-A294-642F86D2436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6" creationId="{20FEDB9E-4E13-46D3-8441-DC2C59B1D44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7" creationId="{1841B3C8-9A92-4B63-AE83-2889E009075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8" creationId="{551B7F5C-A74B-4E2F-B717-F40BB9845DB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9" creationId="{E9B28E58-C235-4B02-8471-62AD839B419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0" creationId="{EA78135E-676D-4096-8A64-B565552E750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1" creationId="{92D98781-E24A-4738-AB43-9FF866F72CB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2" creationId="{9F20AA7A-4986-4BEB-BF05-3A684D2DB5E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3" creationId="{1223CA21-EB8C-4089-B670-A032C37AC42C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4" creationId="{0E90D398-0CD7-4224-B203-13B13344853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5" creationId="{6AB7DE13-3751-475A-AC58-6B43C19E61F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6" creationId="{A08CC4A9-D981-4D26-94B9-B39035E0886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7" creationId="{EE83D71E-5069-466E-99E2-2F79297B257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8" creationId="{4D087304-61F9-4AEF-917A-937E88F7783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9" creationId="{2F23C869-83BE-4BB5-8FB4-4C1C1533A92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0" creationId="{BB931676-AE0C-4E74-857F-ADFC64BAAD1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1" creationId="{9890715C-2FE7-49C0-B549-494C6CD415D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2" creationId="{F343E872-0C99-41D6-A8BD-AF3E68E6641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3" creationId="{A75CE3DB-CF0A-43B2-ACD8-DC0529289B2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4" creationId="{0C3031DE-9124-432E-85AE-72129190553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5" creationId="{859B541C-17AF-4428-BDE5-9BEF1B9521B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6" creationId="{2722C19D-E926-460C-8C67-066A0442EE5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7" creationId="{D6214BC7-FACF-459F-9E9C-10559C7DF5B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8" creationId="{192A80DC-DCFE-4FC8-8433-057E5603DAA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9" creationId="{67B126C8-9F22-43A6-9449-7A9C2C82734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0" creationId="{2FEE9579-D655-43D1-A9C7-917E44FA1E2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1" creationId="{2E29D965-D8D7-4452-9E1D-D3D95237860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2" creationId="{FFE3B3BC-7B86-4D23-8B49-137A4D3227F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3" creationId="{167791C0-F4FA-4D87-95AB-DB413BC8CC6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4" creationId="{73719670-D3CD-49D4-8D27-11877DC3B45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5" creationId="{A314F267-AF3D-4F85-9E94-4AF767F1563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6" creationId="{B6A58BC4-0DB8-4FCC-A97D-1146CFBC985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7" creationId="{3E9A2DED-2394-4CD4-A7F6-CF3CA5B0BDA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8" creationId="{07EC0D2F-C318-4EDE-9932-85AB503F535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9" creationId="{F4922CB2-8BA8-4D45-B063-6FFA7A6F40F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0" creationId="{04C9D22F-F434-4B29-A96F-CBE183E5232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1" creationId="{C2A221BC-2AA6-4952-9096-AF114A5E53C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2" creationId="{A6202F51-AE0E-416D-A1FD-27715CA3E0D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3" creationId="{FCFD38CE-8D6E-4755-85FD-8ED014FAA96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4" creationId="{76DA87EC-5CF0-494D-B081-721D9DFACDE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5" creationId="{8319505F-0408-4A4C-9CC7-71F1D65A9C6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6" creationId="{B854179F-D577-446D-B721-17998A053DF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7" creationId="{7A8831F1-DE5C-48B0-A4AA-49C02DD6AEF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8" creationId="{FF40812C-56A5-458F-BCC3-43207C02B153}"/>
          </ac:spMkLst>
        </pc:spChg>
        <pc:picChg chg="del mod">
          <ac:chgData name="tran ngan" userId="53bcb93868f6791d" providerId="LiveId" clId="{374A8C3E-2792-4AD7-8E1E-90029AF08E32}" dt="2022-04-21T04:00:44.524" v="289" actId="478"/>
          <ac:picMkLst>
            <pc:docMk/>
            <pc:sldMk cId="628051274" sldId="437"/>
            <ac:picMk id="3" creationId="{A81E3CDA-D432-4903-97DF-281C48291B4D}"/>
          </ac:picMkLst>
        </pc:picChg>
        <pc:picChg chg="add mod">
          <ac:chgData name="tran ngan" userId="53bcb93868f6791d" providerId="LiveId" clId="{374A8C3E-2792-4AD7-8E1E-90029AF08E32}" dt="2022-04-21T04:01:08.627" v="292" actId="1076"/>
          <ac:picMkLst>
            <pc:docMk/>
            <pc:sldMk cId="628051274" sldId="437"/>
            <ac:picMk id="5" creationId="{B960F06E-C15D-49D5-9119-3E81612BF7FA}"/>
          </ac:picMkLst>
        </pc:picChg>
      </pc:sldChg>
      <pc:sldChg chg="addSp delSp modSp add mod modAnim">
        <pc:chgData name="tran ngan" userId="53bcb93868f6791d" providerId="LiveId" clId="{374A8C3E-2792-4AD7-8E1E-90029AF08E32}" dt="2022-04-21T04:14:41.099" v="533" actId="478"/>
        <pc:sldMkLst>
          <pc:docMk/>
          <pc:sldMk cId="2372052938" sldId="438"/>
        </pc:sldMkLst>
        <pc:spChg chg="mod">
          <ac:chgData name="tran ngan" userId="53bcb93868f6791d" providerId="LiveId" clId="{374A8C3E-2792-4AD7-8E1E-90029AF08E32}" dt="2022-04-21T04:01:57.562" v="323" actId="20577"/>
          <ac:spMkLst>
            <pc:docMk/>
            <pc:sldMk cId="2372052938" sldId="438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2:32.090" v="338" actId="20577"/>
          <ac:spMkLst>
            <pc:docMk/>
            <pc:sldMk cId="2372052938" sldId="438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2:25.335" v="333" actId="20577"/>
          <ac:spMkLst>
            <pc:docMk/>
            <pc:sldMk cId="2372052938" sldId="438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0" creationId="{E2F17E67-5743-419B-A6E8-E390D2FA8CED}"/>
          </ac:spMkLst>
        </pc:spChg>
        <pc:spChg chg="del mod">
          <ac:chgData name="tran ngan" userId="53bcb93868f6791d" providerId="LiveId" clId="{374A8C3E-2792-4AD7-8E1E-90029AF08E32}" dt="2022-04-21T04:14:41.099" v="533" actId="478"/>
          <ac:spMkLst>
            <pc:docMk/>
            <pc:sldMk cId="2372052938" sldId="438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2" creationId="{C9FCEC35-5F7E-4AF4-8AF1-76D837E1CE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3" creationId="{FFAC4CE6-A5CF-4A53-B1AD-DAA0186C282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4" creationId="{C3A1B15D-79FE-4C86-AC76-1C857197742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5" creationId="{76E61CC7-70D3-47E1-9C3B-D715240B450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6" creationId="{95F0131F-0CF8-463F-8658-CF7D7669E32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7" creationId="{F3BDBB86-0963-4E69-9EAB-83FDD1C1F58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8" creationId="{46BE96F2-3F10-49CC-ACB7-194643F66ED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9" creationId="{6B1F00D6-DF2C-4ADE-B195-E90DA68B7C72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0" creationId="{FD4C16BB-7460-408F-9B8C-596F69AB3EC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1" creationId="{12EA5961-C90B-43B8-8D23-A4346F6A810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2" creationId="{847EB2E0-A036-45EE-9833-FC4F5131363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3" creationId="{5FFF4689-6C9F-4D1C-8845-BCB27B80683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4" creationId="{B09C9B0B-B7EB-487B-8E6B-51602F5D367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5" creationId="{E3E3B7AF-AC83-41CC-9B4C-B57967BAC6B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6" creationId="{134A5B57-B081-49E0-946F-AEA06C4BF05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7" creationId="{69A5B1F1-5EC5-4A96-9FC3-9E87E270E49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8" creationId="{6233B079-90ED-4F9F-8D8D-1C9EDBB38AB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9" creationId="{6AE57A0B-0F96-4E77-9F95-5D595C70361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0" creationId="{A98BAFFF-DED4-4015-AAEE-F3CA7850A33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1" creationId="{1E4A7E9A-885D-4964-AA23-F53F7BFD9DB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2" creationId="{01870141-56E3-4CA7-B607-7D000E723AB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3" creationId="{A235A1BA-F630-40AF-8E69-0BA3FF5D2802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4" creationId="{389558E1-1FFE-4E9A-8315-45C2BBEAD4E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5" creationId="{CBAA1BFA-5C94-4342-B366-B5DA81B3149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6" creationId="{DBCDEC61-D322-4BFA-814B-D3FAB50769D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7" creationId="{BE09F6F2-5B31-4155-905D-28FD67D1FC9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8" creationId="{6E4A2CC5-4262-4D3E-A87B-1C4ECF7878C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9" creationId="{DBDBF5E3-642B-48E2-AFCF-75EE054F55C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0" creationId="{A467FE64-607C-41D2-9889-40662144146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1" creationId="{D53A32B1-620D-4687-892F-76793703F5E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2" creationId="{D7A9C038-7FA3-435F-B483-A0101FAB815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3" creationId="{93F69393-0CB7-48E9-AB8C-4D2210AA421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4" creationId="{7EFFF7C6-ACC5-4D90-81CC-3B291273DDEF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5" creationId="{47AF4913-8ED2-4171-986E-2CCBC3A6818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6" creationId="{1405BE90-D58F-4CE6-9ABC-25970F8E2E5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7" creationId="{2FDFAF42-15ED-4D76-AC51-67A9B8CCEE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8" creationId="{3FBCF4B7-79C4-48A1-978A-B5F1BC735C1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9" creationId="{CD9157A3-68CF-4436-A962-357504EC510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0" creationId="{F42CAA55-A94C-46A0-886D-0A0454D8C3D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1" creationId="{2D150D24-5DA2-4183-8CF8-A080E57D16A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2" creationId="{A0639161-4DB4-4823-84D4-3C6B458FEE56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3" creationId="{1DFC53BE-2EAD-4CF5-B16D-78C7B97C403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4" creationId="{BCB07020-B526-408F-8260-A669BFCCF8D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5" creationId="{6DD43124-B624-43EE-96C9-EA539B15503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6" creationId="{41A280D4-305A-4F40-8968-D70FAFB1C46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7" creationId="{10CF75C4-FB5E-45FD-A334-1CE5B60A19A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8" creationId="{5D06988D-4215-4688-BBFB-7187DE9B3D7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9" creationId="{4194D3DA-49D9-43E9-AEFB-CC6FD859E1F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0" creationId="{22168BD6-35D5-4A8C-9559-E338C1239BA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1" creationId="{3E7CB0E7-87B3-4FB7-AAF8-9B20690C55F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2" creationId="{19C2CE93-FF67-4696-841B-3FA6FA41276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3" creationId="{7499BAAB-7709-4969-932C-602F61B85FF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4" creationId="{12CDEF31-29E9-4F9D-AF47-8B017897384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5" creationId="{794E8503-2D30-45A4-98F1-CC8B931777B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6" creationId="{E1EC9FDD-1BEF-4787-8204-C61C60EAE98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7" creationId="{F1F53CE8-25EB-4823-A3E3-733879D84BB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8" creationId="{9BED79FA-7FE1-45B8-813E-4C1A36B6A7F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9" creationId="{9727AF91-507C-447A-BBC7-3A3FD1AADF1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0" creationId="{C16D49C2-61D0-44BE-B14B-DA7A1FFA2DE6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1" creationId="{F1E76035-B3AF-4C88-B5C6-1E6C49D7AA3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2" creationId="{424C460E-61BA-4CA9-A170-3BB0625C485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3" creationId="{3CF10D14-F403-40FD-B549-442D27E9D10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4" creationId="{66AC2BC2-B848-4A88-A8C3-92792A94C96F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5" creationId="{2AD1D5B5-7F4C-48BD-B594-35D1BF936A2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6" creationId="{73569C06-293D-48A3-80C5-533A8E11BF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7" creationId="{1D529EA7-5C94-48F8-A641-6504F235727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8" creationId="{E6619A82-7518-4B0B-AE3A-E4382A48585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9" creationId="{F42081B0-B4EB-4E1C-901F-D231D72EE34B}"/>
          </ac:spMkLst>
        </pc:spChg>
        <pc:picChg chg="del mod">
          <ac:chgData name="tran ngan" userId="53bcb93868f6791d" providerId="LiveId" clId="{374A8C3E-2792-4AD7-8E1E-90029AF08E32}" dt="2022-04-21T04:01:52.908" v="322" actId="478"/>
          <ac:picMkLst>
            <pc:docMk/>
            <pc:sldMk cId="2372052938" sldId="438"/>
            <ac:picMk id="5" creationId="{B960F06E-C15D-49D5-9119-3E81612BF7FA}"/>
          </ac:picMkLst>
        </pc:picChg>
        <pc:picChg chg="add mod">
          <ac:chgData name="tran ngan" userId="53bcb93868f6791d" providerId="LiveId" clId="{374A8C3E-2792-4AD7-8E1E-90029AF08E32}" dt="2022-04-21T04:02:16.137" v="324"/>
          <ac:picMkLst>
            <pc:docMk/>
            <pc:sldMk cId="2372052938" sldId="438"/>
            <ac:picMk id="9" creationId="{FDF04B1A-B0F0-4BD6-AFEF-676E7496B8D8}"/>
          </ac:picMkLst>
        </pc:picChg>
      </pc:sldChg>
      <pc:sldChg chg="addSp delSp modSp add mod modAnim">
        <pc:chgData name="tran ngan" userId="53bcb93868f6791d" providerId="LiveId" clId="{374A8C3E-2792-4AD7-8E1E-90029AF08E32}" dt="2022-04-21T04:14:45.053" v="535" actId="478"/>
        <pc:sldMkLst>
          <pc:docMk/>
          <pc:sldMk cId="3645457344" sldId="439"/>
        </pc:sldMkLst>
        <pc:spChg chg="mod">
          <ac:chgData name="tran ngan" userId="53bcb93868f6791d" providerId="LiveId" clId="{374A8C3E-2792-4AD7-8E1E-90029AF08E32}" dt="2022-04-21T04:02:39.757" v="340" actId="20577"/>
          <ac:spMkLst>
            <pc:docMk/>
            <pc:sldMk cId="3645457344" sldId="439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7:41.073" v="478" actId="1076"/>
          <ac:spMkLst>
            <pc:docMk/>
            <pc:sldMk cId="3645457344" sldId="439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7:45.165" v="480" actId="404"/>
          <ac:spMkLst>
            <pc:docMk/>
            <pc:sldMk cId="3645457344" sldId="439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45.053" v="535" actId="478"/>
          <ac:spMkLst>
            <pc:docMk/>
            <pc:sldMk cId="3645457344" sldId="439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2" creationId="{5FEC8A46-1944-462F-AF7F-91CE3567925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3" creationId="{ABA2FD54-000A-461E-8C3C-9946094D56E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4" creationId="{872233F4-160B-483E-9839-1DB9DF71FEA4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5" creationId="{7AA9CB78-4724-4E5F-99C0-EE8EBB72456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6" creationId="{4FD70445-2512-4260-AE0A-2E0BC8A628D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7" creationId="{E158EAC7-3D7C-4643-BF9D-388D09B2EDA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8" creationId="{3B55D7D5-719F-4342-BE3E-F3337268507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9" creationId="{16A7A1E4-6918-4F47-A871-E3150B4AAB9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0" creationId="{51C08617-3F54-4B16-84CE-F279486BF60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1" creationId="{9B6E7C16-58B2-4626-860A-D4B88B608CE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2" creationId="{2EC70249-88FA-48AF-BDAC-99757333971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3" creationId="{2E11155E-1640-4ED0-88C5-63CF0701F8F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4" creationId="{78C517DD-E225-43DD-906A-A13EE25A12B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5" creationId="{2B869F33-BF4C-4FB5-B31D-4036C7F34ED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6" creationId="{D73AA833-8FD3-4C31-9617-391C1B1E0EB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7" creationId="{589658DA-AB1E-422F-BA74-FC5BD0F008B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8" creationId="{032929D2-3815-4956-86AE-59CA94C1289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9" creationId="{D509FEFF-3612-491F-965E-C48A5FB383C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0" creationId="{98A5DF14-5CC0-4A42-A14F-4A45C8994E0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1" creationId="{B49E244C-4717-4C93-8D1A-A92B73C553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2" creationId="{121DAB8E-80DC-45C6-903C-70BDE47F17D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3" creationId="{0E01244F-20A7-4775-AEE9-70489F2D42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4" creationId="{6633F215-CAA3-43D4-B768-6DEDF4B9692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5" creationId="{215C5E6B-3935-418F-BADD-E2D0874CCB6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6" creationId="{BD9C2E10-9D0C-4F0C-8DF7-204F3A3A473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7" creationId="{CB12ED56-F31F-44FF-9D0B-98FF09BBB56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8" creationId="{CF2C7495-050F-4581-9342-DF94644FE25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9" creationId="{48AB7D21-85C4-4DE6-BC89-28E49BCC17A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0" creationId="{692001B0-A8C2-44DC-BB91-A1C8917D625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1" creationId="{0B89E6B9-4038-4234-9666-48F77A35CB4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2" creationId="{229275EF-4814-4610-A431-66286515F5D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3" creationId="{4A33FC7A-5CA5-4DC9-B044-6F3B4BDDA31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4" creationId="{B7684376-2584-465C-B4B6-68B65E7BD2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5" creationId="{FD74F983-7364-4C3C-B34E-9916F1C1EA78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6" creationId="{43EE4EAB-B3B0-4126-BA4C-017D32BC19E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7" creationId="{0CFC9A2F-94F8-4D52-83BF-BBEF24FEDAB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8" creationId="{D3801372-BAD0-4515-903B-E67D1205A21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9" creationId="{61C80C0A-86F2-46A9-88EF-7029C0E3A75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0" creationId="{06AF69F4-6F07-43FD-98E3-208A7082010A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1" creationId="{C895B42C-6FA6-47FF-9A7A-7A82542677B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2" creationId="{1B4AE2F6-07C1-47F6-96B9-F0CD9BFE1AE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3" creationId="{0CCF36C2-F6F6-4D91-9091-B197EF95AA7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4" creationId="{CBC7099D-DEDD-4422-B906-3888D3CE454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5" creationId="{7EDB2B97-00C8-437C-BCA4-1FADE5DCDD3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6" creationId="{97FE70BF-2C84-49B6-AD5A-A9EB1514CA1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7" creationId="{F0C3069C-EAD4-4979-ADA1-0B282D68E0A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8" creationId="{E901E288-298F-4451-8E37-CA4407F8F39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9" creationId="{15516E86-3BA3-4E00-BB41-E37BC80692E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0" creationId="{D3A6F45C-A5DF-4BA5-AC23-2C007EF99F3A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1" creationId="{9D9D3B17-7618-4297-B61C-4EC46DB391C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2" creationId="{DA99A2CC-24B6-4DB4-B5B7-58A45275E9D8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3" creationId="{986AD01E-BB06-4FFB-A6E4-8E8AFBDE478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4" creationId="{3569B92C-293B-453D-8FA7-6FE42AF0A37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5" creationId="{F9AA8524-8EC3-4F91-B10D-443FBDE018C4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6" creationId="{64414734-68B7-477D-B19B-F9ECA8919C4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7" creationId="{C9CF462C-A98F-46F4-A04B-216DDBC6D69C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8" creationId="{86BA95CC-4E4E-4B07-A89D-2EC886B17DF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9" creationId="{7738BA08-A8AC-4D21-BF17-B2B2D55E9FF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0" creationId="{C8C84A88-4FBC-4ED2-BD61-4D6B8E0BCC1C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1" creationId="{49A6BA1E-E7EC-4EE0-BA3E-71BA1A5F85D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2" creationId="{F89E10DF-2816-4910-AE8B-755F8D138A8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3" creationId="{2879D843-6E27-4589-9A5A-0B678AB172F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4" creationId="{C4B387A9-D7AA-4BB4-98A4-BA4403482D4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5" creationId="{BA4BE9AB-2047-473C-927E-F546F33130D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6" creationId="{1BD9D4CC-EE4F-4238-89C0-7F4527FA101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7" creationId="{63E7AA17-09A5-4043-883D-3715FE6BA65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8" creationId="{6EF33EDC-1E7B-4278-9FE0-43CA5B78209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9" creationId="{8A8B81DB-2147-468A-BB05-533ABE1BF65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80" creationId="{8C82C31A-88B8-4E0A-8C59-DCD527363D0F}"/>
          </ac:spMkLst>
        </pc:spChg>
        <pc:picChg chg="del mod">
          <ac:chgData name="tran ngan" userId="53bcb93868f6791d" providerId="LiveId" clId="{374A8C3E-2792-4AD7-8E1E-90029AF08E32}" dt="2022-04-21T04:02:42.576" v="342" actId="478"/>
          <ac:picMkLst>
            <pc:docMk/>
            <pc:sldMk cId="3645457344" sldId="439"/>
            <ac:picMk id="9" creationId="{FDF04B1A-B0F0-4BD6-AFEF-676E7496B8D8}"/>
          </ac:picMkLst>
        </pc:picChg>
        <pc:picChg chg="add mod">
          <ac:chgData name="tran ngan" userId="53bcb93868f6791d" providerId="LiveId" clId="{374A8C3E-2792-4AD7-8E1E-90029AF08E32}" dt="2022-04-21T04:02:54.277" v="343"/>
          <ac:picMkLst>
            <pc:docMk/>
            <pc:sldMk cId="3645457344" sldId="439"/>
            <ac:picMk id="10" creationId="{FF7137AA-78D9-4574-B3C7-F372FA690FD5}"/>
          </ac:picMkLst>
        </pc:picChg>
      </pc:sldChg>
      <pc:sldChg chg="addSp delSp modSp add mod modAnim">
        <pc:chgData name="tran ngan" userId="53bcb93868f6791d" providerId="LiveId" clId="{374A8C3E-2792-4AD7-8E1E-90029AF08E32}" dt="2022-04-21T04:14:47.874" v="537" actId="478"/>
        <pc:sldMkLst>
          <pc:docMk/>
          <pc:sldMk cId="4033620338" sldId="440"/>
        </pc:sldMkLst>
        <pc:spChg chg="mod">
          <ac:chgData name="tran ngan" userId="53bcb93868f6791d" providerId="LiveId" clId="{374A8C3E-2792-4AD7-8E1E-90029AF08E32}" dt="2022-04-21T04:08:02.894" v="488" actId="20577"/>
          <ac:spMkLst>
            <pc:docMk/>
            <pc:sldMk cId="4033620338" sldId="440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8:06.896" v="492" actId="20577"/>
          <ac:spMkLst>
            <pc:docMk/>
            <pc:sldMk cId="4033620338" sldId="440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47.874" v="537" actId="478"/>
          <ac:spMkLst>
            <pc:docMk/>
            <pc:sldMk cId="4033620338" sldId="440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2" creationId="{CCED2F8B-AEED-4BA3-86CC-0DBC5B447F2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3" creationId="{9CE04F4A-BC0B-434A-A5B2-5A6EDCA1D24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4" creationId="{EB907922-BB23-42AF-8B53-ED846C14C3C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5" creationId="{3590644B-223A-4056-BBAC-A2B3B8FF88B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6" creationId="{3F539255-8E09-4C1A-8C84-6A6B7F46222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7" creationId="{DB1377A8-2A5B-4BDE-A3D7-D5727D8E2E9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8" creationId="{AB368121-3CCE-47B1-9390-D376C495187E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9" creationId="{C220B93E-A1E9-4902-B70A-3CD132DA153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0" creationId="{5F0CBBB2-FE61-43EB-A5F5-7A2D6C26493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1" creationId="{F503F745-5415-498A-838D-C3CD19B319D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2" creationId="{0CAA4E4B-0DF5-4406-8E98-D808AB76F12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3" creationId="{24DB2971-16BB-47C7-8720-D374ED1D7C6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4" creationId="{4E74A9AF-53FA-46E3-A1FC-83FE94091ED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5" creationId="{C8BE8DFD-69B8-415E-8CD9-08A5ED5E345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6" creationId="{50CD776C-126C-49DE-988D-E2A381E25FE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7" creationId="{07525842-5F65-41BA-8696-AE58A2482FF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8" creationId="{E271EA16-59A1-4B0D-8051-DFCD93D46A1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9" creationId="{25054930-14B7-4215-AB0B-AA95D68ED75A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0" creationId="{E5AEC5BB-2231-403A-BB92-1F580F7BF75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1" creationId="{2AB7FA4E-E33D-4B3F-8F4A-079046D7206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2" creationId="{87A29CC8-3953-462E-A770-F079DB52ED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3" creationId="{2DAD92C0-DB66-41D9-83BE-805EDF622B54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4" creationId="{6763F11A-BED4-493B-8744-AD953F1C555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5" creationId="{34C74E31-F06E-4990-9F26-7F570E9F58A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6" creationId="{170D9859-E655-4DC3-8196-2E2E55E4474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7" creationId="{C15A328E-C43B-4B50-A616-D88D4F18DBE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8" creationId="{9CFAA0BD-5C37-4185-9787-0203E7FC2CE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9" creationId="{7F41B759-A073-419B-9D49-99A88F27030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0" creationId="{B02C9633-5831-4CFB-8EDB-492CB145F85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1" creationId="{CA4B152B-9277-4513-8701-98E34CA03E3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2" creationId="{AEB447AD-2131-4589-8739-47B5FAA3BC3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3" creationId="{D222A599-C7D1-452B-BA36-FE268249BAC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4" creationId="{276FB0EC-4882-4B1E-8918-80C302FC4AC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5" creationId="{AEA72C9A-A3F8-493B-AAE6-2EC0714679A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6" creationId="{1483BF81-BF90-4A03-B567-6D6718BF852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7" creationId="{4CDE9D5E-EC40-43E0-A31E-6506E81630F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8" creationId="{91710991-A94C-4F4E-826A-1E84B090D57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9" creationId="{32ABF815-6009-48D9-A5F7-16CE192D14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0" creationId="{5EA39FB5-4F59-4FC6-94D6-7AD68065925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1" creationId="{54DF2BB6-8983-4DF0-90C7-72C719EE02F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2" creationId="{B3739166-74D5-4951-8D03-05689FED0BD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3" creationId="{1BA850CC-8001-46A0-AF24-8417FBC6E00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4" creationId="{65A243AD-14F1-4879-8E92-C3C40321817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5" creationId="{8817746B-B6A2-450F-8351-2F8F8C08383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6" creationId="{D719333D-9F8B-440A-ADF7-8D5619E2150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7" creationId="{2D149B18-D358-4913-888F-DD51B043A93A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8" creationId="{A942A783-0D2B-4D3E-AF09-F6382417CE84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9" creationId="{DA10661E-D1DD-45CD-9B47-6F2ECA2E0D9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0" creationId="{756F7CF9-77D7-483A-96DE-B99B8240C4B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1" creationId="{AAAFB508-B56F-4ED6-B45B-E56EADCB6F2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2" creationId="{E66E6E58-46D9-4C24-8228-4324A3094C4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3" creationId="{1F88A483-72F6-445C-8D29-C3FBD356FA9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4" creationId="{D7BE1C6B-FF11-4910-946A-3A6D4D92AEC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5" creationId="{F9D52FB5-F555-4E7D-8625-DFB1F8C1B65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6" creationId="{88945CCC-525F-47AC-874E-BDB7300D96C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7" creationId="{317C6768-FC91-41C3-8806-B7F8E8FD7CF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8" creationId="{7ADF7DAA-F2D9-477A-B27A-AB061923047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9" creationId="{F1A2F44C-9E13-426E-83C7-E2F7D56A874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0" creationId="{5C26F052-EE11-4463-A778-4E5629B2800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1" creationId="{815C5609-7782-4627-B0C2-9F3DE9D2CAE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2" creationId="{81297ECB-9A1E-4FB4-ACC0-87B51A29001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3" creationId="{1B1FE796-1E05-49AE-A158-19884731FCC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4" creationId="{DE30C250-60CE-4AE8-A3D9-CE2ADE61667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5" creationId="{3667AF7F-EDC8-473A-8E81-7CE5E0CD58B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6" creationId="{AFDB9CAE-22C8-4457-B365-DC0F34AC75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7" creationId="{6FD80F15-AC8F-45DD-B923-E595A8B636C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8" creationId="{034EFEE7-5234-469A-8195-BFBFB4FBE29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9" creationId="{56D2DD5E-82AF-4C29-B100-B41C68BB8FB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80" creationId="{C7FB1253-574A-4875-812A-95915CFE5EB0}"/>
          </ac:spMkLst>
        </pc:spChg>
        <pc:picChg chg="add mod">
          <ac:chgData name="tran ngan" userId="53bcb93868f6791d" providerId="LiveId" clId="{374A8C3E-2792-4AD7-8E1E-90029AF08E32}" dt="2022-04-21T04:03:31.721" v="369"/>
          <ac:picMkLst>
            <pc:docMk/>
            <pc:sldMk cId="4033620338" sldId="440"/>
            <ac:picMk id="9" creationId="{CA6961EE-8B8E-4914-8656-6026B7CAA1E6}"/>
          </ac:picMkLst>
        </pc:picChg>
        <pc:picChg chg="del mod">
          <ac:chgData name="tran ngan" userId="53bcb93868f6791d" providerId="LiveId" clId="{374A8C3E-2792-4AD7-8E1E-90029AF08E32}" dt="2022-04-21T04:03:22.638" v="368" actId="478"/>
          <ac:picMkLst>
            <pc:docMk/>
            <pc:sldMk cId="4033620338" sldId="440"/>
            <ac:picMk id="10" creationId="{FF7137AA-78D9-4574-B3C7-F372FA690FD5}"/>
          </ac:picMkLst>
        </pc:picChg>
      </pc:sldChg>
      <pc:sldChg chg="addSp delSp modSp add mod modAnim">
        <pc:chgData name="tran ngan" userId="53bcb93868f6791d" providerId="LiveId" clId="{374A8C3E-2792-4AD7-8E1E-90029AF08E32}" dt="2022-04-21T04:14:51.248" v="539" actId="478"/>
        <pc:sldMkLst>
          <pc:docMk/>
          <pc:sldMk cId="1920201471" sldId="441"/>
        </pc:sldMkLst>
        <pc:spChg chg="mod">
          <ac:chgData name="tran ngan" userId="53bcb93868f6791d" providerId="LiveId" clId="{374A8C3E-2792-4AD7-8E1E-90029AF08E32}" dt="2022-04-21T04:08:36.017" v="505" actId="1076"/>
          <ac:spMkLst>
            <pc:docMk/>
            <pc:sldMk cId="1920201471" sldId="441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8:38.941" v="506" actId="1076"/>
          <ac:spMkLst>
            <pc:docMk/>
            <pc:sldMk cId="1920201471" sldId="441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51.248" v="539" actId="478"/>
          <ac:spMkLst>
            <pc:docMk/>
            <pc:sldMk cId="1920201471" sldId="441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2" creationId="{66A33EA0-9F47-41CF-8DB1-A024846917F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3" creationId="{118FA0BE-8081-46F8-B5CB-743671955CB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4" creationId="{11E3237A-7AE9-4560-8FB0-09C02982824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5" creationId="{E1F54C48-FF23-4A18-8B85-41245ACD034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6" creationId="{2576ED61-2E96-478B-90D5-28558E7F47D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7" creationId="{511D803A-3203-4513-88BB-3ABBC3B26D0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8" creationId="{AC2D2D03-A11A-407F-BD69-4AE4AEC05CE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9" creationId="{A8ED97F2-B896-49A9-BE34-B67E27A77B2D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0" creationId="{CC2D279A-E2DD-4D83-BE86-524B223EEC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1" creationId="{FCC830BE-1988-421D-BC51-52F4D04BCE1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2" creationId="{4BE426EA-F01B-4CF5-914B-0BD5F1501E5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3" creationId="{E66C3B0E-D39A-49F7-AB93-FC0D9C02A8C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4" creationId="{6D208DAB-F9F2-44D8-9471-6E017179951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5" creationId="{618612BF-A851-47B4-898D-47BD53A7B34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6" creationId="{ECF5CC9A-CBA5-4F1F-A280-AEC97BFF94A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7" creationId="{6A79C42D-9DA0-4F5D-9B19-1C26DE761F8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8" creationId="{E6E49272-01B5-4C0F-B716-A01F3E65AAA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9" creationId="{AE273845-0659-4050-A50B-770CF42A7A4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0" creationId="{6B9C8A5B-0D51-4539-8C9F-12678E4CBF4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1" creationId="{6E65C56E-2CFB-480D-9B5F-16BA802C44E7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2" creationId="{CD64FF96-D4CD-4F70-87B7-05D222E3DA9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3" creationId="{EDCA2310-F7B0-4B46-B2F7-3F6715EA05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4" creationId="{23E5FB56-D54A-4F34-A6B4-617F57E5797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5" creationId="{22B8EEF6-49B8-4983-8AB3-56DBCB7A61F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6" creationId="{4D1F144A-8530-42E8-838A-B6242D9D7D6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7" creationId="{DCBC7BFC-93A0-442F-A683-D203FB36486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8" creationId="{D84B4A92-B0C4-456B-BD4B-2B2D03746CA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9" creationId="{F8012DC4-38C2-4480-A779-A7040BA648D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0" creationId="{7F1E5828-6E67-4643-9217-F040CC72CF7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1" creationId="{B45661BC-8F92-4EAE-9627-25DD7607918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2" creationId="{C0DFAB06-137C-427F-83DB-CEC8CF120BF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3" creationId="{9D0A63DB-48BD-4A26-BD7E-11A6E79FB93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4" creationId="{93EBBD8A-E3AA-4D22-83B8-D040F295C9B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5" creationId="{006328CE-940F-447D-821F-41D4174194ED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6" creationId="{1BD66AFF-F036-4561-9791-6DF9580A665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7" creationId="{E0099AB5-2D37-43D9-94E4-19085B97376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8" creationId="{B4CCFDDE-29B1-4848-AF51-AE811497AF0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9" creationId="{6A8B5138-B324-4CDD-BE3D-CE1A9F4C938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0" creationId="{B943706D-229E-4D11-80E9-E51B311ADE9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1" creationId="{B50DD753-DB63-4AB0-A2F9-7FF8EB1229C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2" creationId="{F8739EB8-E855-478B-B730-AC729DDDB05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3" creationId="{54A78732-11AF-404D-97BA-D062DFE58A9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4" creationId="{C153FB5E-CB93-4CF5-90C1-5F21B3A877C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5" creationId="{04E81EA2-FEAC-484D-97E0-25E9FB9503A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6" creationId="{FC508F0D-ED94-4636-8324-A201756EA38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7" creationId="{A3C9E134-C41C-434B-BD5B-CA7ED630CEE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8" creationId="{C0BC12C8-4C4B-4F9F-ABAB-071AEBFC0E5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9" creationId="{23092E7E-2129-40D5-A350-7D23B184886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0" creationId="{5316CB6E-2E3F-4262-BB3B-2510B18AF1F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1" creationId="{AD56543F-0B7C-46D0-BF09-F8E1560C4F5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2" creationId="{7F24DAD3-5292-457B-B97D-FC0304A49A7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3" creationId="{B6501456-0C26-4744-807B-E2D015F6D84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4" creationId="{BE21877F-1A8B-4F9A-AD3B-D8D26BE53D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5" creationId="{8C1E9710-3C2B-45EC-91FF-8A5A301FF20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6" creationId="{126D9A1E-A233-48E5-A9A5-A8DC7E962B7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7" creationId="{A1297F0F-3A91-4B91-B1E9-EDB70F87F2B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8" creationId="{961C908D-E48E-4FEB-BB34-DA29EEE69A6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9" creationId="{9894F98F-78F5-4462-BD43-6887886F7CA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0" creationId="{0A8A0871-36C7-4CB6-968F-636380620E7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1" creationId="{542A4CF1-1A10-4AC9-A2E0-11DABF1DFBC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2" creationId="{E82C2EA3-F94E-419B-9092-7C68EE84B78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3" creationId="{4750629B-2F3B-44BB-83BA-7842F2C8B49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4" creationId="{4A6F2286-AEF8-474D-865D-5D5984330A5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5" creationId="{268C46B6-66FE-4031-852F-819803923DD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6" creationId="{1F099FFC-3DE4-4201-805C-4165ADED52B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7" creationId="{3E34BC6C-C61E-4E67-B0F9-637DA0DC725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8" creationId="{729202E2-D11B-447D-83EF-1F7AA0348DB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9" creationId="{A1813372-23A2-431F-BC4E-8473FC90A0A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80" creationId="{70DC73AB-2B98-42E6-BB3D-06685E453E8B}"/>
          </ac:spMkLst>
        </pc:spChg>
        <pc:picChg chg="del mod">
          <ac:chgData name="tran ngan" userId="53bcb93868f6791d" providerId="LiveId" clId="{374A8C3E-2792-4AD7-8E1E-90029AF08E32}" dt="2022-04-21T04:03:51.505" v="379" actId="478"/>
          <ac:picMkLst>
            <pc:docMk/>
            <pc:sldMk cId="1920201471" sldId="441"/>
            <ac:picMk id="9" creationId="{CA6961EE-8B8E-4914-8656-6026B7CAA1E6}"/>
          </ac:picMkLst>
        </pc:picChg>
        <pc:picChg chg="add mod">
          <ac:chgData name="tran ngan" userId="53bcb93868f6791d" providerId="LiveId" clId="{374A8C3E-2792-4AD7-8E1E-90029AF08E32}" dt="2022-04-21T04:03:59.099" v="380"/>
          <ac:picMkLst>
            <pc:docMk/>
            <pc:sldMk cId="1920201471" sldId="441"/>
            <ac:picMk id="10" creationId="{ED113343-3702-4264-8806-1A98ADBA9600}"/>
          </ac:picMkLst>
        </pc:picChg>
      </pc:sldChg>
      <pc:sldChg chg="new del">
        <pc:chgData name="tran ngan" userId="53bcb93868f6791d" providerId="LiveId" clId="{374A8C3E-2792-4AD7-8E1E-90029AF08E32}" dt="2022-04-21T04:15:52.153" v="552" actId="47"/>
        <pc:sldMkLst>
          <pc:docMk/>
          <pc:sldMk cId="489814920" sldId="442"/>
        </pc:sldMkLst>
      </pc:sldChg>
      <pc:sldChg chg="addSp delSp modSp add mod ord">
        <pc:chgData name="tran ngan" userId="53bcb93868f6791d" providerId="LiveId" clId="{374A8C3E-2792-4AD7-8E1E-90029AF08E32}" dt="2022-04-21T04:17:32.415" v="574"/>
        <pc:sldMkLst>
          <pc:docMk/>
          <pc:sldMk cId="2842592751" sldId="443"/>
        </pc:sldMkLst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2" creationId="{ADB53495-0A89-4FDC-BDE3-0ADDFD8A32DA}"/>
          </ac:spMkLst>
        </pc:spChg>
        <pc:spChg chg="add mod">
          <ac:chgData name="tran ngan" userId="53bcb93868f6791d" providerId="LiveId" clId="{374A8C3E-2792-4AD7-8E1E-90029AF08E32}" dt="2022-04-21T04:16:43.386" v="573" actId="1076"/>
          <ac:spMkLst>
            <pc:docMk/>
            <pc:sldMk cId="2842592751" sldId="443"/>
            <ac:spMk id="3" creationId="{AB9BC10E-CBEE-4092-A658-C43203CB4836}"/>
          </ac:spMkLst>
        </pc:spChg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8" creationId="{82B35DA3-E89C-45F6-9DBA-74FFFE45BE7A}"/>
          </ac:spMkLst>
        </pc:spChg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12" creationId="{72BB68AD-B678-4DAA-B7C6-3A0C04F9B5A7}"/>
          </ac:spMkLst>
        </pc:spChg>
        <pc:spChg chg="add mod">
          <ac:chgData name="tran ngan" userId="53bcb93868f6791d" providerId="LiveId" clId="{374A8C3E-2792-4AD7-8E1E-90029AF08E32}" dt="2022-04-21T04:17:32.415" v="574"/>
          <ac:spMkLst>
            <pc:docMk/>
            <pc:sldMk cId="2842592751" sldId="443"/>
            <ac:spMk id="14" creationId="{A7189FCE-CA5C-4DF8-BE08-B3B830BFA3A0}"/>
          </ac:spMkLst>
        </pc:sp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7" creationId="{A352E125-7905-47E6-AFCF-24FF9C8611AA}"/>
          </ac:picMkLst>
        </pc:picChg>
        <pc:picChg chg="add del mod">
          <ac:chgData name="tran ngan" userId="53bcb93868f6791d" providerId="LiveId" clId="{374A8C3E-2792-4AD7-8E1E-90029AF08E32}" dt="2022-04-21T04:15:43.270" v="547" actId="478"/>
          <ac:picMkLst>
            <pc:docMk/>
            <pc:sldMk cId="2842592751" sldId="443"/>
            <ac:picMk id="11" creationId="{B25C72C2-DF8C-4ACE-AAD2-01C2826DDF0B}"/>
          </ac:picMkLst>
        </pc:picChg>
        <pc:picChg chg="add del mod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3" creationId="{810AFA65-6AE6-40F9-9C52-6C86FF76F23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19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0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1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2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3" creationId="{00000000-0000-0000-0000-000000000000}"/>
          </ac:picMkLst>
        </pc:picChg>
      </pc:sldChg>
      <pc:sldMasterChg chg="delSldLayout">
        <pc:chgData name="tran ngan" userId="53bcb93868f6791d" providerId="LiveId" clId="{374A8C3E-2792-4AD7-8E1E-90029AF08E32}" dt="2022-04-21T04:14:53.424" v="540" actId="47"/>
        <pc:sldMasterMkLst>
          <pc:docMk/>
          <pc:sldMasterMk cId="3777410841" sldId="2147483672"/>
        </pc:sldMasterMkLst>
        <pc:sldLayoutChg chg="del">
          <pc:chgData name="tran ngan" userId="53bcb93868f6791d" providerId="LiveId" clId="{374A8C3E-2792-4AD7-8E1E-90029AF08E32}" dt="2022-04-21T04:14:53.424" v="540" actId="47"/>
          <pc:sldLayoutMkLst>
            <pc:docMk/>
            <pc:sldMasterMk cId="3777410841" sldId="2147483672"/>
            <pc:sldLayoutMk cId="3497724070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B6557-B3BE-4F26-AC8A-D36A4F519F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CF78-B887-4972-80A7-06F6A9CF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83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3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5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33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8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96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7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65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79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584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27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holds a  flashcard and a sentence with a missing word.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Ask pupils to guess the answer as fast as possible.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have pupils do the same with the rest.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can be played in groups to make it more interesting.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929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34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18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27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865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232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061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Game: Look and choose!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divides the class into 2 teams: BOYS and GIRLS.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 boy says 1 sentence using the words and structures in the lesson to describe 1 of 4 pictures (A, B, C, D) and 1 girl says out loud the picture the boy is talking about.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the girls team will read and the boys team will guess. Repeat until there are no questions left.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410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Game: Look and choose!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divides the class into 2 teams: BOYS and GIRLS.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 boy says 1 sentence using the words and structures in the lesson to describe 1 of 4 pictures (A, B, C, D) and 1 girl says out loud the picture the boy is talking about.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the girls team will read and the boys team will guess. Repeat until there are no questions left.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927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460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97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CF78-B887-4972-80A7-06F6A9CFA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8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923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720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60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94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8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25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19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LUCKY WHEEL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Students choose a number. 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then asks pupils to make sentences with the words, phrases and pictures given.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Spin the wheel to get points.</a:t>
            </a: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84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2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61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4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2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25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869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63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7" name="Google Shape;37;p36"/>
          <p:cNvSpPr txBox="1"/>
          <p:nvPr/>
        </p:nvSpPr>
        <p:spPr>
          <a:xfrm>
            <a:off x="2506921" y="6700142"/>
            <a:ext cx="2400267" cy="16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en-US" altLang="zh-CN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</a:t>
            </a:r>
            <a:r>
              <a:rPr lang="zh-CN" altLang="en-US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模板</a:t>
            </a:r>
            <a:r>
              <a:rPr lang="zh-CN" altLang="en-US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http://www.1ppt.com/moban/ </a:t>
            </a:r>
            <a:endParaRPr sz="133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235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37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79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769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009500" y="4111500"/>
            <a:ext cx="3951200" cy="2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8585200" y="6019801"/>
            <a:ext cx="1447600" cy="144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6" name="Google Shape;36;p10"/>
          <p:cNvSpPr/>
          <p:nvPr/>
        </p:nvSpPr>
        <p:spPr>
          <a:xfrm>
            <a:off x="9093200" y="-609599"/>
            <a:ext cx="1447600" cy="144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7" name="Google Shape;37;p10"/>
          <p:cNvSpPr/>
          <p:nvPr/>
        </p:nvSpPr>
        <p:spPr>
          <a:xfrm>
            <a:off x="-584200" y="127001"/>
            <a:ext cx="1447600" cy="144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</p:spTree>
    <p:extLst>
      <p:ext uri="{BB962C8B-B14F-4D97-AF65-F5344CB8AC3E}">
        <p14:creationId xmlns:p14="http://schemas.microsoft.com/office/powerpoint/2010/main" val="400876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 rot="-2700000">
            <a:off x="-1318352" y="-1910075"/>
            <a:ext cx="4490859" cy="3151344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8"/>
          <p:cNvSpPr/>
          <p:nvPr/>
        </p:nvSpPr>
        <p:spPr>
          <a:xfrm>
            <a:off x="10384200" y="1245167"/>
            <a:ext cx="816832" cy="919203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2" name="Google Shape;302;p28"/>
          <p:cNvGrpSpPr/>
          <p:nvPr/>
        </p:nvGrpSpPr>
        <p:grpSpPr>
          <a:xfrm rot="-2100149">
            <a:off x="-266238" y="4068928"/>
            <a:ext cx="2386644" cy="3520165"/>
            <a:chOff x="2874425" y="502000"/>
            <a:chExt cx="614125" cy="905800"/>
          </a:xfrm>
        </p:grpSpPr>
        <p:sp>
          <p:nvSpPr>
            <p:cNvPr id="303" name="Google Shape;303;p28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28"/>
          <p:cNvSpPr/>
          <p:nvPr/>
        </p:nvSpPr>
        <p:spPr>
          <a:xfrm rot="-3929992">
            <a:off x="10541815" y="5047075"/>
            <a:ext cx="1745272" cy="2462156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295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6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410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23.gif"/><Relationship Id="rId18" Type="http://schemas.openxmlformats.org/officeDocument/2006/relationships/slide" Target="slide24.xml"/><Relationship Id="rId3" Type="http://schemas.openxmlformats.org/officeDocument/2006/relationships/image" Target="../media/image21.png"/><Relationship Id="rId7" Type="http://schemas.openxmlformats.org/officeDocument/2006/relationships/slide" Target="slide19.xml"/><Relationship Id="rId12" Type="http://schemas.openxmlformats.org/officeDocument/2006/relationships/image" Target="../media/image22.gif"/><Relationship Id="rId17" Type="http://schemas.openxmlformats.org/officeDocument/2006/relationships/slide" Target="slide25.xml"/><Relationship Id="rId2" Type="http://schemas.openxmlformats.org/officeDocument/2006/relationships/notesSlide" Target="../notesSlides/notesSlide9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5" Type="http://schemas.openxmlformats.org/officeDocument/2006/relationships/image" Target="../media/image25.png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21.xml"/><Relationship Id="rId1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audio" Target="../media/audio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òng ngủ, đồ nội thất&#10;&#10;Mô tả được tạo tự động">
            <a:extLst>
              <a:ext uri="{FF2B5EF4-FFF2-40B4-BE49-F238E27FC236}">
                <a16:creationId xmlns:a16="http://schemas.microsoft.com/office/drawing/2014/main" id="{F32735D1-FE14-48EA-80CF-DF1D079F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-1"/>
            <a:ext cx="12188238" cy="685800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5971A838-471E-49F8-A998-A39EC851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2291" y="-13115"/>
            <a:ext cx="2468775" cy="2547763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377B8268-C08D-41CA-BA13-0CE03E81C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" y="209461"/>
            <a:ext cx="942904" cy="479723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F755FFAD-9AC7-46ED-B5B1-E34FCFDB0856}"/>
              </a:ext>
            </a:extLst>
          </p:cNvPr>
          <p:cNvSpPr txBox="1"/>
          <p:nvPr/>
        </p:nvSpPr>
        <p:spPr>
          <a:xfrm>
            <a:off x="167123" y="393572"/>
            <a:ext cx="1767189" cy="173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en-US" sz="106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</a:t>
            </a:r>
          </a:p>
        </p:txBody>
      </p:sp>
      <p:pic>
        <p:nvPicPr>
          <p:cNvPr id="9" name="Google Shape;68;p1" descr="F:\1-原创素材\1_mm1102\PPT\PPT_014\materaials\pageimg_g16.png">
            <a:extLst>
              <a:ext uri="{FF2B5EF4-FFF2-40B4-BE49-F238E27FC236}">
                <a16:creationId xmlns:a16="http://schemas.microsoft.com/office/drawing/2014/main" id="{954E4C54-AFB0-491C-92A6-7BB950EA9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1725" y="125466"/>
            <a:ext cx="7416854" cy="199151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2A39A4-879F-47AC-8602-B5E9AC40BF25}"/>
              </a:ext>
            </a:extLst>
          </p:cNvPr>
          <p:cNvSpPr txBox="1"/>
          <p:nvPr/>
        </p:nvSpPr>
        <p:spPr>
          <a:xfrm>
            <a:off x="3445057" y="627719"/>
            <a:ext cx="6094119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My bedroom</a:t>
            </a:r>
          </a:p>
        </p:txBody>
      </p:sp>
      <p:sp>
        <p:nvSpPr>
          <p:cNvPr id="11" name="Google Shape;83;p1">
            <a:extLst>
              <a:ext uri="{FF2B5EF4-FFF2-40B4-BE49-F238E27FC236}">
                <a16:creationId xmlns:a16="http://schemas.microsoft.com/office/drawing/2014/main" id="{4159FD35-D6A9-4E38-9D3D-55127C11A815}"/>
              </a:ext>
            </a:extLst>
          </p:cNvPr>
          <p:cNvSpPr/>
          <p:nvPr/>
        </p:nvSpPr>
        <p:spPr>
          <a:xfrm>
            <a:off x="4316974" y="1458396"/>
            <a:ext cx="4026356" cy="495847"/>
          </a:xfrm>
          <a:prstGeom prst="roundRect">
            <a:avLst>
              <a:gd name="adj" fmla="val 50000"/>
            </a:avLst>
          </a:prstGeom>
          <a:solidFill>
            <a:schemeClr val="lt1">
              <a:alpha val="0"/>
            </a:schemeClr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2000"/>
            </a:pPr>
            <a:r>
              <a:rPr lang="en-US" altLang="zh-CN" sz="2666" kern="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Lesson 2 – Period 3</a:t>
            </a:r>
            <a:endParaRPr sz="2666" kern="0" dirty="0">
              <a:solidFill>
                <a:srgbClr val="7030A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9771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672824" y="3546747"/>
            <a:ext cx="5711040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latin typeface="Times New Roman (Headings)"/>
                <a:sym typeface="Arial"/>
              </a:rPr>
              <a:t>Look, listen and repeat.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FC79524-4FB7-4483-AC3E-E4E82321E7D8}"/>
              </a:ext>
            </a:extLst>
          </p:cNvPr>
          <p:cNvSpPr/>
          <p:nvPr/>
        </p:nvSpPr>
        <p:spPr>
          <a:xfrm>
            <a:off x="6969415" y="2223828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4414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1287913"/>
            <a:ext cx="11991975" cy="4048125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B6C534-8E9E-4F10-99C0-739AA842EE54}"/>
              </a:ext>
            </a:extLst>
          </p:cNvPr>
          <p:cNvSpPr/>
          <p:nvPr/>
        </p:nvSpPr>
        <p:spPr>
          <a:xfrm>
            <a:off x="1652506" y="1217004"/>
            <a:ext cx="2811006" cy="954696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85B5B6-1049-45CA-A7FA-87AE1D910805}"/>
              </a:ext>
            </a:extLst>
          </p:cNvPr>
          <p:cNvSpPr/>
          <p:nvPr/>
        </p:nvSpPr>
        <p:spPr>
          <a:xfrm>
            <a:off x="6447295" y="1287913"/>
            <a:ext cx="4601705" cy="578987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2" name="Track 35">
            <a:hlinkClick r:id="" action="ppaction://media"/>
            <a:extLst>
              <a:ext uri="{FF2B5EF4-FFF2-40B4-BE49-F238E27FC236}">
                <a16:creationId xmlns:a16="http://schemas.microsoft.com/office/drawing/2014/main" id="{29814570-AFC6-49A3-8055-9B81749E0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025" y="115171"/>
            <a:ext cx="1101833" cy="11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8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217004"/>
            <a:ext cx="119919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794707" y="3541962"/>
            <a:ext cx="5648433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sym typeface="Arial"/>
              </a:rPr>
              <a:t>Listen, point and say.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D6A380A-FDE6-4235-B21C-092408DB6EF2}"/>
              </a:ext>
            </a:extLst>
          </p:cNvPr>
          <p:cNvSpPr/>
          <p:nvPr/>
        </p:nvSpPr>
        <p:spPr>
          <a:xfrm>
            <a:off x="6969412" y="2290435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3153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938"/>
          <a:stretch/>
        </p:blipFill>
        <p:spPr>
          <a:xfrm>
            <a:off x="960895" y="733182"/>
            <a:ext cx="10339186" cy="5019675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E9A3289-E9A5-40AB-B6D4-7EA4D772A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5560879" y="2176514"/>
            <a:ext cx="677686" cy="1175091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0225A91-729A-4144-B496-51582BD16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5322">
            <a:off x="11070609" y="335724"/>
            <a:ext cx="750173" cy="130078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2C454BD-5C04-4049-9ED9-E490CD5C6A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5536648" y="5212193"/>
            <a:ext cx="623611" cy="1081326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BBCAC71-69E8-43C6-8B9C-1C57437A1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248">
            <a:off x="9004733" y="5456951"/>
            <a:ext cx="685505" cy="1188649"/>
          </a:xfrm>
          <a:prstGeom prst="rect">
            <a:avLst/>
          </a:prstGeom>
        </p:spPr>
      </p:pic>
      <p:pic>
        <p:nvPicPr>
          <p:cNvPr id="2" name="Track 36">
            <a:hlinkClick r:id="" action="ppaction://media"/>
            <a:extLst>
              <a:ext uri="{FF2B5EF4-FFF2-40B4-BE49-F238E27FC236}">
                <a16:creationId xmlns:a16="http://schemas.microsoft.com/office/drawing/2014/main" id="{3334A91E-C949-9030-40C1-353FD7121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681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1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07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9" name="Google Shape;159;p1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160" name="Google Shape;160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"/>
            <p:cNvSpPr txBox="1"/>
            <p:nvPr/>
          </p:nvSpPr>
          <p:spPr>
            <a:xfrm rot="-6650339">
              <a:off x="6674685" y="126928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2" name="Google Shape;162;p1"/>
            <p:cNvSpPr txBox="1"/>
            <p:nvPr/>
          </p:nvSpPr>
          <p:spPr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Google Shape;163;p1"/>
            <p:cNvSpPr txBox="1"/>
            <p:nvPr/>
          </p:nvSpPr>
          <p:spPr>
            <a:xfrm rot="-4009724">
              <a:off x="8020996" y="1266361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Google Shape;164;p1"/>
            <p:cNvSpPr txBox="1"/>
            <p:nvPr/>
          </p:nvSpPr>
          <p:spPr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10</a:t>
              </a:r>
              <a:endParaRPr kumimoji="0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Google Shape;165;p1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5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6" name="Google Shape;166;p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6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7" name="Google Shape;167;p1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7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1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8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69" name="Google Shape;16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>
            <a:hlinkClick r:id="rId4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1">
            <a:hlinkClick r:id="rId5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1">
            <a:hlinkClick r:id="rId6" action="ppaction://hlinksldjump"/>
          </p:cNvPr>
          <p:cNvSpPr/>
          <p:nvPr/>
        </p:nvSpPr>
        <p:spPr>
          <a:xfrm>
            <a:off x="3923935" y="2186964"/>
            <a:ext cx="1337700" cy="13377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1">
            <a:hlinkClick r:id="rId7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1">
            <a:hlinkClick r:id="rId8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1">
            <a:hlinkClick r:id="rId9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Google Shape;177;p1">
            <a:hlinkClick r:id="rId10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7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1">
            <a:hlinkClick r:id="rId11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8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402426" y="95110"/>
            <a:ext cx="512191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LUCKY WHEEL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11830" y="478508"/>
            <a:ext cx="7143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46194" y="2397345"/>
            <a:ext cx="1354214" cy="115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>
            <a:hlinkClick r:id="rId16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84;p1">
            <a:extLst>
              <a:ext uri="{FF2B5EF4-FFF2-40B4-BE49-F238E27FC236}">
                <a16:creationId xmlns:a16="http://schemas.microsoft.com/office/drawing/2014/main" id="{7713CFFF-E4FE-4D10-9201-C3030AA0566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264230" y="630908"/>
            <a:ext cx="71437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hlinkClick r:id="rId17" action="ppaction://hlinksldjump"/>
            <a:extLst>
              <a:ext uri="{FF2B5EF4-FFF2-40B4-BE49-F238E27FC236}">
                <a16:creationId xmlns:a16="http://schemas.microsoft.com/office/drawing/2014/main" id="{9FB46B56-CA1F-4F14-98B5-43619AA8544C}"/>
              </a:ext>
            </a:extLst>
          </p:cNvPr>
          <p:cNvSpPr/>
          <p:nvPr/>
        </p:nvSpPr>
        <p:spPr>
          <a:xfrm>
            <a:off x="10418315" y="5862678"/>
            <a:ext cx="1691829" cy="849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activity</a:t>
            </a:r>
          </a:p>
        </p:txBody>
      </p:sp>
      <p:sp>
        <p:nvSpPr>
          <p:cNvPr id="170" name="Google Shape;170;p1"/>
          <p:cNvSpPr/>
          <p:nvPr/>
        </p:nvSpPr>
        <p:spPr>
          <a:xfrm>
            <a:off x="11149486" y="2602572"/>
            <a:ext cx="1042514" cy="77189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SPIN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178;p1">
            <a:hlinkClick r:id="rId18" action="ppaction://hlinksldjump"/>
            <a:extLst>
              <a:ext uri="{FF2B5EF4-FFF2-40B4-BE49-F238E27FC236}">
                <a16:creationId xmlns:a16="http://schemas.microsoft.com/office/drawing/2014/main" id="{09222398-BE38-43D0-A21E-47972E387EE3}"/>
              </a:ext>
            </a:extLst>
          </p:cNvPr>
          <p:cNvSpPr/>
          <p:nvPr/>
        </p:nvSpPr>
        <p:spPr>
          <a:xfrm>
            <a:off x="3928487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75AD54-BE7D-4091-AFE0-22947F81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291" y="3604847"/>
            <a:ext cx="3676587" cy="523948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1257300" y="2205372"/>
            <a:ext cx="508526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 is………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5E6E1-FB3F-4D68-BE3C-5185401749C7}"/>
              </a:ext>
            </a:extLst>
          </p:cNvPr>
          <p:cNvSpPr/>
          <p:nvPr/>
        </p:nvSpPr>
        <p:spPr>
          <a:xfrm>
            <a:off x="2529359" y="2165585"/>
            <a:ext cx="40109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door      small.</a:t>
            </a:r>
            <a:endParaRPr kumimoji="0" lang="en-US" sz="5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Action Button: Go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33BAD61-9828-4041-8781-E65AA4305303}"/>
              </a:ext>
            </a:extLst>
          </p:cNvPr>
          <p:cNvSpPr/>
          <p:nvPr/>
        </p:nvSpPr>
        <p:spPr>
          <a:xfrm>
            <a:off x="213863" y="116356"/>
            <a:ext cx="120377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69" y="262272"/>
            <a:ext cx="45529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20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32B37-FD25-4899-8D57-EE9CE0B8E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414" y="3097705"/>
            <a:ext cx="3353268" cy="5239481"/>
          </a:xfrm>
          <a:prstGeom prst="rect">
            <a:avLst/>
          </a:prstGeom>
        </p:spPr>
      </p:pic>
      <p:sp>
        <p:nvSpPr>
          <p:cNvPr id="11" name="Action Button: Go Hom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1158827-9393-4618-814C-4CBB06C2294F}"/>
              </a:ext>
            </a:extLst>
          </p:cNvPr>
          <p:cNvSpPr/>
          <p:nvPr/>
        </p:nvSpPr>
        <p:spPr>
          <a:xfrm>
            <a:off x="214752" y="257175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10">
            <a:extLst>
              <a:ext uri="{FF2B5EF4-FFF2-40B4-BE49-F238E27FC236}">
                <a16:creationId xmlns:a16="http://schemas.microsoft.com/office/drawing/2014/main" id="{3EC5719B-C0CF-434B-B43D-18D2761D3425}"/>
              </a:ext>
            </a:extLst>
          </p:cNvPr>
          <p:cNvSpPr/>
          <p:nvPr/>
        </p:nvSpPr>
        <p:spPr>
          <a:xfrm>
            <a:off x="1312662" y="2174375"/>
            <a:ext cx="508526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 is………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C938E67-6A7C-4B91-89A1-2055E1EDB867}"/>
              </a:ext>
            </a:extLst>
          </p:cNvPr>
          <p:cNvSpPr/>
          <p:nvPr/>
        </p:nvSpPr>
        <p:spPr>
          <a:xfrm>
            <a:off x="2258733" y="2052935"/>
            <a:ext cx="4163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door     big .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314" y="257175"/>
            <a:ext cx="405765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32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DFD91-F66D-4F8C-A3C3-0B0DDF60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83" y="3916494"/>
            <a:ext cx="2888935" cy="3656715"/>
          </a:xfrm>
          <a:prstGeom prst="rect">
            <a:avLst/>
          </a:prstGeom>
        </p:spPr>
      </p:pic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5DC7C63-C591-46C3-925A-2777F114EFE5}"/>
              </a:ext>
            </a:extLst>
          </p:cNvPr>
          <p:cNvSpPr/>
          <p:nvPr/>
        </p:nvSpPr>
        <p:spPr>
          <a:xfrm>
            <a:off x="159390" y="19559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A3C5A9D4-CE54-4A78-8CE2-07C76C879F16}"/>
              </a:ext>
            </a:extLst>
          </p:cNvPr>
          <p:cNvSpPr/>
          <p:nvPr/>
        </p:nvSpPr>
        <p:spPr>
          <a:xfrm>
            <a:off x="1257300" y="2205372"/>
            <a:ext cx="621982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The…………… are………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311EA14-EE00-40FB-9C12-799AEDF20B50}"/>
              </a:ext>
            </a:extLst>
          </p:cNvPr>
          <p:cNvSpPr/>
          <p:nvPr/>
        </p:nvSpPr>
        <p:spPr>
          <a:xfrm>
            <a:off x="2538121" y="2110878"/>
            <a:ext cx="5173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chairs        new .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295" y="195597"/>
            <a:ext cx="4419600" cy="40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72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31FDEA-E2C3-4475-8050-4385CD92E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145" y="3575531"/>
            <a:ext cx="2888935" cy="3656715"/>
          </a:xfrm>
          <a:prstGeom prst="rect">
            <a:avLst/>
          </a:prstGeom>
        </p:spPr>
      </p:pic>
      <p:sp>
        <p:nvSpPr>
          <p:cNvPr id="16" name="Action Button: Go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F173558-DDF5-4DCC-900C-A59E301294F4}"/>
              </a:ext>
            </a:extLst>
          </p:cNvPr>
          <p:cNvSpPr/>
          <p:nvPr/>
        </p:nvSpPr>
        <p:spPr>
          <a:xfrm>
            <a:off x="159390" y="136020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10">
            <a:extLst>
              <a:ext uri="{FF2B5EF4-FFF2-40B4-BE49-F238E27FC236}">
                <a16:creationId xmlns:a16="http://schemas.microsoft.com/office/drawing/2014/main" id="{85AB317E-FB02-4962-A3CF-AFEC4D9A86EF}"/>
              </a:ext>
            </a:extLst>
          </p:cNvPr>
          <p:cNvSpPr/>
          <p:nvPr/>
        </p:nvSpPr>
        <p:spPr>
          <a:xfrm>
            <a:off x="1040322" y="2137603"/>
            <a:ext cx="621982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The…………… are………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0A95E31-BF36-4C7A-8DFB-79B98C0C4816}"/>
              </a:ext>
            </a:extLst>
          </p:cNvPr>
          <p:cNvSpPr/>
          <p:nvPr/>
        </p:nvSpPr>
        <p:spPr>
          <a:xfrm>
            <a:off x="2273936" y="2136440"/>
            <a:ext cx="517316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chairs        old .</a:t>
            </a:r>
            <a:endParaRPr kumimoji="0" lang="en-US" sz="5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97" y="247481"/>
            <a:ext cx="4543425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84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926746" y="3522808"/>
            <a:ext cx="5426122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Warm-up and review</a:t>
            </a:r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19FA83F2-0415-47EF-8481-DDCA9CF0EAAF}"/>
              </a:ext>
            </a:extLst>
          </p:cNvPr>
          <p:cNvSpPr/>
          <p:nvPr/>
        </p:nvSpPr>
        <p:spPr>
          <a:xfrm>
            <a:off x="7130601" y="2212611"/>
            <a:ext cx="810229" cy="943618"/>
          </a:xfrm>
          <a:prstGeom prst="rect">
            <a:avLst/>
          </a:prstGeom>
          <a:noFill/>
        </p:spPr>
        <p:txBody>
          <a:bodyPr wrap="squar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3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77066" y="2032903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16E881-08AF-4C50-818B-F6EA8C89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1850630" y="2238678"/>
            <a:ext cx="5163892" cy="923331"/>
          </a:xfrm>
          <a:prstGeom prst="wedgeRectCallout">
            <a:avLst>
              <a:gd name="adj1" fmla="val -46186"/>
              <a:gd name="adj2" fmla="val 1023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8AA600-1056-40A6-9A89-DD9E1BCA9B44}"/>
              </a:ext>
            </a:extLst>
          </p:cNvPr>
          <p:cNvSpPr/>
          <p:nvPr/>
        </p:nvSpPr>
        <p:spPr>
          <a:xfrm>
            <a:off x="2522587" y="2127828"/>
            <a:ext cx="44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door is big.</a:t>
            </a:r>
          </a:p>
        </p:txBody>
      </p:sp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837E8CE-10B1-48F2-8FAF-622960B58785}"/>
              </a:ext>
            </a:extLst>
          </p:cNvPr>
          <p:cNvSpPr/>
          <p:nvPr/>
        </p:nvSpPr>
        <p:spPr>
          <a:xfrm>
            <a:off x="319425" y="210680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479" y="210680"/>
            <a:ext cx="405765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70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D2F7DA-9D62-4551-B4A6-8980E4F59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sp>
        <p:nvSpPr>
          <p:cNvPr id="13" name="Action Button: Go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6127B58-548F-48A5-842D-1734691A50CA}"/>
              </a:ext>
            </a:extLst>
          </p:cNvPr>
          <p:cNvSpPr/>
          <p:nvPr/>
        </p:nvSpPr>
        <p:spPr>
          <a:xfrm>
            <a:off x="256581" y="262272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600B77D2-DBCE-4D21-8559-86A7C1E1AA7C}"/>
              </a:ext>
            </a:extLst>
          </p:cNvPr>
          <p:cNvSpPr/>
          <p:nvPr/>
        </p:nvSpPr>
        <p:spPr>
          <a:xfrm>
            <a:off x="1307705" y="2038653"/>
            <a:ext cx="5163892" cy="923331"/>
          </a:xfrm>
          <a:prstGeom prst="wedgeRectCallout">
            <a:avLst>
              <a:gd name="adj1" fmla="val -46186"/>
              <a:gd name="adj2" fmla="val 1023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6364E85-857B-49A9-9C64-F5EE57E0CFDB}"/>
              </a:ext>
            </a:extLst>
          </p:cNvPr>
          <p:cNvSpPr/>
          <p:nvPr/>
        </p:nvSpPr>
        <p:spPr>
          <a:xfrm>
            <a:off x="1354491" y="1894791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door is small.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69" y="262272"/>
            <a:ext cx="45529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83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AF5515-7E43-4ED7-B6D7-C5ACCFB8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3239132"/>
            <a:ext cx="2886075" cy="5191125"/>
          </a:xfrm>
          <a:prstGeom prst="rect">
            <a:avLst/>
          </a:prstGeom>
        </p:spPr>
      </p:pic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5918629-30F2-49F1-9184-A522322C78BC}"/>
              </a:ext>
            </a:extLst>
          </p:cNvPr>
          <p:cNvSpPr/>
          <p:nvPr/>
        </p:nvSpPr>
        <p:spPr>
          <a:xfrm>
            <a:off x="345003" y="247481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59B9C9D7-2C8C-42C9-AC7F-DA325945274F}"/>
              </a:ext>
            </a:extLst>
          </p:cNvPr>
          <p:cNvSpPr/>
          <p:nvPr/>
        </p:nvSpPr>
        <p:spPr>
          <a:xfrm>
            <a:off x="571500" y="2315801"/>
            <a:ext cx="6443022" cy="923331"/>
          </a:xfrm>
          <a:prstGeom prst="wedgeRectCallout">
            <a:avLst>
              <a:gd name="adj1" fmla="val -35098"/>
              <a:gd name="adj2" fmla="val 82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96600E9-3434-4FD5-86B8-DF313831D351}"/>
              </a:ext>
            </a:extLst>
          </p:cNvPr>
          <p:cNvSpPr/>
          <p:nvPr/>
        </p:nvSpPr>
        <p:spPr>
          <a:xfrm>
            <a:off x="1247980" y="2213553"/>
            <a:ext cx="5604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chairs are old.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97" y="247481"/>
            <a:ext cx="4543425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58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C08132-2079-4369-B6A6-6B06429A6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3239132"/>
            <a:ext cx="2886075" cy="5191125"/>
          </a:xfrm>
          <a:prstGeom prst="rect">
            <a:avLst/>
          </a:prstGeom>
        </p:spPr>
      </p:pic>
      <p:sp>
        <p:nvSpPr>
          <p:cNvPr id="16" name="Action Button: Go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BC6F767-4E0B-452B-87B4-0EAD3AA579AD}"/>
              </a:ext>
            </a:extLst>
          </p:cNvPr>
          <p:cNvSpPr/>
          <p:nvPr/>
        </p:nvSpPr>
        <p:spPr>
          <a:xfrm>
            <a:off x="345003" y="260006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10">
            <a:extLst>
              <a:ext uri="{FF2B5EF4-FFF2-40B4-BE49-F238E27FC236}">
                <a16:creationId xmlns:a16="http://schemas.microsoft.com/office/drawing/2014/main" id="{D0A775BC-EEED-4BFD-9495-EAF64910E572}"/>
              </a:ext>
            </a:extLst>
          </p:cNvPr>
          <p:cNvSpPr/>
          <p:nvPr/>
        </p:nvSpPr>
        <p:spPr>
          <a:xfrm>
            <a:off x="571500" y="2315801"/>
            <a:ext cx="6443022" cy="923331"/>
          </a:xfrm>
          <a:prstGeom prst="wedgeRectCallout">
            <a:avLst>
              <a:gd name="adj1" fmla="val -35098"/>
              <a:gd name="adj2" fmla="val 82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7F7F574-4BA2-407E-A45C-144A71C77A9E}"/>
              </a:ext>
            </a:extLst>
          </p:cNvPr>
          <p:cNvSpPr/>
          <p:nvPr/>
        </p:nvSpPr>
        <p:spPr>
          <a:xfrm>
            <a:off x="409576" y="2213553"/>
            <a:ext cx="6443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chairs are new.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295" y="195597"/>
            <a:ext cx="4419600" cy="40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26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B9BC10E-CBEE-4092-A658-C43203CB4836}"/>
              </a:ext>
            </a:extLst>
          </p:cNvPr>
          <p:cNvSpPr/>
          <p:nvPr/>
        </p:nvSpPr>
        <p:spPr>
          <a:xfrm>
            <a:off x="2279293" y="1438506"/>
            <a:ext cx="659707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+ 5</a:t>
            </a:r>
            <a:endParaRPr lang="vi-VN" sz="239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Action Button: Go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7189FCE-CA5C-4DF8-BE08-B3B830BFA3A0}"/>
              </a:ext>
            </a:extLst>
          </p:cNvPr>
          <p:cNvSpPr/>
          <p:nvPr/>
        </p:nvSpPr>
        <p:spPr>
          <a:xfrm>
            <a:off x="294687" y="182514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6288943" y="3584995"/>
            <a:ext cx="2739774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latin typeface="Times New Roman (Headings)"/>
                <a:sym typeface="Arial"/>
              </a:rPr>
              <a:t>Let’s talk.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2BB68AD-B678-4DAA-B7C6-3A0C04F9B5A7}"/>
              </a:ext>
            </a:extLst>
          </p:cNvPr>
          <p:cNvSpPr/>
          <p:nvPr/>
        </p:nvSpPr>
        <p:spPr>
          <a:xfrm>
            <a:off x="6969411" y="2254774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9839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982C6FB-064F-413B-9098-4D9D7CEFEE90}"/>
              </a:ext>
            </a:extLst>
          </p:cNvPr>
          <p:cNvSpPr/>
          <p:nvPr/>
        </p:nvSpPr>
        <p:spPr>
          <a:xfrm rot="1015902">
            <a:off x="4889995" y="2798972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B689D8-5142-4BE1-8925-77A279CD8B5F}"/>
              </a:ext>
            </a:extLst>
          </p:cNvPr>
          <p:cNvSpPr/>
          <p:nvPr/>
        </p:nvSpPr>
        <p:spPr>
          <a:xfrm>
            <a:off x="3740098" y="1101970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bed is big.</a:t>
            </a:r>
          </a:p>
        </p:txBody>
      </p:sp>
    </p:spTree>
    <p:extLst>
      <p:ext uri="{BB962C8B-B14F-4D97-AF65-F5344CB8AC3E}">
        <p14:creationId xmlns:p14="http://schemas.microsoft.com/office/powerpoint/2010/main" val="13830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9407"/>
            <a:ext cx="12106275" cy="55626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982C6FB-064F-413B-9098-4D9D7CEFEE90}"/>
              </a:ext>
            </a:extLst>
          </p:cNvPr>
          <p:cNvSpPr/>
          <p:nvPr/>
        </p:nvSpPr>
        <p:spPr>
          <a:xfrm rot="1015902">
            <a:off x="10532133" y="3410762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B689D8-5142-4BE1-8925-77A279CD8B5F}"/>
              </a:ext>
            </a:extLst>
          </p:cNvPr>
          <p:cNvSpPr/>
          <p:nvPr/>
        </p:nvSpPr>
        <p:spPr>
          <a:xfrm>
            <a:off x="3848587" y="1139407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desk is old.</a:t>
            </a:r>
          </a:p>
        </p:txBody>
      </p:sp>
    </p:spTree>
    <p:extLst>
      <p:ext uri="{BB962C8B-B14F-4D97-AF65-F5344CB8AC3E}">
        <p14:creationId xmlns:p14="http://schemas.microsoft.com/office/powerpoint/2010/main" val="3082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C8EE66-0E6D-4CB5-92AB-8B0E5221B2B6}"/>
              </a:ext>
            </a:extLst>
          </p:cNvPr>
          <p:cNvSpPr/>
          <p:nvPr/>
        </p:nvSpPr>
        <p:spPr>
          <a:xfrm>
            <a:off x="3864084" y="1099331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chairs are old.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BF25204-843D-443A-B64B-7FB4F010C33B}"/>
              </a:ext>
            </a:extLst>
          </p:cNvPr>
          <p:cNvSpPr/>
          <p:nvPr/>
        </p:nvSpPr>
        <p:spPr>
          <a:xfrm rot="1015902">
            <a:off x="8047263" y="2372895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1C2DB73-CFC0-40AB-80EB-3344D77522BE}"/>
              </a:ext>
            </a:extLst>
          </p:cNvPr>
          <p:cNvSpPr/>
          <p:nvPr/>
        </p:nvSpPr>
        <p:spPr>
          <a:xfrm rot="1015902">
            <a:off x="9519172" y="3062935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ED8294-56A5-483D-9791-CA6C18944C7B}"/>
              </a:ext>
            </a:extLst>
          </p:cNvPr>
          <p:cNvSpPr txBox="1"/>
          <p:nvPr/>
        </p:nvSpPr>
        <p:spPr>
          <a:xfrm>
            <a:off x="591798" y="1346661"/>
            <a:ext cx="11008403" cy="279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997" dirty="0">
                <a:latin typeface="Times New Roman (Headings)"/>
              </a:rPr>
              <a:t>Game:</a:t>
            </a:r>
            <a:r>
              <a:rPr lang="vi-VN" sz="7997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7997" dirty="0">
                <a:solidFill>
                  <a:srgbClr val="FF0000"/>
                </a:solidFill>
                <a:latin typeface="Times New Roman (Headings)"/>
              </a:rPr>
              <a:t>Who says fast?</a:t>
            </a:r>
          </a:p>
          <a:p>
            <a:pPr algn="ctr"/>
            <a:r>
              <a:rPr lang="en-US" sz="4798" dirty="0">
                <a:latin typeface="Times New Roman (Headings)"/>
              </a:rPr>
              <a:t>Look and choose A or B </a:t>
            </a:r>
          </a:p>
          <a:p>
            <a:pPr algn="ctr"/>
            <a:r>
              <a:rPr lang="en-US" sz="4798" dirty="0">
                <a:latin typeface="Times New Roman (Headings)"/>
              </a:rPr>
              <a:t>in 15 seconds.</a:t>
            </a:r>
          </a:p>
        </p:txBody>
      </p:sp>
    </p:spTree>
    <p:extLst>
      <p:ext uri="{BB962C8B-B14F-4D97-AF65-F5344CB8AC3E}">
        <p14:creationId xmlns:p14="http://schemas.microsoft.com/office/powerpoint/2010/main" val="3154046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367587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C8EE66-0E6D-4CB5-92AB-8B0E5221B2B6}"/>
              </a:ext>
            </a:extLst>
          </p:cNvPr>
          <p:cNvSpPr/>
          <p:nvPr/>
        </p:nvSpPr>
        <p:spPr>
          <a:xfrm>
            <a:off x="2969240" y="1037175"/>
            <a:ext cx="7366959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windows are small.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BF25204-843D-443A-B64B-7FB4F010C33B}"/>
              </a:ext>
            </a:extLst>
          </p:cNvPr>
          <p:cNvSpPr/>
          <p:nvPr/>
        </p:nvSpPr>
        <p:spPr>
          <a:xfrm rot="8926697">
            <a:off x="5276265" y="2733823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1C2DB73-CFC0-40AB-80EB-3344D77522BE}"/>
              </a:ext>
            </a:extLst>
          </p:cNvPr>
          <p:cNvSpPr/>
          <p:nvPr/>
        </p:nvSpPr>
        <p:spPr>
          <a:xfrm rot="9096860">
            <a:off x="10870238" y="3257796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0843" y="1060"/>
            <a:ext cx="12089879" cy="669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404" y="340397"/>
            <a:ext cx="1469357" cy="13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1024" y="806562"/>
            <a:ext cx="6062320" cy="83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924" y="1677381"/>
            <a:ext cx="6231247" cy="494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9430" y="3430061"/>
            <a:ext cx="3744222" cy="269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5674" y="1613864"/>
            <a:ext cx="2389312" cy="1769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772434" y="3654336"/>
            <a:ext cx="5370909" cy="978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408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400" dirty="0">
                <a:solidFill>
                  <a:srgbClr val="00B0F0"/>
                </a:solidFill>
                <a:latin typeface="Times New Roman (Headings)"/>
                <a:sym typeface="Arial"/>
              </a:rPr>
              <a:t>Fun corner and wrap-up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3893" y="2072421"/>
            <a:ext cx="158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408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408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8215E005-0435-4087-9D65-660FC8B18240}"/>
              </a:ext>
            </a:extLst>
          </p:cNvPr>
          <p:cNvSpPr/>
          <p:nvPr/>
        </p:nvSpPr>
        <p:spPr>
          <a:xfrm>
            <a:off x="6972536" y="2342156"/>
            <a:ext cx="970702" cy="861416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6054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id="{A8745C69-EF67-410A-A87D-8DD739CCC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3408" y="3310155"/>
            <a:ext cx="1668601" cy="3004591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53E56311-BD11-4F57-A41C-A4D5CE22C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6" y="3310155"/>
            <a:ext cx="1774117" cy="2528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4EDE7-1EE0-F058-221B-84823F56D69E}"/>
              </a:ext>
            </a:extLst>
          </p:cNvPr>
          <p:cNvSpPr txBox="1"/>
          <p:nvPr/>
        </p:nvSpPr>
        <p:spPr>
          <a:xfrm>
            <a:off x="2197664" y="2875002"/>
            <a:ext cx="76690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6"/>
                </a:solidFill>
                <a:latin typeface="Britannic Bold" panose="020B0903060703020204" pitchFamily="34" charset="0"/>
              </a:rPr>
              <a:t>LOOK AND CHOOSE!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AF50E-89B0-2537-89CF-6E600235D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4" b="89946" l="7835" r="89907">
                        <a14:foregroundMark x1="15139" y1="15440" x2="11288" y2="22801"/>
                        <a14:foregroundMark x1="11288" y1="22801" x2="6507" y2="48654"/>
                        <a14:foregroundMark x1="6507" y1="48654" x2="7835" y2="64093"/>
                        <a14:foregroundMark x1="7835" y1="64093" x2="14343" y2="76661"/>
                        <a14:foregroundMark x1="14343" y1="76661" x2="23108" y2="80790"/>
                        <a14:foregroundMark x1="23108" y1="80790" x2="30810" y2="78456"/>
                        <a14:foregroundMark x1="30810" y1="78456" x2="43825" y2="58528"/>
                        <a14:foregroundMark x1="43825" y1="58528" x2="40770" y2="22083"/>
                        <a14:foregroundMark x1="40770" y1="22083" x2="33068" y2="14901"/>
                        <a14:foregroundMark x1="33068" y1="14901" x2="22444" y2="14542"/>
                        <a14:foregroundMark x1="22444" y1="14542" x2="18459" y2="16517"/>
                        <a14:foregroundMark x1="17663" y1="35368" x2="18991" y2="38241"/>
                        <a14:foregroundMark x1="59761" y1="34111" x2="64542" y2="35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251" y="1081730"/>
            <a:ext cx="2686777" cy="19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, màn hình, TV, trong nhà&#10;&#10;Mô tả được tạo tự động">
            <a:extLst>
              <a:ext uri="{FF2B5EF4-FFF2-40B4-BE49-F238E27FC236}">
                <a16:creationId xmlns:a16="http://schemas.microsoft.com/office/drawing/2014/main" id="{A66B7A4B-51E6-4A77-93CF-FA08B300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7" y="-368587"/>
            <a:ext cx="10104028" cy="581039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8745C69-EF67-410A-A87D-8DD739CCC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779" y="3853409"/>
            <a:ext cx="1668601" cy="30045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8556DAB-77FA-4FA9-8DF6-F457DDABE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205" y="2712562"/>
            <a:ext cx="2675977" cy="18309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2C73A2E-1E97-47C7-A026-ADD80F9A3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834" y="541956"/>
            <a:ext cx="2781615" cy="1770432"/>
          </a:xfrm>
          <a:prstGeom prst="rect">
            <a:avLst/>
          </a:prstGeom>
        </p:spPr>
      </p:pic>
      <p:pic>
        <p:nvPicPr>
          <p:cNvPr id="1026" name="Picture 2" descr="Common Broken Garage Door Problems and Repairs">
            <a:extLst>
              <a:ext uri="{FF2B5EF4-FFF2-40B4-BE49-F238E27FC236}">
                <a16:creationId xmlns:a16="http://schemas.microsoft.com/office/drawing/2014/main" id="{7C5250FC-CB37-48A1-8968-92A4E9A4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34" y="2698533"/>
            <a:ext cx="2857717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Small Door (The Hope of the World) – Matt Bays">
            <a:extLst>
              <a:ext uri="{FF2B5EF4-FFF2-40B4-BE49-F238E27FC236}">
                <a16:creationId xmlns:a16="http://schemas.microsoft.com/office/drawing/2014/main" id="{897EE310-B590-4A13-AAC1-A5816E96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05" y="541956"/>
            <a:ext cx="2675978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5137105-0681-4EEB-B3BA-3471459CF309}"/>
              </a:ext>
            </a:extLst>
          </p:cNvPr>
          <p:cNvSpPr txBox="1"/>
          <p:nvPr/>
        </p:nvSpPr>
        <p:spPr>
          <a:xfrm>
            <a:off x="1867130" y="1093031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39AAB74-C29C-487D-8CEA-EB892C36272B}"/>
              </a:ext>
            </a:extLst>
          </p:cNvPr>
          <p:cNvSpPr txBox="1"/>
          <p:nvPr/>
        </p:nvSpPr>
        <p:spPr>
          <a:xfrm>
            <a:off x="5933759" y="114127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25BAA0F-F20F-4F80-A27D-5E99F19B6513}"/>
              </a:ext>
            </a:extLst>
          </p:cNvPr>
          <p:cNvSpPr txBox="1"/>
          <p:nvPr/>
        </p:nvSpPr>
        <p:spPr>
          <a:xfrm>
            <a:off x="1867129" y="3246492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21FE19E-8083-40E4-AED4-59DE2638CA05}"/>
              </a:ext>
            </a:extLst>
          </p:cNvPr>
          <p:cNvSpPr txBox="1"/>
          <p:nvPr/>
        </p:nvSpPr>
        <p:spPr>
          <a:xfrm>
            <a:off x="5871529" y="3297847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3" name="Speech Bubble: Rectangle 10">
            <a:extLst>
              <a:ext uri="{FF2B5EF4-FFF2-40B4-BE49-F238E27FC236}">
                <a16:creationId xmlns:a16="http://schemas.microsoft.com/office/drawing/2014/main" id="{09B68212-0752-416D-B909-9C5908FEB588}"/>
              </a:ext>
            </a:extLst>
          </p:cNvPr>
          <p:cNvSpPr/>
          <p:nvPr/>
        </p:nvSpPr>
        <p:spPr>
          <a:xfrm>
            <a:off x="1371599" y="5688237"/>
            <a:ext cx="3914775" cy="627808"/>
          </a:xfrm>
          <a:prstGeom prst="wedgeRectCallout">
            <a:avLst>
              <a:gd name="adj1" fmla="val -50325"/>
              <a:gd name="adj2" fmla="val -844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door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big.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10">
            <a:extLst>
              <a:ext uri="{FF2B5EF4-FFF2-40B4-BE49-F238E27FC236}">
                <a16:creationId xmlns:a16="http://schemas.microsoft.com/office/drawing/2014/main" id="{103953B5-9793-485F-9EAE-238EE4A7B02B}"/>
              </a:ext>
            </a:extLst>
          </p:cNvPr>
          <p:cNvSpPr/>
          <p:nvPr/>
        </p:nvSpPr>
        <p:spPr>
          <a:xfrm>
            <a:off x="6276976" y="5295900"/>
            <a:ext cx="3914774" cy="1419225"/>
          </a:xfrm>
          <a:prstGeom prst="wedgeRectCallout">
            <a:avLst>
              <a:gd name="adj1" fmla="val 52747"/>
              <a:gd name="adj2" fmla="val -678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Picture D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The door is big.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3E56311-BD11-4F57-A41C-A4D5CE22C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71" y="4031758"/>
            <a:ext cx="1774117" cy="25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, màn hình, TV, trong nhà&#10;&#10;Mô tả được tạo tự động">
            <a:extLst>
              <a:ext uri="{FF2B5EF4-FFF2-40B4-BE49-F238E27FC236}">
                <a16:creationId xmlns:a16="http://schemas.microsoft.com/office/drawing/2014/main" id="{A66B7A4B-51E6-4A77-93CF-FA08B300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7" y="-368587"/>
            <a:ext cx="10104028" cy="581039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8745C69-EF67-410A-A87D-8DD739CCC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779" y="3853409"/>
            <a:ext cx="1668601" cy="30045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8556DAB-77FA-4FA9-8DF6-F457DDABE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205" y="2712562"/>
            <a:ext cx="2675977" cy="18309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2C73A2E-1E97-47C7-A026-ADD80F9A3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834" y="541956"/>
            <a:ext cx="2781615" cy="1770432"/>
          </a:xfrm>
          <a:prstGeom prst="rect">
            <a:avLst/>
          </a:prstGeom>
        </p:spPr>
      </p:pic>
      <p:pic>
        <p:nvPicPr>
          <p:cNvPr id="1026" name="Picture 2" descr="Common Broken Garage Door Problems and Repairs">
            <a:extLst>
              <a:ext uri="{FF2B5EF4-FFF2-40B4-BE49-F238E27FC236}">
                <a16:creationId xmlns:a16="http://schemas.microsoft.com/office/drawing/2014/main" id="{7C5250FC-CB37-48A1-8968-92A4E9A4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60" y="573480"/>
            <a:ext cx="2857717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Small Door (The Hope of the World) – Matt Bays">
            <a:extLst>
              <a:ext uri="{FF2B5EF4-FFF2-40B4-BE49-F238E27FC236}">
                <a16:creationId xmlns:a16="http://schemas.microsoft.com/office/drawing/2014/main" id="{897EE310-B590-4A13-AAC1-A5816E96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32" y="2821750"/>
            <a:ext cx="2675978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5137105-0681-4EEB-B3BA-3471459CF309}"/>
              </a:ext>
            </a:extLst>
          </p:cNvPr>
          <p:cNvSpPr txBox="1"/>
          <p:nvPr/>
        </p:nvSpPr>
        <p:spPr>
          <a:xfrm>
            <a:off x="1867130" y="1093031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39AAB74-C29C-487D-8CEA-EB892C36272B}"/>
              </a:ext>
            </a:extLst>
          </p:cNvPr>
          <p:cNvSpPr txBox="1"/>
          <p:nvPr/>
        </p:nvSpPr>
        <p:spPr>
          <a:xfrm>
            <a:off x="5933759" y="114127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25BAA0F-F20F-4F80-A27D-5E99F19B6513}"/>
              </a:ext>
            </a:extLst>
          </p:cNvPr>
          <p:cNvSpPr txBox="1"/>
          <p:nvPr/>
        </p:nvSpPr>
        <p:spPr>
          <a:xfrm>
            <a:off x="1867129" y="3246492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21FE19E-8083-40E4-AED4-59DE2638CA05}"/>
              </a:ext>
            </a:extLst>
          </p:cNvPr>
          <p:cNvSpPr txBox="1"/>
          <p:nvPr/>
        </p:nvSpPr>
        <p:spPr>
          <a:xfrm>
            <a:off x="5871529" y="3297847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3" name="Speech Bubble: Rectangle 10">
            <a:extLst>
              <a:ext uri="{FF2B5EF4-FFF2-40B4-BE49-F238E27FC236}">
                <a16:creationId xmlns:a16="http://schemas.microsoft.com/office/drawing/2014/main" id="{09B68212-0752-416D-B909-9C5908FEB588}"/>
              </a:ext>
            </a:extLst>
          </p:cNvPr>
          <p:cNvSpPr/>
          <p:nvPr/>
        </p:nvSpPr>
        <p:spPr>
          <a:xfrm>
            <a:off x="1371599" y="5688237"/>
            <a:ext cx="3914775" cy="627808"/>
          </a:xfrm>
          <a:prstGeom prst="wedgeRectCallout">
            <a:avLst>
              <a:gd name="adj1" fmla="val -50325"/>
              <a:gd name="adj2" fmla="val -844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…….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10">
            <a:extLst>
              <a:ext uri="{FF2B5EF4-FFF2-40B4-BE49-F238E27FC236}">
                <a16:creationId xmlns:a16="http://schemas.microsoft.com/office/drawing/2014/main" id="{103953B5-9793-485F-9EAE-238EE4A7B02B}"/>
              </a:ext>
            </a:extLst>
          </p:cNvPr>
          <p:cNvSpPr/>
          <p:nvPr/>
        </p:nvSpPr>
        <p:spPr>
          <a:xfrm>
            <a:off x="6276976" y="5295900"/>
            <a:ext cx="3914774" cy="1419225"/>
          </a:xfrm>
          <a:prstGeom prst="wedgeRectCallout">
            <a:avLst>
              <a:gd name="adj1" fmla="val 52747"/>
              <a:gd name="adj2" fmla="val -678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Picture ………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……………………….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3E56311-BD11-4F57-A41C-A4D5CE22C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71" y="4031758"/>
            <a:ext cx="1774117" cy="25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, màn hình, TV, trong nhà&#10;&#10;Mô tả được tạo tự động">
            <a:extLst>
              <a:ext uri="{FF2B5EF4-FFF2-40B4-BE49-F238E27FC236}">
                <a16:creationId xmlns:a16="http://schemas.microsoft.com/office/drawing/2014/main" id="{A66B7A4B-51E6-4A77-93CF-FA08B300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7" y="-368587"/>
            <a:ext cx="10104028" cy="581039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8745C69-EF67-410A-A87D-8DD739CCC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779" y="3853409"/>
            <a:ext cx="1668601" cy="30045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8556DAB-77FA-4FA9-8DF6-F457DDABE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205" y="2712562"/>
            <a:ext cx="2675977" cy="18309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2C73A2E-1E97-47C7-A026-ADD80F9A3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834" y="541956"/>
            <a:ext cx="2781615" cy="1770432"/>
          </a:xfrm>
          <a:prstGeom prst="rect">
            <a:avLst/>
          </a:prstGeom>
        </p:spPr>
      </p:pic>
      <p:pic>
        <p:nvPicPr>
          <p:cNvPr id="1026" name="Picture 2" descr="Common Broken Garage Door Problems and Repairs">
            <a:extLst>
              <a:ext uri="{FF2B5EF4-FFF2-40B4-BE49-F238E27FC236}">
                <a16:creationId xmlns:a16="http://schemas.microsoft.com/office/drawing/2014/main" id="{7C5250FC-CB37-48A1-8968-92A4E9A4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34" y="2698533"/>
            <a:ext cx="2857717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Small Door (The Hope of the World) – Matt Bays">
            <a:extLst>
              <a:ext uri="{FF2B5EF4-FFF2-40B4-BE49-F238E27FC236}">
                <a16:creationId xmlns:a16="http://schemas.microsoft.com/office/drawing/2014/main" id="{897EE310-B590-4A13-AAC1-A5816E96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05" y="541956"/>
            <a:ext cx="2675978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5137105-0681-4EEB-B3BA-3471459CF309}"/>
              </a:ext>
            </a:extLst>
          </p:cNvPr>
          <p:cNvSpPr txBox="1"/>
          <p:nvPr/>
        </p:nvSpPr>
        <p:spPr>
          <a:xfrm>
            <a:off x="1867130" y="1093031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39AAB74-C29C-487D-8CEA-EB892C36272B}"/>
              </a:ext>
            </a:extLst>
          </p:cNvPr>
          <p:cNvSpPr txBox="1"/>
          <p:nvPr/>
        </p:nvSpPr>
        <p:spPr>
          <a:xfrm>
            <a:off x="5933759" y="114127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25BAA0F-F20F-4F80-A27D-5E99F19B6513}"/>
              </a:ext>
            </a:extLst>
          </p:cNvPr>
          <p:cNvSpPr txBox="1"/>
          <p:nvPr/>
        </p:nvSpPr>
        <p:spPr>
          <a:xfrm>
            <a:off x="1867129" y="3246492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21FE19E-8083-40E4-AED4-59DE2638CA05}"/>
              </a:ext>
            </a:extLst>
          </p:cNvPr>
          <p:cNvSpPr txBox="1"/>
          <p:nvPr/>
        </p:nvSpPr>
        <p:spPr>
          <a:xfrm>
            <a:off x="5871529" y="3297847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3" name="Speech Bubble: Rectangle 10">
            <a:extLst>
              <a:ext uri="{FF2B5EF4-FFF2-40B4-BE49-F238E27FC236}">
                <a16:creationId xmlns:a16="http://schemas.microsoft.com/office/drawing/2014/main" id="{09B68212-0752-416D-B909-9C5908FEB588}"/>
              </a:ext>
            </a:extLst>
          </p:cNvPr>
          <p:cNvSpPr/>
          <p:nvPr/>
        </p:nvSpPr>
        <p:spPr>
          <a:xfrm>
            <a:off x="1371599" y="5688237"/>
            <a:ext cx="3914775" cy="627808"/>
          </a:xfrm>
          <a:prstGeom prst="wedgeRectCallout">
            <a:avLst>
              <a:gd name="adj1" fmla="val -50325"/>
              <a:gd name="adj2" fmla="val -844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……..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………..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10">
            <a:extLst>
              <a:ext uri="{FF2B5EF4-FFF2-40B4-BE49-F238E27FC236}">
                <a16:creationId xmlns:a16="http://schemas.microsoft.com/office/drawing/2014/main" id="{103953B5-9793-485F-9EAE-238EE4A7B02B}"/>
              </a:ext>
            </a:extLst>
          </p:cNvPr>
          <p:cNvSpPr/>
          <p:nvPr/>
        </p:nvSpPr>
        <p:spPr>
          <a:xfrm>
            <a:off x="6276976" y="5295900"/>
            <a:ext cx="3914774" cy="1419225"/>
          </a:xfrm>
          <a:prstGeom prst="wedgeRectCallout">
            <a:avLst>
              <a:gd name="adj1" fmla="val 52747"/>
              <a:gd name="adj2" fmla="val -678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Picture ………..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………………………..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3E56311-BD11-4F57-A41C-A4D5CE22C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71" y="4031758"/>
            <a:ext cx="1774117" cy="25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, màn hình, TV, trong nhà&#10;&#10;Mô tả được tạo tự động">
            <a:extLst>
              <a:ext uri="{FF2B5EF4-FFF2-40B4-BE49-F238E27FC236}">
                <a16:creationId xmlns:a16="http://schemas.microsoft.com/office/drawing/2014/main" id="{A66B7A4B-51E6-4A77-93CF-FA08B300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7" y="-368587"/>
            <a:ext cx="10104028" cy="581039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8745C69-EF67-410A-A87D-8DD739CCC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779" y="3853409"/>
            <a:ext cx="1668601" cy="30045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8556DAB-77FA-4FA9-8DF6-F457DDABE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205" y="2712562"/>
            <a:ext cx="2675977" cy="18309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2C73A2E-1E97-47C7-A026-ADD80F9A3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834" y="541956"/>
            <a:ext cx="2781615" cy="1770432"/>
          </a:xfrm>
          <a:prstGeom prst="rect">
            <a:avLst/>
          </a:prstGeom>
        </p:spPr>
      </p:pic>
      <p:pic>
        <p:nvPicPr>
          <p:cNvPr id="1026" name="Picture 2" descr="Common Broken Garage Door Problems and Repairs">
            <a:extLst>
              <a:ext uri="{FF2B5EF4-FFF2-40B4-BE49-F238E27FC236}">
                <a16:creationId xmlns:a16="http://schemas.microsoft.com/office/drawing/2014/main" id="{7C5250FC-CB37-48A1-8968-92A4E9A4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34" y="2698533"/>
            <a:ext cx="2857717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Small Door (The Hope of the World) – Matt Bays">
            <a:extLst>
              <a:ext uri="{FF2B5EF4-FFF2-40B4-BE49-F238E27FC236}">
                <a16:creationId xmlns:a16="http://schemas.microsoft.com/office/drawing/2014/main" id="{897EE310-B590-4A13-AAC1-A5816E96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05" y="541956"/>
            <a:ext cx="2675978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5137105-0681-4EEB-B3BA-3471459CF309}"/>
              </a:ext>
            </a:extLst>
          </p:cNvPr>
          <p:cNvSpPr txBox="1"/>
          <p:nvPr/>
        </p:nvSpPr>
        <p:spPr>
          <a:xfrm>
            <a:off x="1867130" y="1093031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39AAB74-C29C-487D-8CEA-EB892C36272B}"/>
              </a:ext>
            </a:extLst>
          </p:cNvPr>
          <p:cNvSpPr txBox="1"/>
          <p:nvPr/>
        </p:nvSpPr>
        <p:spPr>
          <a:xfrm>
            <a:off x="5933759" y="114127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25BAA0F-F20F-4F80-A27D-5E99F19B6513}"/>
              </a:ext>
            </a:extLst>
          </p:cNvPr>
          <p:cNvSpPr txBox="1"/>
          <p:nvPr/>
        </p:nvSpPr>
        <p:spPr>
          <a:xfrm>
            <a:off x="1867129" y="3246492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21FE19E-8083-40E4-AED4-59DE2638CA05}"/>
              </a:ext>
            </a:extLst>
          </p:cNvPr>
          <p:cNvSpPr txBox="1"/>
          <p:nvPr/>
        </p:nvSpPr>
        <p:spPr>
          <a:xfrm>
            <a:off x="5871529" y="3297847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3" name="Speech Bubble: Rectangle 10">
            <a:extLst>
              <a:ext uri="{FF2B5EF4-FFF2-40B4-BE49-F238E27FC236}">
                <a16:creationId xmlns:a16="http://schemas.microsoft.com/office/drawing/2014/main" id="{09B68212-0752-416D-B909-9C5908FEB588}"/>
              </a:ext>
            </a:extLst>
          </p:cNvPr>
          <p:cNvSpPr/>
          <p:nvPr/>
        </p:nvSpPr>
        <p:spPr>
          <a:xfrm>
            <a:off x="1371599" y="5688237"/>
            <a:ext cx="3914775" cy="627808"/>
          </a:xfrm>
          <a:prstGeom prst="wedgeRectCallout">
            <a:avLst>
              <a:gd name="adj1" fmla="val -50325"/>
              <a:gd name="adj2" fmla="val -844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……..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………..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10">
            <a:extLst>
              <a:ext uri="{FF2B5EF4-FFF2-40B4-BE49-F238E27FC236}">
                <a16:creationId xmlns:a16="http://schemas.microsoft.com/office/drawing/2014/main" id="{103953B5-9793-485F-9EAE-238EE4A7B02B}"/>
              </a:ext>
            </a:extLst>
          </p:cNvPr>
          <p:cNvSpPr/>
          <p:nvPr/>
        </p:nvSpPr>
        <p:spPr>
          <a:xfrm>
            <a:off x="6276976" y="5295900"/>
            <a:ext cx="3914774" cy="1419225"/>
          </a:xfrm>
          <a:prstGeom prst="wedgeRectCallout">
            <a:avLst>
              <a:gd name="adj1" fmla="val 52747"/>
              <a:gd name="adj2" fmla="val -678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Picture ………..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………………………..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3E56311-BD11-4F57-A41C-A4D5CE22C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71" y="4031758"/>
            <a:ext cx="1774117" cy="25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, màn hình, TV, trong nhà&#10;&#10;Mô tả được tạo tự động">
            <a:extLst>
              <a:ext uri="{FF2B5EF4-FFF2-40B4-BE49-F238E27FC236}">
                <a16:creationId xmlns:a16="http://schemas.microsoft.com/office/drawing/2014/main" id="{A66B7A4B-51E6-4A77-93CF-FA08B300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7" y="-368587"/>
            <a:ext cx="10104028" cy="581039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8745C69-EF67-410A-A87D-8DD739CCC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779" y="3853409"/>
            <a:ext cx="1668601" cy="30045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8556DAB-77FA-4FA9-8DF6-F457DDABE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164" y="2705546"/>
            <a:ext cx="2675977" cy="18309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2C73A2E-1E97-47C7-A026-ADD80F9A3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256" y="607607"/>
            <a:ext cx="2781615" cy="1770432"/>
          </a:xfrm>
          <a:prstGeom prst="rect">
            <a:avLst/>
          </a:prstGeom>
        </p:spPr>
      </p:pic>
      <p:pic>
        <p:nvPicPr>
          <p:cNvPr id="1026" name="Picture 2" descr="Common Broken Garage Door Problems and Repairs">
            <a:extLst>
              <a:ext uri="{FF2B5EF4-FFF2-40B4-BE49-F238E27FC236}">
                <a16:creationId xmlns:a16="http://schemas.microsoft.com/office/drawing/2014/main" id="{7C5250FC-CB37-48A1-8968-92A4E9A4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77" y="549805"/>
            <a:ext cx="2857717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Small Door (The Hope of the World) – Matt Bays">
            <a:extLst>
              <a:ext uri="{FF2B5EF4-FFF2-40B4-BE49-F238E27FC236}">
                <a16:creationId xmlns:a16="http://schemas.microsoft.com/office/drawing/2014/main" id="{897EE310-B590-4A13-AAC1-A5816E96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04" y="2745799"/>
            <a:ext cx="2675978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5137105-0681-4EEB-B3BA-3471459CF309}"/>
              </a:ext>
            </a:extLst>
          </p:cNvPr>
          <p:cNvSpPr txBox="1"/>
          <p:nvPr/>
        </p:nvSpPr>
        <p:spPr>
          <a:xfrm>
            <a:off x="1867130" y="1093031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39AAB74-C29C-487D-8CEA-EB892C36272B}"/>
              </a:ext>
            </a:extLst>
          </p:cNvPr>
          <p:cNvSpPr txBox="1"/>
          <p:nvPr/>
        </p:nvSpPr>
        <p:spPr>
          <a:xfrm>
            <a:off x="5933759" y="114127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25BAA0F-F20F-4F80-A27D-5E99F19B6513}"/>
              </a:ext>
            </a:extLst>
          </p:cNvPr>
          <p:cNvSpPr txBox="1"/>
          <p:nvPr/>
        </p:nvSpPr>
        <p:spPr>
          <a:xfrm>
            <a:off x="1867129" y="3246492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21FE19E-8083-40E4-AED4-59DE2638CA05}"/>
              </a:ext>
            </a:extLst>
          </p:cNvPr>
          <p:cNvSpPr txBox="1"/>
          <p:nvPr/>
        </p:nvSpPr>
        <p:spPr>
          <a:xfrm>
            <a:off x="5871529" y="3297847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3" name="Speech Bubble: Rectangle 10">
            <a:extLst>
              <a:ext uri="{FF2B5EF4-FFF2-40B4-BE49-F238E27FC236}">
                <a16:creationId xmlns:a16="http://schemas.microsoft.com/office/drawing/2014/main" id="{09B68212-0752-416D-B909-9C5908FEB588}"/>
              </a:ext>
            </a:extLst>
          </p:cNvPr>
          <p:cNvSpPr/>
          <p:nvPr/>
        </p:nvSpPr>
        <p:spPr>
          <a:xfrm>
            <a:off x="1371599" y="5688237"/>
            <a:ext cx="3914775" cy="627808"/>
          </a:xfrm>
          <a:prstGeom prst="wedgeRectCallout">
            <a:avLst>
              <a:gd name="adj1" fmla="val -50325"/>
              <a:gd name="adj2" fmla="val -844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…….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10">
            <a:extLst>
              <a:ext uri="{FF2B5EF4-FFF2-40B4-BE49-F238E27FC236}">
                <a16:creationId xmlns:a16="http://schemas.microsoft.com/office/drawing/2014/main" id="{103953B5-9793-485F-9EAE-238EE4A7B02B}"/>
              </a:ext>
            </a:extLst>
          </p:cNvPr>
          <p:cNvSpPr/>
          <p:nvPr/>
        </p:nvSpPr>
        <p:spPr>
          <a:xfrm>
            <a:off x="6276976" y="5295900"/>
            <a:ext cx="3914774" cy="1419225"/>
          </a:xfrm>
          <a:prstGeom prst="wedgeRectCallout">
            <a:avLst>
              <a:gd name="adj1" fmla="val 52747"/>
              <a:gd name="adj2" fmla="val -678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Picture ………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……………………….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3E56311-BD11-4F57-A41C-A4D5CE22C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71" y="4031758"/>
            <a:ext cx="1774117" cy="25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, màn hình, TV, trong nhà&#10;&#10;Mô tả được tạo tự động">
            <a:extLst>
              <a:ext uri="{FF2B5EF4-FFF2-40B4-BE49-F238E27FC236}">
                <a16:creationId xmlns:a16="http://schemas.microsoft.com/office/drawing/2014/main" id="{A66B7A4B-51E6-4A77-93CF-FA08B300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7" y="-368587"/>
            <a:ext cx="10104028" cy="581039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8745C69-EF67-410A-A87D-8DD739CCC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779" y="3853409"/>
            <a:ext cx="1668601" cy="30045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8556DAB-77FA-4FA9-8DF6-F457DDABE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24" y="556731"/>
            <a:ext cx="2675977" cy="18309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2C73A2E-1E97-47C7-A026-ADD80F9A3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834" y="541956"/>
            <a:ext cx="2781615" cy="1770432"/>
          </a:xfrm>
          <a:prstGeom prst="rect">
            <a:avLst/>
          </a:prstGeom>
        </p:spPr>
      </p:pic>
      <p:pic>
        <p:nvPicPr>
          <p:cNvPr id="1026" name="Picture 2" descr="Common Broken Garage Door Problems and Repairs">
            <a:extLst>
              <a:ext uri="{FF2B5EF4-FFF2-40B4-BE49-F238E27FC236}">
                <a16:creationId xmlns:a16="http://schemas.microsoft.com/office/drawing/2014/main" id="{7C5250FC-CB37-48A1-8968-92A4E9A4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34" y="2698533"/>
            <a:ext cx="2857717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Small Door (The Hope of the World) – Matt Bays">
            <a:extLst>
              <a:ext uri="{FF2B5EF4-FFF2-40B4-BE49-F238E27FC236}">
                <a16:creationId xmlns:a16="http://schemas.microsoft.com/office/drawing/2014/main" id="{897EE310-B590-4A13-AAC1-A5816E96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46" y="2748841"/>
            <a:ext cx="2675978" cy="1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5137105-0681-4EEB-B3BA-3471459CF309}"/>
              </a:ext>
            </a:extLst>
          </p:cNvPr>
          <p:cNvSpPr txBox="1"/>
          <p:nvPr/>
        </p:nvSpPr>
        <p:spPr>
          <a:xfrm>
            <a:off x="1867130" y="1093031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39AAB74-C29C-487D-8CEA-EB892C36272B}"/>
              </a:ext>
            </a:extLst>
          </p:cNvPr>
          <p:cNvSpPr txBox="1"/>
          <p:nvPr/>
        </p:nvSpPr>
        <p:spPr>
          <a:xfrm>
            <a:off x="5933759" y="114127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25BAA0F-F20F-4F80-A27D-5E99F19B6513}"/>
              </a:ext>
            </a:extLst>
          </p:cNvPr>
          <p:cNvSpPr txBox="1"/>
          <p:nvPr/>
        </p:nvSpPr>
        <p:spPr>
          <a:xfrm>
            <a:off x="1867129" y="3246492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21FE19E-8083-40E4-AED4-59DE2638CA05}"/>
              </a:ext>
            </a:extLst>
          </p:cNvPr>
          <p:cNvSpPr txBox="1"/>
          <p:nvPr/>
        </p:nvSpPr>
        <p:spPr>
          <a:xfrm>
            <a:off x="5871529" y="3297847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3" name="Speech Bubble: Rectangle 10">
            <a:extLst>
              <a:ext uri="{FF2B5EF4-FFF2-40B4-BE49-F238E27FC236}">
                <a16:creationId xmlns:a16="http://schemas.microsoft.com/office/drawing/2014/main" id="{09B68212-0752-416D-B909-9C5908FEB588}"/>
              </a:ext>
            </a:extLst>
          </p:cNvPr>
          <p:cNvSpPr/>
          <p:nvPr/>
        </p:nvSpPr>
        <p:spPr>
          <a:xfrm>
            <a:off x="1371599" y="5688237"/>
            <a:ext cx="3914775" cy="627808"/>
          </a:xfrm>
          <a:prstGeom prst="wedgeRectCallout">
            <a:avLst>
              <a:gd name="adj1" fmla="val -50325"/>
              <a:gd name="adj2" fmla="val -844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………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……..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10">
            <a:extLst>
              <a:ext uri="{FF2B5EF4-FFF2-40B4-BE49-F238E27FC236}">
                <a16:creationId xmlns:a16="http://schemas.microsoft.com/office/drawing/2014/main" id="{103953B5-9793-485F-9EAE-238EE4A7B02B}"/>
              </a:ext>
            </a:extLst>
          </p:cNvPr>
          <p:cNvSpPr/>
          <p:nvPr/>
        </p:nvSpPr>
        <p:spPr>
          <a:xfrm>
            <a:off x="6276976" y="5295900"/>
            <a:ext cx="3914774" cy="1419225"/>
          </a:xfrm>
          <a:prstGeom prst="wedgeRectCallout">
            <a:avLst>
              <a:gd name="adj1" fmla="val 52747"/>
              <a:gd name="adj2" fmla="val -678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Picture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………..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algn="ctr"/>
            <a:r>
              <a:rPr lang="en-US" sz="3200">
                <a:solidFill>
                  <a:prstClr val="black"/>
                </a:solidFill>
                <a:latin typeface="Calibri" panose="020F0502020204030204"/>
              </a:rPr>
              <a:t>…………………………….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3E56311-BD11-4F57-A41C-A4D5CE22C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71" y="4031758"/>
            <a:ext cx="1774117" cy="25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1469261" y="5176750"/>
            <a:ext cx="303897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desk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7153223" y="5176750"/>
            <a:ext cx="2674771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bed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460148" y="2789087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+2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64EEA7F1-60AB-43FD-91F8-8B3DA8E78AAF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89907EA0-0605-4DAD-B4FE-EE9E8FD51438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TextBox 7">
            <a:extLst>
              <a:ext uri="{FF2B5EF4-FFF2-40B4-BE49-F238E27FC236}">
                <a16:creationId xmlns:a16="http://schemas.microsoft.com/office/drawing/2014/main" id="{992ECE81-D502-467F-A72F-3D908EF19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" name="Rounded Rectangle 192">
            <a:extLst>
              <a:ext uri="{FF2B5EF4-FFF2-40B4-BE49-F238E27FC236}">
                <a16:creationId xmlns:a16="http://schemas.microsoft.com/office/drawing/2014/main" id="{6AB71CE9-6A91-4E9D-BE4B-918B606D1E15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4" name="Rectangle 193">
            <a:extLst>
              <a:ext uri="{FF2B5EF4-FFF2-40B4-BE49-F238E27FC236}">
                <a16:creationId xmlns:a16="http://schemas.microsoft.com/office/drawing/2014/main" id="{3B04CBC6-21E9-4429-9A9E-D154B91C5A37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85" name="Rectangle 194">
            <a:extLst>
              <a:ext uri="{FF2B5EF4-FFF2-40B4-BE49-F238E27FC236}">
                <a16:creationId xmlns:a16="http://schemas.microsoft.com/office/drawing/2014/main" id="{2437100F-2A62-47E8-8A8F-E20991329151}"/>
              </a:ext>
            </a:extLst>
          </p:cNvPr>
          <p:cNvSpPr/>
          <p:nvPr/>
        </p:nvSpPr>
        <p:spPr>
          <a:xfrm>
            <a:off x="9017620" y="341321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86" name="Rounded Rectangle 196">
            <a:extLst>
              <a:ext uri="{FF2B5EF4-FFF2-40B4-BE49-F238E27FC236}">
                <a16:creationId xmlns:a16="http://schemas.microsoft.com/office/drawing/2014/main" id="{5207066A-DAAB-4BB8-94CC-8198DC6A669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7" name="Rounded Rectangle 197">
            <a:extLst>
              <a:ext uri="{FF2B5EF4-FFF2-40B4-BE49-F238E27FC236}">
                <a16:creationId xmlns:a16="http://schemas.microsoft.com/office/drawing/2014/main" id="{EEE06DDA-B52B-41F7-8148-B3DAB1A2E92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88" name="Rounded Rectangle 198">
            <a:extLst>
              <a:ext uri="{FF2B5EF4-FFF2-40B4-BE49-F238E27FC236}">
                <a16:creationId xmlns:a16="http://schemas.microsoft.com/office/drawing/2014/main" id="{A07EBE27-1E9D-4E09-8A77-D2BECD5ACF7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89" name="Rounded Rectangle 199">
            <a:extLst>
              <a:ext uri="{FF2B5EF4-FFF2-40B4-BE49-F238E27FC236}">
                <a16:creationId xmlns:a16="http://schemas.microsoft.com/office/drawing/2014/main" id="{72CF948E-2AD2-49C2-B715-5CF13345E75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90" name="Rounded Rectangle 200">
            <a:extLst>
              <a:ext uri="{FF2B5EF4-FFF2-40B4-BE49-F238E27FC236}">
                <a16:creationId xmlns:a16="http://schemas.microsoft.com/office/drawing/2014/main" id="{D04AC231-2602-49D9-9984-77E5DD87636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91" name="Rounded Rectangle 201">
            <a:extLst>
              <a:ext uri="{FF2B5EF4-FFF2-40B4-BE49-F238E27FC236}">
                <a16:creationId xmlns:a16="http://schemas.microsoft.com/office/drawing/2014/main" id="{C9487E23-4088-4C96-A031-BCAEF9129E6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92" name="Rounded Rectangle 202">
            <a:extLst>
              <a:ext uri="{FF2B5EF4-FFF2-40B4-BE49-F238E27FC236}">
                <a16:creationId xmlns:a16="http://schemas.microsoft.com/office/drawing/2014/main" id="{79BDCE57-F1E8-414A-9A82-0772666B7C5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93" name="Rounded Rectangle 203">
            <a:extLst>
              <a:ext uri="{FF2B5EF4-FFF2-40B4-BE49-F238E27FC236}">
                <a16:creationId xmlns:a16="http://schemas.microsoft.com/office/drawing/2014/main" id="{F46DBD44-A564-45EF-9BA3-EAD53B5FCC5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94" name="Rounded Rectangle 204">
            <a:extLst>
              <a:ext uri="{FF2B5EF4-FFF2-40B4-BE49-F238E27FC236}">
                <a16:creationId xmlns:a16="http://schemas.microsoft.com/office/drawing/2014/main" id="{49CC1CCD-87AF-4CBC-AB3C-72563C36EE9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95" name="Rounded Rectangle 205">
            <a:extLst>
              <a:ext uri="{FF2B5EF4-FFF2-40B4-BE49-F238E27FC236}">
                <a16:creationId xmlns:a16="http://schemas.microsoft.com/office/drawing/2014/main" id="{3657E9AB-284A-4F36-BC3D-31C41BB4502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6" name="Rounded Rectangle 206">
            <a:extLst>
              <a:ext uri="{FF2B5EF4-FFF2-40B4-BE49-F238E27FC236}">
                <a16:creationId xmlns:a16="http://schemas.microsoft.com/office/drawing/2014/main" id="{CAB29423-44E9-4DEF-A685-0C6AAF4B0A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97" name="Rounded Rectangle 207">
            <a:extLst>
              <a:ext uri="{FF2B5EF4-FFF2-40B4-BE49-F238E27FC236}">
                <a16:creationId xmlns:a16="http://schemas.microsoft.com/office/drawing/2014/main" id="{1F0357AD-B02E-4D67-9420-8DE280508D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98" name="Rounded Rectangle 209">
            <a:extLst>
              <a:ext uri="{FF2B5EF4-FFF2-40B4-BE49-F238E27FC236}">
                <a16:creationId xmlns:a16="http://schemas.microsoft.com/office/drawing/2014/main" id="{0974F869-BF1C-4BB5-BB18-10042978A31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99" name="Rounded Rectangle 210">
            <a:extLst>
              <a:ext uri="{FF2B5EF4-FFF2-40B4-BE49-F238E27FC236}">
                <a16:creationId xmlns:a16="http://schemas.microsoft.com/office/drawing/2014/main" id="{9F814B13-7BD5-4F64-AB04-B4550013270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00" name="Rounded Rectangle 211">
            <a:extLst>
              <a:ext uri="{FF2B5EF4-FFF2-40B4-BE49-F238E27FC236}">
                <a16:creationId xmlns:a16="http://schemas.microsoft.com/office/drawing/2014/main" id="{49845543-295B-4670-83A4-551B45594D8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01" name="Rounded Rectangle 212">
            <a:extLst>
              <a:ext uri="{FF2B5EF4-FFF2-40B4-BE49-F238E27FC236}">
                <a16:creationId xmlns:a16="http://schemas.microsoft.com/office/drawing/2014/main" id="{3728D400-30CD-4B0D-83AD-885DABB0A4E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02" name="Rounded Rectangle 213">
            <a:extLst>
              <a:ext uri="{FF2B5EF4-FFF2-40B4-BE49-F238E27FC236}">
                <a16:creationId xmlns:a16="http://schemas.microsoft.com/office/drawing/2014/main" id="{8C437E6B-F31B-4ABE-ACF4-A31655CB1A4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03" name="Rounded Rectangle 214">
            <a:extLst>
              <a:ext uri="{FF2B5EF4-FFF2-40B4-BE49-F238E27FC236}">
                <a16:creationId xmlns:a16="http://schemas.microsoft.com/office/drawing/2014/main" id="{F97ABD14-2A46-436A-90F4-FA4A1BE302D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04" name="Rounded Rectangle 215">
            <a:extLst>
              <a:ext uri="{FF2B5EF4-FFF2-40B4-BE49-F238E27FC236}">
                <a16:creationId xmlns:a16="http://schemas.microsoft.com/office/drawing/2014/main" id="{CAB1940A-F17D-4AC9-ADCA-00746E61C4A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05" name="Rounded Rectangle 216">
            <a:extLst>
              <a:ext uri="{FF2B5EF4-FFF2-40B4-BE49-F238E27FC236}">
                <a16:creationId xmlns:a16="http://schemas.microsoft.com/office/drawing/2014/main" id="{2B20C950-52A7-44C7-A140-FAFDBDC1DE8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6" name="Rounded Rectangle 217">
            <a:extLst>
              <a:ext uri="{FF2B5EF4-FFF2-40B4-BE49-F238E27FC236}">
                <a16:creationId xmlns:a16="http://schemas.microsoft.com/office/drawing/2014/main" id="{6C28EFFD-ABB6-44FB-80E8-0651600F76D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07" name="Rounded Rectangle 218">
            <a:extLst>
              <a:ext uri="{FF2B5EF4-FFF2-40B4-BE49-F238E27FC236}">
                <a16:creationId xmlns:a16="http://schemas.microsoft.com/office/drawing/2014/main" id="{E342E585-88CF-41BA-9513-F37E6194AD1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08" name="Rounded Rectangle 219">
            <a:extLst>
              <a:ext uri="{FF2B5EF4-FFF2-40B4-BE49-F238E27FC236}">
                <a16:creationId xmlns:a16="http://schemas.microsoft.com/office/drawing/2014/main" id="{6DA7489F-3635-45CB-B5BA-96F13B770EA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09" name="Rounded Rectangle 220">
            <a:extLst>
              <a:ext uri="{FF2B5EF4-FFF2-40B4-BE49-F238E27FC236}">
                <a16:creationId xmlns:a16="http://schemas.microsoft.com/office/drawing/2014/main" id="{6E95CC4F-FF77-42FE-8A01-27AD446F1E6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10" name="Rounded Rectangle 221">
            <a:extLst>
              <a:ext uri="{FF2B5EF4-FFF2-40B4-BE49-F238E27FC236}">
                <a16:creationId xmlns:a16="http://schemas.microsoft.com/office/drawing/2014/main" id="{3606BF72-5BA2-41AF-A9A0-98C0AF4A111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11" name="Rounded Rectangle 222">
            <a:extLst>
              <a:ext uri="{FF2B5EF4-FFF2-40B4-BE49-F238E27FC236}">
                <a16:creationId xmlns:a16="http://schemas.microsoft.com/office/drawing/2014/main" id="{08E60983-9C54-47CE-97DD-92011608A99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12" name="Rounded Rectangle 223">
            <a:extLst>
              <a:ext uri="{FF2B5EF4-FFF2-40B4-BE49-F238E27FC236}">
                <a16:creationId xmlns:a16="http://schemas.microsoft.com/office/drawing/2014/main" id="{7CBB5614-D55F-458C-9172-B3352FF24E7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13" name="Rounded Rectangle 224">
            <a:extLst>
              <a:ext uri="{FF2B5EF4-FFF2-40B4-BE49-F238E27FC236}">
                <a16:creationId xmlns:a16="http://schemas.microsoft.com/office/drawing/2014/main" id="{8607ED73-CC0E-4B7B-A53F-03AFD40D263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14" name="Rounded Rectangle 225">
            <a:extLst>
              <a:ext uri="{FF2B5EF4-FFF2-40B4-BE49-F238E27FC236}">
                <a16:creationId xmlns:a16="http://schemas.microsoft.com/office/drawing/2014/main" id="{3EDD4820-F01A-4708-A3D2-F17CFE7780F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15" name="Rounded Rectangle 226">
            <a:extLst>
              <a:ext uri="{FF2B5EF4-FFF2-40B4-BE49-F238E27FC236}">
                <a16:creationId xmlns:a16="http://schemas.microsoft.com/office/drawing/2014/main" id="{A8AC0111-05A6-4923-9073-2AC7C804CC0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6" name="Rounded Rectangle 227">
            <a:extLst>
              <a:ext uri="{FF2B5EF4-FFF2-40B4-BE49-F238E27FC236}">
                <a16:creationId xmlns:a16="http://schemas.microsoft.com/office/drawing/2014/main" id="{DC7DAB35-AABF-498F-B3E4-9921AB696E1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17" name="Rounded Rectangle 228">
            <a:extLst>
              <a:ext uri="{FF2B5EF4-FFF2-40B4-BE49-F238E27FC236}">
                <a16:creationId xmlns:a16="http://schemas.microsoft.com/office/drawing/2014/main" id="{89FFD8B6-777A-435D-87A0-E09E7DF3A5E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18" name="Rounded Rectangle 229">
            <a:extLst>
              <a:ext uri="{FF2B5EF4-FFF2-40B4-BE49-F238E27FC236}">
                <a16:creationId xmlns:a16="http://schemas.microsoft.com/office/drawing/2014/main" id="{C10BA8A9-3DEF-49F3-8107-CA8F451E40F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19" name="Rounded Rectangle 230">
            <a:extLst>
              <a:ext uri="{FF2B5EF4-FFF2-40B4-BE49-F238E27FC236}">
                <a16:creationId xmlns:a16="http://schemas.microsoft.com/office/drawing/2014/main" id="{FE35E082-EC6D-43FB-8468-3ED8B84A56C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20" name="Rounded Rectangle 231">
            <a:extLst>
              <a:ext uri="{FF2B5EF4-FFF2-40B4-BE49-F238E27FC236}">
                <a16:creationId xmlns:a16="http://schemas.microsoft.com/office/drawing/2014/main" id="{F30EBBF0-57E5-4813-A122-69BC4EE31B1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21" name="Rounded Rectangle 232">
            <a:extLst>
              <a:ext uri="{FF2B5EF4-FFF2-40B4-BE49-F238E27FC236}">
                <a16:creationId xmlns:a16="http://schemas.microsoft.com/office/drawing/2014/main" id="{B73CB8FC-671B-4FDD-AD6F-162FD30697E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22" name="Rounded Rectangle 233">
            <a:extLst>
              <a:ext uri="{FF2B5EF4-FFF2-40B4-BE49-F238E27FC236}">
                <a16:creationId xmlns:a16="http://schemas.microsoft.com/office/drawing/2014/main" id="{D1933DC8-9E16-4BE4-8D42-F76877F9C39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23" name="Rounded Rectangle 234">
            <a:extLst>
              <a:ext uri="{FF2B5EF4-FFF2-40B4-BE49-F238E27FC236}">
                <a16:creationId xmlns:a16="http://schemas.microsoft.com/office/drawing/2014/main" id="{49D2CAC0-4086-4E59-A156-1E9EE9FC257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4" name="Rounded Rectangle 235">
            <a:extLst>
              <a:ext uri="{FF2B5EF4-FFF2-40B4-BE49-F238E27FC236}">
                <a16:creationId xmlns:a16="http://schemas.microsoft.com/office/drawing/2014/main" id="{E063EFCA-E051-44AB-8E65-40C2A977336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25" name="Rounded Rectangle 236">
            <a:extLst>
              <a:ext uri="{FF2B5EF4-FFF2-40B4-BE49-F238E27FC236}">
                <a16:creationId xmlns:a16="http://schemas.microsoft.com/office/drawing/2014/main" id="{DE12A5CE-195F-4B6E-9F14-8DA5722A15B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6" name="Rounded Rectangle 237">
            <a:extLst>
              <a:ext uri="{FF2B5EF4-FFF2-40B4-BE49-F238E27FC236}">
                <a16:creationId xmlns:a16="http://schemas.microsoft.com/office/drawing/2014/main" id="{AE0AB12A-7057-411F-9665-8FC885E1D77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27" name="Rounded Rectangle 238">
            <a:extLst>
              <a:ext uri="{FF2B5EF4-FFF2-40B4-BE49-F238E27FC236}">
                <a16:creationId xmlns:a16="http://schemas.microsoft.com/office/drawing/2014/main" id="{F6F1825A-9E89-47A4-B72F-B5CE56A598A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28" name="Rounded Rectangle 239">
            <a:extLst>
              <a:ext uri="{FF2B5EF4-FFF2-40B4-BE49-F238E27FC236}">
                <a16:creationId xmlns:a16="http://schemas.microsoft.com/office/drawing/2014/main" id="{562913C5-8159-4988-8B46-200F303D3FD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29" name="Rounded Rectangle 240">
            <a:extLst>
              <a:ext uri="{FF2B5EF4-FFF2-40B4-BE49-F238E27FC236}">
                <a16:creationId xmlns:a16="http://schemas.microsoft.com/office/drawing/2014/main" id="{5597209C-0B9A-4D94-8E2D-625167D0B48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30" name="Rounded Rectangle 241">
            <a:extLst>
              <a:ext uri="{FF2B5EF4-FFF2-40B4-BE49-F238E27FC236}">
                <a16:creationId xmlns:a16="http://schemas.microsoft.com/office/drawing/2014/main" id="{9EDE6B3D-204A-439E-B00F-47979A348CB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31" name="Rounded Rectangle 242">
            <a:extLst>
              <a:ext uri="{FF2B5EF4-FFF2-40B4-BE49-F238E27FC236}">
                <a16:creationId xmlns:a16="http://schemas.microsoft.com/office/drawing/2014/main" id="{D106EED1-75B8-4529-9F7C-1BDAA813284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32" name="Rounded Rectangle 243">
            <a:extLst>
              <a:ext uri="{FF2B5EF4-FFF2-40B4-BE49-F238E27FC236}">
                <a16:creationId xmlns:a16="http://schemas.microsoft.com/office/drawing/2014/main" id="{B052E290-9D7A-473B-B5D6-53893B12212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33" name="Rounded Rectangle 244">
            <a:extLst>
              <a:ext uri="{FF2B5EF4-FFF2-40B4-BE49-F238E27FC236}">
                <a16:creationId xmlns:a16="http://schemas.microsoft.com/office/drawing/2014/main" id="{5FBF8ACF-2B9C-4709-866B-5544154A637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34" name="Rounded Rectangle 245">
            <a:extLst>
              <a:ext uri="{FF2B5EF4-FFF2-40B4-BE49-F238E27FC236}">
                <a16:creationId xmlns:a16="http://schemas.microsoft.com/office/drawing/2014/main" id="{AC03FC0D-84CC-4069-B025-768F9E9A0F5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35" name="Rounded Rectangle 246">
            <a:extLst>
              <a:ext uri="{FF2B5EF4-FFF2-40B4-BE49-F238E27FC236}">
                <a16:creationId xmlns:a16="http://schemas.microsoft.com/office/drawing/2014/main" id="{B48318DF-F029-413A-AFC4-7F875664DE2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6" name="Rounded Rectangle 247">
            <a:extLst>
              <a:ext uri="{FF2B5EF4-FFF2-40B4-BE49-F238E27FC236}">
                <a16:creationId xmlns:a16="http://schemas.microsoft.com/office/drawing/2014/main" id="{7BED770B-1978-41F0-8F2E-BB545826A44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37" name="Rounded Rectangle 248">
            <a:extLst>
              <a:ext uri="{FF2B5EF4-FFF2-40B4-BE49-F238E27FC236}">
                <a16:creationId xmlns:a16="http://schemas.microsoft.com/office/drawing/2014/main" id="{C46EEAE2-3245-4C7F-8955-369D370833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38" name="Rounded Rectangle 249">
            <a:extLst>
              <a:ext uri="{FF2B5EF4-FFF2-40B4-BE49-F238E27FC236}">
                <a16:creationId xmlns:a16="http://schemas.microsoft.com/office/drawing/2014/main" id="{E8F67F4D-6824-4716-AB90-550FDD485FA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39" name="Rounded Rectangle 250">
            <a:extLst>
              <a:ext uri="{FF2B5EF4-FFF2-40B4-BE49-F238E27FC236}">
                <a16:creationId xmlns:a16="http://schemas.microsoft.com/office/drawing/2014/main" id="{F99AA35C-8F4B-4DF6-AAC0-53D3EFE37D5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40" name="Rounded Rectangle 251">
            <a:extLst>
              <a:ext uri="{FF2B5EF4-FFF2-40B4-BE49-F238E27FC236}">
                <a16:creationId xmlns:a16="http://schemas.microsoft.com/office/drawing/2014/main" id="{7C32B630-F7F5-481F-A6F5-554A5DC4DBB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41" name="Rounded Rectangle 252">
            <a:extLst>
              <a:ext uri="{FF2B5EF4-FFF2-40B4-BE49-F238E27FC236}">
                <a16:creationId xmlns:a16="http://schemas.microsoft.com/office/drawing/2014/main" id="{380CD7A8-3FB4-40F7-AB2A-D7FE456CEBE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42" name="Rounded Rectangle 253">
            <a:extLst>
              <a:ext uri="{FF2B5EF4-FFF2-40B4-BE49-F238E27FC236}">
                <a16:creationId xmlns:a16="http://schemas.microsoft.com/office/drawing/2014/main" id="{162C3A3C-0320-462E-A28F-5CE82175B0E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43" name="Rounded Rectangle 254">
            <a:extLst>
              <a:ext uri="{FF2B5EF4-FFF2-40B4-BE49-F238E27FC236}">
                <a16:creationId xmlns:a16="http://schemas.microsoft.com/office/drawing/2014/main" id="{2FC64990-E3B1-47E2-B501-816ED0004D4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44" name="Rounded Rectangle 255">
            <a:extLst>
              <a:ext uri="{FF2B5EF4-FFF2-40B4-BE49-F238E27FC236}">
                <a16:creationId xmlns:a16="http://schemas.microsoft.com/office/drawing/2014/main" id="{EC55FC45-F24A-4792-AE96-899A06C8D7F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45" name="Rounded Rectangle 256">
            <a:extLst>
              <a:ext uri="{FF2B5EF4-FFF2-40B4-BE49-F238E27FC236}">
                <a16:creationId xmlns:a16="http://schemas.microsoft.com/office/drawing/2014/main" id="{0EB63A39-2F24-4904-850A-A6F58A29FB9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6" name="Rounded Rectangle 257">
            <a:extLst>
              <a:ext uri="{FF2B5EF4-FFF2-40B4-BE49-F238E27FC236}">
                <a16:creationId xmlns:a16="http://schemas.microsoft.com/office/drawing/2014/main" id="{78BCE3B8-6D5B-4B9D-86FC-312EE288CB5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47" name="Rounded Rectangle 258">
            <a:extLst>
              <a:ext uri="{FF2B5EF4-FFF2-40B4-BE49-F238E27FC236}">
                <a16:creationId xmlns:a16="http://schemas.microsoft.com/office/drawing/2014/main" id="{C1FB63BA-10B8-4CC8-83F8-BF9E48F2BF4D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8" name="Rounded Rectangle 71">
            <a:extLst>
              <a:ext uri="{FF2B5EF4-FFF2-40B4-BE49-F238E27FC236}">
                <a16:creationId xmlns:a16="http://schemas.microsoft.com/office/drawing/2014/main" id="{D1D54539-22AA-4831-9404-37E15D2AC2C3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004" y="185650"/>
            <a:ext cx="5962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83" grpId="0" animBg="1"/>
      <p:bldP spid="84" grpId="0" animBg="1"/>
      <p:bldP spid="8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7622778" y="5114717"/>
            <a:ext cx="33384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a bed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1569283" y="5114717"/>
            <a:ext cx="370261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a desk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665591" y="2776147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407F8ED-2986-4225-8E94-501C0F1FB06F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5520C97-8A83-4745-96BB-DBD4E8F313E3}"/>
              </a:ext>
            </a:extLst>
          </p:cNvPr>
          <p:cNvSpPr/>
          <p:nvPr/>
        </p:nvSpPr>
        <p:spPr>
          <a:xfrm>
            <a:off x="9017620" y="871584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DB54A41-09FD-4B99-BC3F-8226309B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3030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ounded Rectangle 192">
            <a:extLst>
              <a:ext uri="{FF2B5EF4-FFF2-40B4-BE49-F238E27FC236}">
                <a16:creationId xmlns:a16="http://schemas.microsoft.com/office/drawing/2014/main" id="{DCEEAD20-5983-4007-A395-D261C14EB966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Rectangle 193">
            <a:extLst>
              <a:ext uri="{FF2B5EF4-FFF2-40B4-BE49-F238E27FC236}">
                <a16:creationId xmlns:a16="http://schemas.microsoft.com/office/drawing/2014/main" id="{61231AA8-95AB-40EC-9266-E754773DD2A7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5" name="Rectangle 194">
            <a:extLst>
              <a:ext uri="{FF2B5EF4-FFF2-40B4-BE49-F238E27FC236}">
                <a16:creationId xmlns:a16="http://schemas.microsoft.com/office/drawing/2014/main" id="{579D4348-1B5F-4067-9159-ED1340C3F1E9}"/>
              </a:ext>
            </a:extLst>
          </p:cNvPr>
          <p:cNvSpPr/>
          <p:nvPr/>
        </p:nvSpPr>
        <p:spPr>
          <a:xfrm>
            <a:off x="9034873" y="354059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6" name="Rounded Rectangle 196">
            <a:extLst>
              <a:ext uri="{FF2B5EF4-FFF2-40B4-BE49-F238E27FC236}">
                <a16:creationId xmlns:a16="http://schemas.microsoft.com/office/drawing/2014/main" id="{053FBDEE-A339-44C5-B9EC-A6CFAE37C4E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97">
            <a:extLst>
              <a:ext uri="{FF2B5EF4-FFF2-40B4-BE49-F238E27FC236}">
                <a16:creationId xmlns:a16="http://schemas.microsoft.com/office/drawing/2014/main" id="{244DAED3-A731-41BD-A3DE-6B70D648F81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98">
            <a:extLst>
              <a:ext uri="{FF2B5EF4-FFF2-40B4-BE49-F238E27FC236}">
                <a16:creationId xmlns:a16="http://schemas.microsoft.com/office/drawing/2014/main" id="{D66A2C0C-5AC7-4200-93C9-7787199569E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99">
            <a:extLst>
              <a:ext uri="{FF2B5EF4-FFF2-40B4-BE49-F238E27FC236}">
                <a16:creationId xmlns:a16="http://schemas.microsoft.com/office/drawing/2014/main" id="{915B5541-5F26-4A91-B844-5FED809C9E5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200">
            <a:extLst>
              <a:ext uri="{FF2B5EF4-FFF2-40B4-BE49-F238E27FC236}">
                <a16:creationId xmlns:a16="http://schemas.microsoft.com/office/drawing/2014/main" id="{815EED43-DCEE-48E5-957B-BDC15628676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1">
            <a:extLst>
              <a:ext uri="{FF2B5EF4-FFF2-40B4-BE49-F238E27FC236}">
                <a16:creationId xmlns:a16="http://schemas.microsoft.com/office/drawing/2014/main" id="{5E3D848A-7F9E-4176-82E6-FAFF75DAEA5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02">
            <a:extLst>
              <a:ext uri="{FF2B5EF4-FFF2-40B4-BE49-F238E27FC236}">
                <a16:creationId xmlns:a16="http://schemas.microsoft.com/office/drawing/2014/main" id="{44F68EE7-7713-49AC-8958-0B913067B3E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03">
            <a:extLst>
              <a:ext uri="{FF2B5EF4-FFF2-40B4-BE49-F238E27FC236}">
                <a16:creationId xmlns:a16="http://schemas.microsoft.com/office/drawing/2014/main" id="{EDEE69A9-4459-4F18-8B50-4A319190288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04">
            <a:extLst>
              <a:ext uri="{FF2B5EF4-FFF2-40B4-BE49-F238E27FC236}">
                <a16:creationId xmlns:a16="http://schemas.microsoft.com/office/drawing/2014/main" id="{048AF174-11E2-4E1A-90F0-5B100BB779E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05">
            <a:extLst>
              <a:ext uri="{FF2B5EF4-FFF2-40B4-BE49-F238E27FC236}">
                <a16:creationId xmlns:a16="http://schemas.microsoft.com/office/drawing/2014/main" id="{0545EAE4-FDB9-4F94-AC57-F7AE98101BF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06">
            <a:extLst>
              <a:ext uri="{FF2B5EF4-FFF2-40B4-BE49-F238E27FC236}">
                <a16:creationId xmlns:a16="http://schemas.microsoft.com/office/drawing/2014/main" id="{620AD8EB-F892-4D4A-A15A-66A487A96DA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07">
            <a:extLst>
              <a:ext uri="{FF2B5EF4-FFF2-40B4-BE49-F238E27FC236}">
                <a16:creationId xmlns:a16="http://schemas.microsoft.com/office/drawing/2014/main" id="{909C3A30-F644-4767-AA0F-81220C29C7D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444613AB-EA78-4059-A817-78306AF60F7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10">
            <a:extLst>
              <a:ext uri="{FF2B5EF4-FFF2-40B4-BE49-F238E27FC236}">
                <a16:creationId xmlns:a16="http://schemas.microsoft.com/office/drawing/2014/main" id="{1AD7094D-36C3-43DE-BBB1-357F5401EE6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11">
            <a:extLst>
              <a:ext uri="{FF2B5EF4-FFF2-40B4-BE49-F238E27FC236}">
                <a16:creationId xmlns:a16="http://schemas.microsoft.com/office/drawing/2014/main" id="{CC85087C-BF3C-4BC4-BA7B-4F318713195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212">
            <a:extLst>
              <a:ext uri="{FF2B5EF4-FFF2-40B4-BE49-F238E27FC236}">
                <a16:creationId xmlns:a16="http://schemas.microsoft.com/office/drawing/2014/main" id="{69633E38-06F9-40C8-A7E9-E61D1DA0A7C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213">
            <a:extLst>
              <a:ext uri="{FF2B5EF4-FFF2-40B4-BE49-F238E27FC236}">
                <a16:creationId xmlns:a16="http://schemas.microsoft.com/office/drawing/2014/main" id="{84E4A8BA-9316-49BD-8A3C-8B1F5A1D914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1B47E318-53E2-4027-B963-C7CB3124A48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215">
            <a:extLst>
              <a:ext uri="{FF2B5EF4-FFF2-40B4-BE49-F238E27FC236}">
                <a16:creationId xmlns:a16="http://schemas.microsoft.com/office/drawing/2014/main" id="{5F4D2ED1-79C9-4946-8198-72415D6AD83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216">
            <a:extLst>
              <a:ext uri="{FF2B5EF4-FFF2-40B4-BE49-F238E27FC236}">
                <a16:creationId xmlns:a16="http://schemas.microsoft.com/office/drawing/2014/main" id="{3BBA9A5E-BD9A-4444-88B3-26B8D1B7E40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217">
            <a:extLst>
              <a:ext uri="{FF2B5EF4-FFF2-40B4-BE49-F238E27FC236}">
                <a16:creationId xmlns:a16="http://schemas.microsoft.com/office/drawing/2014/main" id="{F8A4964A-55D9-4273-8BAE-91EBA43369B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218">
            <a:extLst>
              <a:ext uri="{FF2B5EF4-FFF2-40B4-BE49-F238E27FC236}">
                <a16:creationId xmlns:a16="http://schemas.microsoft.com/office/drawing/2014/main" id="{B4C018F9-28EF-4AB2-B31B-A6FDD391DD4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219">
            <a:extLst>
              <a:ext uri="{FF2B5EF4-FFF2-40B4-BE49-F238E27FC236}">
                <a16:creationId xmlns:a16="http://schemas.microsoft.com/office/drawing/2014/main" id="{33448168-6379-45BA-A9D6-0B1E773297A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220">
            <a:extLst>
              <a:ext uri="{FF2B5EF4-FFF2-40B4-BE49-F238E27FC236}">
                <a16:creationId xmlns:a16="http://schemas.microsoft.com/office/drawing/2014/main" id="{A174991F-D518-4DCF-A931-EADE5C3B9D3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221">
            <a:extLst>
              <a:ext uri="{FF2B5EF4-FFF2-40B4-BE49-F238E27FC236}">
                <a16:creationId xmlns:a16="http://schemas.microsoft.com/office/drawing/2014/main" id="{24F3A942-6B81-409F-89CE-377F6427B52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222">
            <a:extLst>
              <a:ext uri="{FF2B5EF4-FFF2-40B4-BE49-F238E27FC236}">
                <a16:creationId xmlns:a16="http://schemas.microsoft.com/office/drawing/2014/main" id="{AD69808D-84F7-4B40-A780-9E9B715FC10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223">
            <a:extLst>
              <a:ext uri="{FF2B5EF4-FFF2-40B4-BE49-F238E27FC236}">
                <a16:creationId xmlns:a16="http://schemas.microsoft.com/office/drawing/2014/main" id="{6201949D-C194-4ED0-96EC-45CA9680035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224">
            <a:extLst>
              <a:ext uri="{FF2B5EF4-FFF2-40B4-BE49-F238E27FC236}">
                <a16:creationId xmlns:a16="http://schemas.microsoft.com/office/drawing/2014/main" id="{EB7C8910-0461-42AB-AFC2-70F28978198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225">
            <a:extLst>
              <a:ext uri="{FF2B5EF4-FFF2-40B4-BE49-F238E27FC236}">
                <a16:creationId xmlns:a16="http://schemas.microsoft.com/office/drawing/2014/main" id="{AA5CB2A5-5D06-45BA-A5D1-D86C06D85C1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226">
            <a:extLst>
              <a:ext uri="{FF2B5EF4-FFF2-40B4-BE49-F238E27FC236}">
                <a16:creationId xmlns:a16="http://schemas.microsoft.com/office/drawing/2014/main" id="{3C762752-D892-415D-A436-15D98A8AD52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227">
            <a:extLst>
              <a:ext uri="{FF2B5EF4-FFF2-40B4-BE49-F238E27FC236}">
                <a16:creationId xmlns:a16="http://schemas.microsoft.com/office/drawing/2014/main" id="{80AF5278-808F-4633-9264-64D963782C1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228">
            <a:extLst>
              <a:ext uri="{FF2B5EF4-FFF2-40B4-BE49-F238E27FC236}">
                <a16:creationId xmlns:a16="http://schemas.microsoft.com/office/drawing/2014/main" id="{3EA8BB98-B019-4C6B-A080-6D7E4827772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229">
            <a:extLst>
              <a:ext uri="{FF2B5EF4-FFF2-40B4-BE49-F238E27FC236}">
                <a16:creationId xmlns:a16="http://schemas.microsoft.com/office/drawing/2014/main" id="{787AC3DC-78F0-4BBF-A29D-8B30B39D851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230">
            <a:extLst>
              <a:ext uri="{FF2B5EF4-FFF2-40B4-BE49-F238E27FC236}">
                <a16:creationId xmlns:a16="http://schemas.microsoft.com/office/drawing/2014/main" id="{92E50574-B354-4835-86F7-8C40937965D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231">
            <a:extLst>
              <a:ext uri="{FF2B5EF4-FFF2-40B4-BE49-F238E27FC236}">
                <a16:creationId xmlns:a16="http://schemas.microsoft.com/office/drawing/2014/main" id="{DDB193B4-AB46-4BF4-B7AD-1B18F58463D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232">
            <a:extLst>
              <a:ext uri="{FF2B5EF4-FFF2-40B4-BE49-F238E27FC236}">
                <a16:creationId xmlns:a16="http://schemas.microsoft.com/office/drawing/2014/main" id="{45AF58EE-4D7B-4D8B-BB48-B194ECD11D9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233">
            <a:extLst>
              <a:ext uri="{FF2B5EF4-FFF2-40B4-BE49-F238E27FC236}">
                <a16:creationId xmlns:a16="http://schemas.microsoft.com/office/drawing/2014/main" id="{4A1E511F-EBBD-40E0-ACEB-6C63A589376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234">
            <a:extLst>
              <a:ext uri="{FF2B5EF4-FFF2-40B4-BE49-F238E27FC236}">
                <a16:creationId xmlns:a16="http://schemas.microsoft.com/office/drawing/2014/main" id="{5FFFC7A8-30C8-4B45-A73E-2A087EB567B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235">
            <a:extLst>
              <a:ext uri="{FF2B5EF4-FFF2-40B4-BE49-F238E27FC236}">
                <a16:creationId xmlns:a16="http://schemas.microsoft.com/office/drawing/2014/main" id="{455D4798-9A0B-4629-8197-04D655B4C67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236">
            <a:extLst>
              <a:ext uri="{FF2B5EF4-FFF2-40B4-BE49-F238E27FC236}">
                <a16:creationId xmlns:a16="http://schemas.microsoft.com/office/drawing/2014/main" id="{C900BAA5-A29D-4FF4-99EA-5CD4DBC795B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237">
            <a:extLst>
              <a:ext uri="{FF2B5EF4-FFF2-40B4-BE49-F238E27FC236}">
                <a16:creationId xmlns:a16="http://schemas.microsoft.com/office/drawing/2014/main" id="{44CB0950-C2F1-4B1F-B820-0EA52552F50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238">
            <a:extLst>
              <a:ext uri="{FF2B5EF4-FFF2-40B4-BE49-F238E27FC236}">
                <a16:creationId xmlns:a16="http://schemas.microsoft.com/office/drawing/2014/main" id="{DF488DA9-88B3-480A-AD77-DF5DCB353D5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239">
            <a:extLst>
              <a:ext uri="{FF2B5EF4-FFF2-40B4-BE49-F238E27FC236}">
                <a16:creationId xmlns:a16="http://schemas.microsoft.com/office/drawing/2014/main" id="{E2175D63-C545-4F3D-BDBB-233A964E117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240">
            <a:extLst>
              <a:ext uri="{FF2B5EF4-FFF2-40B4-BE49-F238E27FC236}">
                <a16:creationId xmlns:a16="http://schemas.microsoft.com/office/drawing/2014/main" id="{92EA3EE8-A6EE-4FE6-B3E2-FBEED0BE666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241">
            <a:extLst>
              <a:ext uri="{FF2B5EF4-FFF2-40B4-BE49-F238E27FC236}">
                <a16:creationId xmlns:a16="http://schemas.microsoft.com/office/drawing/2014/main" id="{4E233F17-6B47-41CE-ACA1-BBEE5DD6BCB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242">
            <a:extLst>
              <a:ext uri="{FF2B5EF4-FFF2-40B4-BE49-F238E27FC236}">
                <a16:creationId xmlns:a16="http://schemas.microsoft.com/office/drawing/2014/main" id="{700EB3CA-512B-458B-9C39-DDF92642BAF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243">
            <a:extLst>
              <a:ext uri="{FF2B5EF4-FFF2-40B4-BE49-F238E27FC236}">
                <a16:creationId xmlns:a16="http://schemas.microsoft.com/office/drawing/2014/main" id="{115378C4-EF73-444D-9490-8F6EBA677BA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244">
            <a:extLst>
              <a:ext uri="{FF2B5EF4-FFF2-40B4-BE49-F238E27FC236}">
                <a16:creationId xmlns:a16="http://schemas.microsoft.com/office/drawing/2014/main" id="{6026028C-3DDF-401F-9573-5C7D5CA4DA6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245">
            <a:extLst>
              <a:ext uri="{FF2B5EF4-FFF2-40B4-BE49-F238E27FC236}">
                <a16:creationId xmlns:a16="http://schemas.microsoft.com/office/drawing/2014/main" id="{B432669D-624A-4FD4-93F7-E25D1F5CD6C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246">
            <a:extLst>
              <a:ext uri="{FF2B5EF4-FFF2-40B4-BE49-F238E27FC236}">
                <a16:creationId xmlns:a16="http://schemas.microsoft.com/office/drawing/2014/main" id="{1D5EEFBF-A71F-4F05-91D0-290C6C3CA38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247">
            <a:extLst>
              <a:ext uri="{FF2B5EF4-FFF2-40B4-BE49-F238E27FC236}">
                <a16:creationId xmlns:a16="http://schemas.microsoft.com/office/drawing/2014/main" id="{211383C9-A10C-48FA-8EBC-959FCB88591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248">
            <a:extLst>
              <a:ext uri="{FF2B5EF4-FFF2-40B4-BE49-F238E27FC236}">
                <a16:creationId xmlns:a16="http://schemas.microsoft.com/office/drawing/2014/main" id="{21949CA3-8B68-49B3-B775-AC623E1D41B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249">
            <a:extLst>
              <a:ext uri="{FF2B5EF4-FFF2-40B4-BE49-F238E27FC236}">
                <a16:creationId xmlns:a16="http://schemas.microsoft.com/office/drawing/2014/main" id="{22ED7AA7-6BA0-4335-AF5A-7431BF78706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250">
            <a:extLst>
              <a:ext uri="{FF2B5EF4-FFF2-40B4-BE49-F238E27FC236}">
                <a16:creationId xmlns:a16="http://schemas.microsoft.com/office/drawing/2014/main" id="{40DA5958-0A87-435A-890A-BD51DC5393E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251">
            <a:extLst>
              <a:ext uri="{FF2B5EF4-FFF2-40B4-BE49-F238E27FC236}">
                <a16:creationId xmlns:a16="http://schemas.microsoft.com/office/drawing/2014/main" id="{6E7D228B-88CA-4EE6-96B9-D5CA9CF14DF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252">
            <a:extLst>
              <a:ext uri="{FF2B5EF4-FFF2-40B4-BE49-F238E27FC236}">
                <a16:creationId xmlns:a16="http://schemas.microsoft.com/office/drawing/2014/main" id="{EC6F8413-3691-4AC6-A6E3-31301ABF68A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253">
            <a:extLst>
              <a:ext uri="{FF2B5EF4-FFF2-40B4-BE49-F238E27FC236}">
                <a16:creationId xmlns:a16="http://schemas.microsoft.com/office/drawing/2014/main" id="{5F78A7C7-5D54-46F6-842A-7719C3E772A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254">
            <a:extLst>
              <a:ext uri="{FF2B5EF4-FFF2-40B4-BE49-F238E27FC236}">
                <a16:creationId xmlns:a16="http://schemas.microsoft.com/office/drawing/2014/main" id="{D0995F9B-C979-4F5C-95CB-268DDE6550D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255">
            <a:extLst>
              <a:ext uri="{FF2B5EF4-FFF2-40B4-BE49-F238E27FC236}">
                <a16:creationId xmlns:a16="http://schemas.microsoft.com/office/drawing/2014/main" id="{C9977BEA-057A-4383-9B48-93F66351549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256">
            <a:extLst>
              <a:ext uri="{FF2B5EF4-FFF2-40B4-BE49-F238E27FC236}">
                <a16:creationId xmlns:a16="http://schemas.microsoft.com/office/drawing/2014/main" id="{9D8CC086-EB88-4E31-85AE-9C6ABB0829B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257">
            <a:extLst>
              <a:ext uri="{FF2B5EF4-FFF2-40B4-BE49-F238E27FC236}">
                <a16:creationId xmlns:a16="http://schemas.microsoft.com/office/drawing/2014/main" id="{0FBDF434-2E4B-44C2-8989-3C883759D2E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258">
            <a:extLst>
              <a:ext uri="{FF2B5EF4-FFF2-40B4-BE49-F238E27FC236}">
                <a16:creationId xmlns:a16="http://schemas.microsoft.com/office/drawing/2014/main" id="{7DC558D8-4014-490D-BDC4-32EB884DC979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ounded Rectangle 71">
            <a:extLst>
              <a:ext uri="{FF2B5EF4-FFF2-40B4-BE49-F238E27FC236}">
                <a16:creationId xmlns:a16="http://schemas.microsoft.com/office/drawing/2014/main" id="{66B0DE1A-D80E-4BEE-BFC7-F54985329243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611" y="255872"/>
            <a:ext cx="6124575" cy="48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3" grpId="0" animBg="1"/>
      <p:bldP spid="14" grpId="0" animBg="1"/>
      <p:bldP spid="1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1774382" y="5143145"/>
            <a:ext cx="309187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beds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6734680" y="5176750"/>
            <a:ext cx="351185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lamps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404586" y="2913119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529904B-6F75-4FA0-8B37-51193E3F56C9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7DF8243-ABF5-4A57-921E-E30F9226B9BB}"/>
              </a:ext>
            </a:extLst>
          </p:cNvPr>
          <p:cNvSpPr/>
          <p:nvPr/>
        </p:nvSpPr>
        <p:spPr>
          <a:xfrm>
            <a:off x="9017620" y="871584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577C636-B546-4D0A-88D2-CFE67ACA7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3030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ounded Rectangle 192">
            <a:extLst>
              <a:ext uri="{FF2B5EF4-FFF2-40B4-BE49-F238E27FC236}">
                <a16:creationId xmlns:a16="http://schemas.microsoft.com/office/drawing/2014/main" id="{53472D31-C79D-4B1A-B72D-E9BAE6403C61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Rectangle 193">
            <a:extLst>
              <a:ext uri="{FF2B5EF4-FFF2-40B4-BE49-F238E27FC236}">
                <a16:creationId xmlns:a16="http://schemas.microsoft.com/office/drawing/2014/main" id="{18B7BA81-9156-4C72-B9EB-C69E04DD63F1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5" name="Rectangle 194">
            <a:extLst>
              <a:ext uri="{FF2B5EF4-FFF2-40B4-BE49-F238E27FC236}">
                <a16:creationId xmlns:a16="http://schemas.microsoft.com/office/drawing/2014/main" id="{6357780E-6941-47E6-A04E-A527D12CE789}"/>
              </a:ext>
            </a:extLst>
          </p:cNvPr>
          <p:cNvSpPr/>
          <p:nvPr/>
        </p:nvSpPr>
        <p:spPr>
          <a:xfrm>
            <a:off x="9017620" y="331632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6" name="Rounded Rectangle 196">
            <a:extLst>
              <a:ext uri="{FF2B5EF4-FFF2-40B4-BE49-F238E27FC236}">
                <a16:creationId xmlns:a16="http://schemas.microsoft.com/office/drawing/2014/main" id="{358E8A66-9DFD-4714-8ABB-C498FB608D3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97">
            <a:extLst>
              <a:ext uri="{FF2B5EF4-FFF2-40B4-BE49-F238E27FC236}">
                <a16:creationId xmlns:a16="http://schemas.microsoft.com/office/drawing/2014/main" id="{43F64260-1435-4FDE-84F5-EE527350868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98">
            <a:extLst>
              <a:ext uri="{FF2B5EF4-FFF2-40B4-BE49-F238E27FC236}">
                <a16:creationId xmlns:a16="http://schemas.microsoft.com/office/drawing/2014/main" id="{6C9545A3-ECF4-4344-9CC5-F3E9B858489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99">
            <a:extLst>
              <a:ext uri="{FF2B5EF4-FFF2-40B4-BE49-F238E27FC236}">
                <a16:creationId xmlns:a16="http://schemas.microsoft.com/office/drawing/2014/main" id="{A3EDA3F1-7B1F-450F-9D7A-555407EB5D1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200">
            <a:extLst>
              <a:ext uri="{FF2B5EF4-FFF2-40B4-BE49-F238E27FC236}">
                <a16:creationId xmlns:a16="http://schemas.microsoft.com/office/drawing/2014/main" id="{F57D562D-6D7A-43FC-B40F-D0226F36C73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1">
            <a:extLst>
              <a:ext uri="{FF2B5EF4-FFF2-40B4-BE49-F238E27FC236}">
                <a16:creationId xmlns:a16="http://schemas.microsoft.com/office/drawing/2014/main" id="{5CD6C363-94D5-45B0-9BF7-DE10AABCC80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02">
            <a:extLst>
              <a:ext uri="{FF2B5EF4-FFF2-40B4-BE49-F238E27FC236}">
                <a16:creationId xmlns:a16="http://schemas.microsoft.com/office/drawing/2014/main" id="{97F14784-27C9-4F0C-B3C0-FC1953E0798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03">
            <a:extLst>
              <a:ext uri="{FF2B5EF4-FFF2-40B4-BE49-F238E27FC236}">
                <a16:creationId xmlns:a16="http://schemas.microsoft.com/office/drawing/2014/main" id="{FC4E1E04-6BD3-4BB8-9CAB-90E0C7B4BA1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04">
            <a:extLst>
              <a:ext uri="{FF2B5EF4-FFF2-40B4-BE49-F238E27FC236}">
                <a16:creationId xmlns:a16="http://schemas.microsoft.com/office/drawing/2014/main" id="{06B32815-AFEE-4C81-B3F7-CB4808B753B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05">
            <a:extLst>
              <a:ext uri="{FF2B5EF4-FFF2-40B4-BE49-F238E27FC236}">
                <a16:creationId xmlns:a16="http://schemas.microsoft.com/office/drawing/2014/main" id="{BAB6FD27-5508-4739-858F-ABE0A45FD6A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06">
            <a:extLst>
              <a:ext uri="{FF2B5EF4-FFF2-40B4-BE49-F238E27FC236}">
                <a16:creationId xmlns:a16="http://schemas.microsoft.com/office/drawing/2014/main" id="{40CD3AAA-968A-4A02-93EE-F4AE9B6371E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07">
            <a:extLst>
              <a:ext uri="{FF2B5EF4-FFF2-40B4-BE49-F238E27FC236}">
                <a16:creationId xmlns:a16="http://schemas.microsoft.com/office/drawing/2014/main" id="{858861CF-C534-4C37-9CF5-9FD203223F7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D64A812C-2DB1-4F5C-823D-F4753CCCD39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10">
            <a:extLst>
              <a:ext uri="{FF2B5EF4-FFF2-40B4-BE49-F238E27FC236}">
                <a16:creationId xmlns:a16="http://schemas.microsoft.com/office/drawing/2014/main" id="{0DEA8BF7-9D4C-4549-A280-129E1366197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11">
            <a:extLst>
              <a:ext uri="{FF2B5EF4-FFF2-40B4-BE49-F238E27FC236}">
                <a16:creationId xmlns:a16="http://schemas.microsoft.com/office/drawing/2014/main" id="{FD48D0A7-8211-4F92-9787-1EFC24A99E9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212">
            <a:extLst>
              <a:ext uri="{FF2B5EF4-FFF2-40B4-BE49-F238E27FC236}">
                <a16:creationId xmlns:a16="http://schemas.microsoft.com/office/drawing/2014/main" id="{625E0DD7-25D6-4CA4-B5A2-ADF4EB8909F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213">
            <a:extLst>
              <a:ext uri="{FF2B5EF4-FFF2-40B4-BE49-F238E27FC236}">
                <a16:creationId xmlns:a16="http://schemas.microsoft.com/office/drawing/2014/main" id="{1F636CDC-3E0F-4F98-B47E-3149F2492A3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6C184377-660E-4CC7-AA95-9C234675A18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215">
            <a:extLst>
              <a:ext uri="{FF2B5EF4-FFF2-40B4-BE49-F238E27FC236}">
                <a16:creationId xmlns:a16="http://schemas.microsoft.com/office/drawing/2014/main" id="{F56D2F78-FE00-4ED9-8447-817D1812224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216">
            <a:extLst>
              <a:ext uri="{FF2B5EF4-FFF2-40B4-BE49-F238E27FC236}">
                <a16:creationId xmlns:a16="http://schemas.microsoft.com/office/drawing/2014/main" id="{1D57EE1C-A414-453E-AF52-A3F75872A64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217">
            <a:extLst>
              <a:ext uri="{FF2B5EF4-FFF2-40B4-BE49-F238E27FC236}">
                <a16:creationId xmlns:a16="http://schemas.microsoft.com/office/drawing/2014/main" id="{298C7DCA-B8C4-4E5E-9482-EC77FD62923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218">
            <a:extLst>
              <a:ext uri="{FF2B5EF4-FFF2-40B4-BE49-F238E27FC236}">
                <a16:creationId xmlns:a16="http://schemas.microsoft.com/office/drawing/2014/main" id="{D8FE330C-B6D9-470F-839F-87D2F5B02F7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219">
            <a:extLst>
              <a:ext uri="{FF2B5EF4-FFF2-40B4-BE49-F238E27FC236}">
                <a16:creationId xmlns:a16="http://schemas.microsoft.com/office/drawing/2014/main" id="{E2523116-8C58-433C-8988-2A2BF318D7F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220">
            <a:extLst>
              <a:ext uri="{FF2B5EF4-FFF2-40B4-BE49-F238E27FC236}">
                <a16:creationId xmlns:a16="http://schemas.microsoft.com/office/drawing/2014/main" id="{731C75D8-C2D8-401F-B5FE-CC8A4604B94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221">
            <a:extLst>
              <a:ext uri="{FF2B5EF4-FFF2-40B4-BE49-F238E27FC236}">
                <a16:creationId xmlns:a16="http://schemas.microsoft.com/office/drawing/2014/main" id="{48217908-D91B-4693-8453-366E73FA775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222">
            <a:extLst>
              <a:ext uri="{FF2B5EF4-FFF2-40B4-BE49-F238E27FC236}">
                <a16:creationId xmlns:a16="http://schemas.microsoft.com/office/drawing/2014/main" id="{5614CEC5-3D63-4399-BEEB-95E1C7FE641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223">
            <a:extLst>
              <a:ext uri="{FF2B5EF4-FFF2-40B4-BE49-F238E27FC236}">
                <a16:creationId xmlns:a16="http://schemas.microsoft.com/office/drawing/2014/main" id="{50CCA2F9-F0B4-4632-AA92-0EBD71DB592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224">
            <a:extLst>
              <a:ext uri="{FF2B5EF4-FFF2-40B4-BE49-F238E27FC236}">
                <a16:creationId xmlns:a16="http://schemas.microsoft.com/office/drawing/2014/main" id="{793B9FF8-1AD3-4D75-8687-5C28D79B3D5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225">
            <a:extLst>
              <a:ext uri="{FF2B5EF4-FFF2-40B4-BE49-F238E27FC236}">
                <a16:creationId xmlns:a16="http://schemas.microsoft.com/office/drawing/2014/main" id="{46ACA081-E973-4F6A-AD2B-8700B1710D8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226">
            <a:extLst>
              <a:ext uri="{FF2B5EF4-FFF2-40B4-BE49-F238E27FC236}">
                <a16:creationId xmlns:a16="http://schemas.microsoft.com/office/drawing/2014/main" id="{E732B004-B286-49BE-A6BB-508A9D07B8E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227">
            <a:extLst>
              <a:ext uri="{FF2B5EF4-FFF2-40B4-BE49-F238E27FC236}">
                <a16:creationId xmlns:a16="http://schemas.microsoft.com/office/drawing/2014/main" id="{CB71451D-6AB2-43C0-AAB2-556FBB80EEE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228">
            <a:extLst>
              <a:ext uri="{FF2B5EF4-FFF2-40B4-BE49-F238E27FC236}">
                <a16:creationId xmlns:a16="http://schemas.microsoft.com/office/drawing/2014/main" id="{EECCBC5B-D7A4-482D-A592-DE06BEA021D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229">
            <a:extLst>
              <a:ext uri="{FF2B5EF4-FFF2-40B4-BE49-F238E27FC236}">
                <a16:creationId xmlns:a16="http://schemas.microsoft.com/office/drawing/2014/main" id="{7251DE8E-8F9C-469E-BB9B-0E737CCD771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230">
            <a:extLst>
              <a:ext uri="{FF2B5EF4-FFF2-40B4-BE49-F238E27FC236}">
                <a16:creationId xmlns:a16="http://schemas.microsoft.com/office/drawing/2014/main" id="{92D96771-77ED-48E7-B6E2-A44F8D64682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231">
            <a:extLst>
              <a:ext uri="{FF2B5EF4-FFF2-40B4-BE49-F238E27FC236}">
                <a16:creationId xmlns:a16="http://schemas.microsoft.com/office/drawing/2014/main" id="{2ABFBDD4-DA8F-443B-90A1-F1CCBB230B4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232">
            <a:extLst>
              <a:ext uri="{FF2B5EF4-FFF2-40B4-BE49-F238E27FC236}">
                <a16:creationId xmlns:a16="http://schemas.microsoft.com/office/drawing/2014/main" id="{1B333DDE-0A48-4EAD-B39E-0F395F5FFC8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233">
            <a:extLst>
              <a:ext uri="{FF2B5EF4-FFF2-40B4-BE49-F238E27FC236}">
                <a16:creationId xmlns:a16="http://schemas.microsoft.com/office/drawing/2014/main" id="{671D1EA3-3F8C-43D8-A82F-70AB350FE6C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234">
            <a:extLst>
              <a:ext uri="{FF2B5EF4-FFF2-40B4-BE49-F238E27FC236}">
                <a16:creationId xmlns:a16="http://schemas.microsoft.com/office/drawing/2014/main" id="{B5E3E0DF-6868-46F8-89FB-3990F0FBAAD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235">
            <a:extLst>
              <a:ext uri="{FF2B5EF4-FFF2-40B4-BE49-F238E27FC236}">
                <a16:creationId xmlns:a16="http://schemas.microsoft.com/office/drawing/2014/main" id="{E2ADF9E2-0012-45D6-BBD0-BEBA04026D3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236">
            <a:extLst>
              <a:ext uri="{FF2B5EF4-FFF2-40B4-BE49-F238E27FC236}">
                <a16:creationId xmlns:a16="http://schemas.microsoft.com/office/drawing/2014/main" id="{88D5A9B1-F2FE-4273-96E4-B51D541B871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237">
            <a:extLst>
              <a:ext uri="{FF2B5EF4-FFF2-40B4-BE49-F238E27FC236}">
                <a16:creationId xmlns:a16="http://schemas.microsoft.com/office/drawing/2014/main" id="{44C603FC-9F14-4D46-BB81-B351BF03AA9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238">
            <a:extLst>
              <a:ext uri="{FF2B5EF4-FFF2-40B4-BE49-F238E27FC236}">
                <a16:creationId xmlns:a16="http://schemas.microsoft.com/office/drawing/2014/main" id="{B657ACF6-6E4E-4ACA-A0DE-C5FECE8E044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239">
            <a:extLst>
              <a:ext uri="{FF2B5EF4-FFF2-40B4-BE49-F238E27FC236}">
                <a16:creationId xmlns:a16="http://schemas.microsoft.com/office/drawing/2014/main" id="{C09517A5-2B02-4593-8346-9F5DBC580DF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240">
            <a:extLst>
              <a:ext uri="{FF2B5EF4-FFF2-40B4-BE49-F238E27FC236}">
                <a16:creationId xmlns:a16="http://schemas.microsoft.com/office/drawing/2014/main" id="{F454BCD6-552E-43D5-B92F-964678E243B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241">
            <a:extLst>
              <a:ext uri="{FF2B5EF4-FFF2-40B4-BE49-F238E27FC236}">
                <a16:creationId xmlns:a16="http://schemas.microsoft.com/office/drawing/2014/main" id="{19D29C15-9130-4604-BA53-4440F1E6013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242">
            <a:extLst>
              <a:ext uri="{FF2B5EF4-FFF2-40B4-BE49-F238E27FC236}">
                <a16:creationId xmlns:a16="http://schemas.microsoft.com/office/drawing/2014/main" id="{DCE25282-2E2B-48D3-B528-E4123BA075D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243">
            <a:extLst>
              <a:ext uri="{FF2B5EF4-FFF2-40B4-BE49-F238E27FC236}">
                <a16:creationId xmlns:a16="http://schemas.microsoft.com/office/drawing/2014/main" id="{DF71775B-D34A-4A94-9120-8A05027FDD7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244">
            <a:extLst>
              <a:ext uri="{FF2B5EF4-FFF2-40B4-BE49-F238E27FC236}">
                <a16:creationId xmlns:a16="http://schemas.microsoft.com/office/drawing/2014/main" id="{8E75E678-7FF8-4392-8216-815EA0E533B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245">
            <a:extLst>
              <a:ext uri="{FF2B5EF4-FFF2-40B4-BE49-F238E27FC236}">
                <a16:creationId xmlns:a16="http://schemas.microsoft.com/office/drawing/2014/main" id="{539478B3-C172-434C-9514-350F34B3227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246">
            <a:extLst>
              <a:ext uri="{FF2B5EF4-FFF2-40B4-BE49-F238E27FC236}">
                <a16:creationId xmlns:a16="http://schemas.microsoft.com/office/drawing/2014/main" id="{F90650F1-6C75-4FC4-86B7-662614D9E4E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247">
            <a:extLst>
              <a:ext uri="{FF2B5EF4-FFF2-40B4-BE49-F238E27FC236}">
                <a16:creationId xmlns:a16="http://schemas.microsoft.com/office/drawing/2014/main" id="{E24214DA-3A99-4568-8AB0-41E45ECD32E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248">
            <a:extLst>
              <a:ext uri="{FF2B5EF4-FFF2-40B4-BE49-F238E27FC236}">
                <a16:creationId xmlns:a16="http://schemas.microsoft.com/office/drawing/2014/main" id="{16057832-8860-4E1B-B451-C897DBE1FD4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249">
            <a:extLst>
              <a:ext uri="{FF2B5EF4-FFF2-40B4-BE49-F238E27FC236}">
                <a16:creationId xmlns:a16="http://schemas.microsoft.com/office/drawing/2014/main" id="{0C18C128-8D56-4916-9FD8-B5E5768B8F2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250">
            <a:extLst>
              <a:ext uri="{FF2B5EF4-FFF2-40B4-BE49-F238E27FC236}">
                <a16:creationId xmlns:a16="http://schemas.microsoft.com/office/drawing/2014/main" id="{43F5399E-FA44-401D-9B5D-624278B7E7A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251">
            <a:extLst>
              <a:ext uri="{FF2B5EF4-FFF2-40B4-BE49-F238E27FC236}">
                <a16:creationId xmlns:a16="http://schemas.microsoft.com/office/drawing/2014/main" id="{CCE77CA1-86ED-430D-8564-0F87790F7BB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252">
            <a:extLst>
              <a:ext uri="{FF2B5EF4-FFF2-40B4-BE49-F238E27FC236}">
                <a16:creationId xmlns:a16="http://schemas.microsoft.com/office/drawing/2014/main" id="{BC673D8C-501E-4D5F-BD65-DB3217FA961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253">
            <a:extLst>
              <a:ext uri="{FF2B5EF4-FFF2-40B4-BE49-F238E27FC236}">
                <a16:creationId xmlns:a16="http://schemas.microsoft.com/office/drawing/2014/main" id="{91FC31E6-44EC-46AE-B3D8-46CC07F50AE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254">
            <a:extLst>
              <a:ext uri="{FF2B5EF4-FFF2-40B4-BE49-F238E27FC236}">
                <a16:creationId xmlns:a16="http://schemas.microsoft.com/office/drawing/2014/main" id="{4BFE0B03-24E0-411F-88B2-15DCC5A2050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255">
            <a:extLst>
              <a:ext uri="{FF2B5EF4-FFF2-40B4-BE49-F238E27FC236}">
                <a16:creationId xmlns:a16="http://schemas.microsoft.com/office/drawing/2014/main" id="{7330A40B-44C1-4E8C-BB5D-239F14B4636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256">
            <a:extLst>
              <a:ext uri="{FF2B5EF4-FFF2-40B4-BE49-F238E27FC236}">
                <a16:creationId xmlns:a16="http://schemas.microsoft.com/office/drawing/2014/main" id="{07A38949-32AA-4B86-AFBC-4DA370DC604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257">
            <a:extLst>
              <a:ext uri="{FF2B5EF4-FFF2-40B4-BE49-F238E27FC236}">
                <a16:creationId xmlns:a16="http://schemas.microsoft.com/office/drawing/2014/main" id="{E466F53F-0819-4FBC-922B-AB29AA12E1D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258">
            <a:extLst>
              <a:ext uri="{FF2B5EF4-FFF2-40B4-BE49-F238E27FC236}">
                <a16:creationId xmlns:a16="http://schemas.microsoft.com/office/drawing/2014/main" id="{4E514D27-D24E-40DB-B897-48F066CE2C32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ounded Rectangle 71">
            <a:extLst>
              <a:ext uri="{FF2B5EF4-FFF2-40B4-BE49-F238E27FC236}">
                <a16:creationId xmlns:a16="http://schemas.microsoft.com/office/drawing/2014/main" id="{AE6380D4-4B5B-4D48-9445-5052263BC2EC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989" y="214225"/>
            <a:ext cx="67437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3" grpId="0" animBg="1"/>
      <p:bldP spid="14" grpId="0" animBg="1"/>
      <p:bldP spid="1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870082" y="5176749"/>
            <a:ext cx="2854115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beds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5559680" y="5176750"/>
            <a:ext cx="5861861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two windows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437018" y="2893732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+1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64D7288-FE13-4C8F-9A5E-7A6A422E3932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0B983F6-4F7B-4BE6-8E75-42DAB2EEF8FF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476D4B4-A9EA-40EA-A4A8-2D5308D3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ounded Rectangle 192">
            <a:extLst>
              <a:ext uri="{FF2B5EF4-FFF2-40B4-BE49-F238E27FC236}">
                <a16:creationId xmlns:a16="http://schemas.microsoft.com/office/drawing/2014/main" id="{803695CA-A24E-4B52-8CE0-D6EDB8FD0054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Rectangle 193">
            <a:extLst>
              <a:ext uri="{FF2B5EF4-FFF2-40B4-BE49-F238E27FC236}">
                <a16:creationId xmlns:a16="http://schemas.microsoft.com/office/drawing/2014/main" id="{24C38E5D-7F0E-439F-9B56-5B1174D2AB83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5" name="Rectangle 194">
            <a:extLst>
              <a:ext uri="{FF2B5EF4-FFF2-40B4-BE49-F238E27FC236}">
                <a16:creationId xmlns:a16="http://schemas.microsoft.com/office/drawing/2014/main" id="{E0B0F3E2-6EC7-4833-ACCF-6AF34B4E8442}"/>
              </a:ext>
            </a:extLst>
          </p:cNvPr>
          <p:cNvSpPr/>
          <p:nvPr/>
        </p:nvSpPr>
        <p:spPr>
          <a:xfrm>
            <a:off x="9017620" y="320481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6" name="Rounded Rectangle 196">
            <a:extLst>
              <a:ext uri="{FF2B5EF4-FFF2-40B4-BE49-F238E27FC236}">
                <a16:creationId xmlns:a16="http://schemas.microsoft.com/office/drawing/2014/main" id="{6AE6E12C-8751-475F-8298-702802FAAE1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97">
            <a:extLst>
              <a:ext uri="{FF2B5EF4-FFF2-40B4-BE49-F238E27FC236}">
                <a16:creationId xmlns:a16="http://schemas.microsoft.com/office/drawing/2014/main" id="{3797806D-777C-4AB6-B91F-B706D1CF18E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98">
            <a:extLst>
              <a:ext uri="{FF2B5EF4-FFF2-40B4-BE49-F238E27FC236}">
                <a16:creationId xmlns:a16="http://schemas.microsoft.com/office/drawing/2014/main" id="{B50962D5-BB9D-463D-B385-0C985C53D82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99">
            <a:extLst>
              <a:ext uri="{FF2B5EF4-FFF2-40B4-BE49-F238E27FC236}">
                <a16:creationId xmlns:a16="http://schemas.microsoft.com/office/drawing/2014/main" id="{FE32423C-38FA-4A02-90F1-8C08127D05B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200">
            <a:extLst>
              <a:ext uri="{FF2B5EF4-FFF2-40B4-BE49-F238E27FC236}">
                <a16:creationId xmlns:a16="http://schemas.microsoft.com/office/drawing/2014/main" id="{946AA76A-F639-47B6-BC65-538AC92FC06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1">
            <a:extLst>
              <a:ext uri="{FF2B5EF4-FFF2-40B4-BE49-F238E27FC236}">
                <a16:creationId xmlns:a16="http://schemas.microsoft.com/office/drawing/2014/main" id="{694BE720-7183-4639-9656-17ADB96A032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02">
            <a:extLst>
              <a:ext uri="{FF2B5EF4-FFF2-40B4-BE49-F238E27FC236}">
                <a16:creationId xmlns:a16="http://schemas.microsoft.com/office/drawing/2014/main" id="{DC8365F7-91E5-4C7A-8F9D-D5BE2900D99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03">
            <a:extLst>
              <a:ext uri="{FF2B5EF4-FFF2-40B4-BE49-F238E27FC236}">
                <a16:creationId xmlns:a16="http://schemas.microsoft.com/office/drawing/2014/main" id="{CC9F87B3-2C5D-4636-A325-FAF3DC6DDB5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04">
            <a:extLst>
              <a:ext uri="{FF2B5EF4-FFF2-40B4-BE49-F238E27FC236}">
                <a16:creationId xmlns:a16="http://schemas.microsoft.com/office/drawing/2014/main" id="{06FD1DDE-D23E-4797-9436-8186A19706F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05">
            <a:extLst>
              <a:ext uri="{FF2B5EF4-FFF2-40B4-BE49-F238E27FC236}">
                <a16:creationId xmlns:a16="http://schemas.microsoft.com/office/drawing/2014/main" id="{BA4B7E3B-E6B6-4542-8669-020B4DFD7FE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06">
            <a:extLst>
              <a:ext uri="{FF2B5EF4-FFF2-40B4-BE49-F238E27FC236}">
                <a16:creationId xmlns:a16="http://schemas.microsoft.com/office/drawing/2014/main" id="{96596415-9CB4-4B91-A313-D40AF5CC124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07">
            <a:extLst>
              <a:ext uri="{FF2B5EF4-FFF2-40B4-BE49-F238E27FC236}">
                <a16:creationId xmlns:a16="http://schemas.microsoft.com/office/drawing/2014/main" id="{9F0D9752-A713-45D0-9EE4-3E302F0FAF9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F11A8CE3-DE7C-423C-B2F3-7DDA0D39553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10">
            <a:extLst>
              <a:ext uri="{FF2B5EF4-FFF2-40B4-BE49-F238E27FC236}">
                <a16:creationId xmlns:a16="http://schemas.microsoft.com/office/drawing/2014/main" id="{07FD68F7-7865-4289-9B0B-43AD8F4921C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11">
            <a:extLst>
              <a:ext uri="{FF2B5EF4-FFF2-40B4-BE49-F238E27FC236}">
                <a16:creationId xmlns:a16="http://schemas.microsoft.com/office/drawing/2014/main" id="{4C3655F1-A05E-473C-98CA-673E9477890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212">
            <a:extLst>
              <a:ext uri="{FF2B5EF4-FFF2-40B4-BE49-F238E27FC236}">
                <a16:creationId xmlns:a16="http://schemas.microsoft.com/office/drawing/2014/main" id="{BFF1758E-50DC-4419-B8A5-B62742C5F07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213">
            <a:extLst>
              <a:ext uri="{FF2B5EF4-FFF2-40B4-BE49-F238E27FC236}">
                <a16:creationId xmlns:a16="http://schemas.microsoft.com/office/drawing/2014/main" id="{7699C541-60F6-456B-9ABC-1B62AEDAF21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55CBB48D-0F70-47BD-AAB1-6503DC08A53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215">
            <a:extLst>
              <a:ext uri="{FF2B5EF4-FFF2-40B4-BE49-F238E27FC236}">
                <a16:creationId xmlns:a16="http://schemas.microsoft.com/office/drawing/2014/main" id="{CFA8D803-6D99-4151-8A1B-F68D38ADB03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216">
            <a:extLst>
              <a:ext uri="{FF2B5EF4-FFF2-40B4-BE49-F238E27FC236}">
                <a16:creationId xmlns:a16="http://schemas.microsoft.com/office/drawing/2014/main" id="{A209C5F0-F8E7-4BF1-A294-642F86D2436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217">
            <a:extLst>
              <a:ext uri="{FF2B5EF4-FFF2-40B4-BE49-F238E27FC236}">
                <a16:creationId xmlns:a16="http://schemas.microsoft.com/office/drawing/2014/main" id="{20FEDB9E-4E13-46D3-8441-DC2C59B1D44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218">
            <a:extLst>
              <a:ext uri="{FF2B5EF4-FFF2-40B4-BE49-F238E27FC236}">
                <a16:creationId xmlns:a16="http://schemas.microsoft.com/office/drawing/2014/main" id="{1841B3C8-9A92-4B63-AE83-2889E00907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219">
            <a:extLst>
              <a:ext uri="{FF2B5EF4-FFF2-40B4-BE49-F238E27FC236}">
                <a16:creationId xmlns:a16="http://schemas.microsoft.com/office/drawing/2014/main" id="{551B7F5C-A74B-4E2F-B717-F40BB9845DB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220">
            <a:extLst>
              <a:ext uri="{FF2B5EF4-FFF2-40B4-BE49-F238E27FC236}">
                <a16:creationId xmlns:a16="http://schemas.microsoft.com/office/drawing/2014/main" id="{E9B28E58-C235-4B02-8471-62AD839B419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221">
            <a:extLst>
              <a:ext uri="{FF2B5EF4-FFF2-40B4-BE49-F238E27FC236}">
                <a16:creationId xmlns:a16="http://schemas.microsoft.com/office/drawing/2014/main" id="{EA78135E-676D-4096-8A64-B565552E750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222">
            <a:extLst>
              <a:ext uri="{FF2B5EF4-FFF2-40B4-BE49-F238E27FC236}">
                <a16:creationId xmlns:a16="http://schemas.microsoft.com/office/drawing/2014/main" id="{92D98781-E24A-4738-AB43-9FF866F72CB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223">
            <a:extLst>
              <a:ext uri="{FF2B5EF4-FFF2-40B4-BE49-F238E27FC236}">
                <a16:creationId xmlns:a16="http://schemas.microsoft.com/office/drawing/2014/main" id="{9F20AA7A-4986-4BEB-BF05-3A684D2DB5E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224">
            <a:extLst>
              <a:ext uri="{FF2B5EF4-FFF2-40B4-BE49-F238E27FC236}">
                <a16:creationId xmlns:a16="http://schemas.microsoft.com/office/drawing/2014/main" id="{1223CA21-EB8C-4089-B670-A032C37AC42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225">
            <a:extLst>
              <a:ext uri="{FF2B5EF4-FFF2-40B4-BE49-F238E27FC236}">
                <a16:creationId xmlns:a16="http://schemas.microsoft.com/office/drawing/2014/main" id="{0E90D398-0CD7-4224-B203-13B13344853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226">
            <a:extLst>
              <a:ext uri="{FF2B5EF4-FFF2-40B4-BE49-F238E27FC236}">
                <a16:creationId xmlns:a16="http://schemas.microsoft.com/office/drawing/2014/main" id="{6AB7DE13-3751-475A-AC58-6B43C19E61F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227">
            <a:extLst>
              <a:ext uri="{FF2B5EF4-FFF2-40B4-BE49-F238E27FC236}">
                <a16:creationId xmlns:a16="http://schemas.microsoft.com/office/drawing/2014/main" id="{A08CC4A9-D981-4D26-94B9-B39035E0886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228">
            <a:extLst>
              <a:ext uri="{FF2B5EF4-FFF2-40B4-BE49-F238E27FC236}">
                <a16:creationId xmlns:a16="http://schemas.microsoft.com/office/drawing/2014/main" id="{EE83D71E-5069-466E-99E2-2F79297B257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229">
            <a:extLst>
              <a:ext uri="{FF2B5EF4-FFF2-40B4-BE49-F238E27FC236}">
                <a16:creationId xmlns:a16="http://schemas.microsoft.com/office/drawing/2014/main" id="{4D087304-61F9-4AEF-917A-937E88F7783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230">
            <a:extLst>
              <a:ext uri="{FF2B5EF4-FFF2-40B4-BE49-F238E27FC236}">
                <a16:creationId xmlns:a16="http://schemas.microsoft.com/office/drawing/2014/main" id="{2F23C869-83BE-4BB5-8FB4-4C1C1533A92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231">
            <a:extLst>
              <a:ext uri="{FF2B5EF4-FFF2-40B4-BE49-F238E27FC236}">
                <a16:creationId xmlns:a16="http://schemas.microsoft.com/office/drawing/2014/main" id="{BB931676-AE0C-4E74-857F-ADFC64BAAD1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232">
            <a:extLst>
              <a:ext uri="{FF2B5EF4-FFF2-40B4-BE49-F238E27FC236}">
                <a16:creationId xmlns:a16="http://schemas.microsoft.com/office/drawing/2014/main" id="{9890715C-2FE7-49C0-B549-494C6CD415D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233">
            <a:extLst>
              <a:ext uri="{FF2B5EF4-FFF2-40B4-BE49-F238E27FC236}">
                <a16:creationId xmlns:a16="http://schemas.microsoft.com/office/drawing/2014/main" id="{F343E872-0C99-41D6-A8BD-AF3E68E6641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234">
            <a:extLst>
              <a:ext uri="{FF2B5EF4-FFF2-40B4-BE49-F238E27FC236}">
                <a16:creationId xmlns:a16="http://schemas.microsoft.com/office/drawing/2014/main" id="{A75CE3DB-CF0A-43B2-ACD8-DC0529289B2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235">
            <a:extLst>
              <a:ext uri="{FF2B5EF4-FFF2-40B4-BE49-F238E27FC236}">
                <a16:creationId xmlns:a16="http://schemas.microsoft.com/office/drawing/2014/main" id="{0C3031DE-9124-432E-85AE-72129190553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236">
            <a:extLst>
              <a:ext uri="{FF2B5EF4-FFF2-40B4-BE49-F238E27FC236}">
                <a16:creationId xmlns:a16="http://schemas.microsoft.com/office/drawing/2014/main" id="{859B541C-17AF-4428-BDE5-9BEF1B9521B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237">
            <a:extLst>
              <a:ext uri="{FF2B5EF4-FFF2-40B4-BE49-F238E27FC236}">
                <a16:creationId xmlns:a16="http://schemas.microsoft.com/office/drawing/2014/main" id="{2722C19D-E926-460C-8C67-066A0442EE5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238">
            <a:extLst>
              <a:ext uri="{FF2B5EF4-FFF2-40B4-BE49-F238E27FC236}">
                <a16:creationId xmlns:a16="http://schemas.microsoft.com/office/drawing/2014/main" id="{D6214BC7-FACF-459F-9E9C-10559C7DF5B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239">
            <a:extLst>
              <a:ext uri="{FF2B5EF4-FFF2-40B4-BE49-F238E27FC236}">
                <a16:creationId xmlns:a16="http://schemas.microsoft.com/office/drawing/2014/main" id="{192A80DC-DCFE-4FC8-8433-057E5603DAA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240">
            <a:extLst>
              <a:ext uri="{FF2B5EF4-FFF2-40B4-BE49-F238E27FC236}">
                <a16:creationId xmlns:a16="http://schemas.microsoft.com/office/drawing/2014/main" id="{67B126C8-9F22-43A6-9449-7A9C2C82734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241">
            <a:extLst>
              <a:ext uri="{FF2B5EF4-FFF2-40B4-BE49-F238E27FC236}">
                <a16:creationId xmlns:a16="http://schemas.microsoft.com/office/drawing/2014/main" id="{2FEE9579-D655-43D1-A9C7-917E44FA1E2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242">
            <a:extLst>
              <a:ext uri="{FF2B5EF4-FFF2-40B4-BE49-F238E27FC236}">
                <a16:creationId xmlns:a16="http://schemas.microsoft.com/office/drawing/2014/main" id="{2E29D965-D8D7-4452-9E1D-D3D95237860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243">
            <a:extLst>
              <a:ext uri="{FF2B5EF4-FFF2-40B4-BE49-F238E27FC236}">
                <a16:creationId xmlns:a16="http://schemas.microsoft.com/office/drawing/2014/main" id="{FFE3B3BC-7B86-4D23-8B49-137A4D3227F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244">
            <a:extLst>
              <a:ext uri="{FF2B5EF4-FFF2-40B4-BE49-F238E27FC236}">
                <a16:creationId xmlns:a16="http://schemas.microsoft.com/office/drawing/2014/main" id="{167791C0-F4FA-4D87-95AB-DB413BC8CC6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245">
            <a:extLst>
              <a:ext uri="{FF2B5EF4-FFF2-40B4-BE49-F238E27FC236}">
                <a16:creationId xmlns:a16="http://schemas.microsoft.com/office/drawing/2014/main" id="{73719670-D3CD-49D4-8D27-11877DC3B45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246">
            <a:extLst>
              <a:ext uri="{FF2B5EF4-FFF2-40B4-BE49-F238E27FC236}">
                <a16:creationId xmlns:a16="http://schemas.microsoft.com/office/drawing/2014/main" id="{A314F267-AF3D-4F85-9E94-4AF767F1563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247">
            <a:extLst>
              <a:ext uri="{FF2B5EF4-FFF2-40B4-BE49-F238E27FC236}">
                <a16:creationId xmlns:a16="http://schemas.microsoft.com/office/drawing/2014/main" id="{B6A58BC4-0DB8-4FCC-A97D-1146CFBC985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248">
            <a:extLst>
              <a:ext uri="{FF2B5EF4-FFF2-40B4-BE49-F238E27FC236}">
                <a16:creationId xmlns:a16="http://schemas.microsoft.com/office/drawing/2014/main" id="{3E9A2DED-2394-4CD4-A7F6-CF3CA5B0BDA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249">
            <a:extLst>
              <a:ext uri="{FF2B5EF4-FFF2-40B4-BE49-F238E27FC236}">
                <a16:creationId xmlns:a16="http://schemas.microsoft.com/office/drawing/2014/main" id="{07EC0D2F-C318-4EDE-9932-85AB503F535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250">
            <a:extLst>
              <a:ext uri="{FF2B5EF4-FFF2-40B4-BE49-F238E27FC236}">
                <a16:creationId xmlns:a16="http://schemas.microsoft.com/office/drawing/2014/main" id="{F4922CB2-8BA8-4D45-B063-6FFA7A6F40F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251">
            <a:extLst>
              <a:ext uri="{FF2B5EF4-FFF2-40B4-BE49-F238E27FC236}">
                <a16:creationId xmlns:a16="http://schemas.microsoft.com/office/drawing/2014/main" id="{04C9D22F-F434-4B29-A96F-CBE183E5232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252">
            <a:extLst>
              <a:ext uri="{FF2B5EF4-FFF2-40B4-BE49-F238E27FC236}">
                <a16:creationId xmlns:a16="http://schemas.microsoft.com/office/drawing/2014/main" id="{C2A221BC-2AA6-4952-9096-AF114A5E53C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253">
            <a:extLst>
              <a:ext uri="{FF2B5EF4-FFF2-40B4-BE49-F238E27FC236}">
                <a16:creationId xmlns:a16="http://schemas.microsoft.com/office/drawing/2014/main" id="{A6202F51-AE0E-416D-A1FD-27715CA3E0D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254">
            <a:extLst>
              <a:ext uri="{FF2B5EF4-FFF2-40B4-BE49-F238E27FC236}">
                <a16:creationId xmlns:a16="http://schemas.microsoft.com/office/drawing/2014/main" id="{FCFD38CE-8D6E-4755-85FD-8ED014FAA96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255">
            <a:extLst>
              <a:ext uri="{FF2B5EF4-FFF2-40B4-BE49-F238E27FC236}">
                <a16:creationId xmlns:a16="http://schemas.microsoft.com/office/drawing/2014/main" id="{76DA87EC-5CF0-494D-B081-721D9DFACDE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256">
            <a:extLst>
              <a:ext uri="{FF2B5EF4-FFF2-40B4-BE49-F238E27FC236}">
                <a16:creationId xmlns:a16="http://schemas.microsoft.com/office/drawing/2014/main" id="{8319505F-0408-4A4C-9CC7-71F1D65A9C6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257">
            <a:extLst>
              <a:ext uri="{FF2B5EF4-FFF2-40B4-BE49-F238E27FC236}">
                <a16:creationId xmlns:a16="http://schemas.microsoft.com/office/drawing/2014/main" id="{B854179F-D577-446D-B721-17998A053DF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258">
            <a:extLst>
              <a:ext uri="{FF2B5EF4-FFF2-40B4-BE49-F238E27FC236}">
                <a16:creationId xmlns:a16="http://schemas.microsoft.com/office/drawing/2014/main" id="{7A8831F1-DE5C-48B0-A4AA-49C02DD6AEF6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ounded Rectangle 71">
            <a:extLst>
              <a:ext uri="{FF2B5EF4-FFF2-40B4-BE49-F238E27FC236}">
                <a16:creationId xmlns:a16="http://schemas.microsoft.com/office/drawing/2014/main" id="{FF40812C-56A5-458F-BCC3-43207C02B153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008" y="0"/>
            <a:ext cx="60388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3" grpId="0" animBg="1"/>
      <p:bldP spid="14" grpId="0" animBg="1"/>
      <p:bldP spid="1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603988" y="5176750"/>
            <a:ext cx="4010777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two lamps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6547999" y="5176750"/>
            <a:ext cx="388523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two doors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674077" y="2472542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FEC8A46-1944-462F-AF7F-91CE3567925E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BA2FD54-000A-461E-8C3C-9946094D56EB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72233F4-160B-483E-9839-1DB9DF71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5" name="Rounded Rectangle 192">
            <a:extLst>
              <a:ext uri="{FF2B5EF4-FFF2-40B4-BE49-F238E27FC236}">
                <a16:creationId xmlns:a16="http://schemas.microsoft.com/office/drawing/2014/main" id="{7AA9CB78-4724-4E5F-99C0-EE8EBB724567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6" name="Rectangle 193">
            <a:extLst>
              <a:ext uri="{FF2B5EF4-FFF2-40B4-BE49-F238E27FC236}">
                <a16:creationId xmlns:a16="http://schemas.microsoft.com/office/drawing/2014/main" id="{4FD70445-2512-4260-AE0A-2E0BC8A628D5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7" name="Rectangle 194">
            <a:extLst>
              <a:ext uri="{FF2B5EF4-FFF2-40B4-BE49-F238E27FC236}">
                <a16:creationId xmlns:a16="http://schemas.microsoft.com/office/drawing/2014/main" id="{E158EAC7-3D7C-4643-BF9D-388D09B2EDA2}"/>
              </a:ext>
            </a:extLst>
          </p:cNvPr>
          <p:cNvSpPr/>
          <p:nvPr/>
        </p:nvSpPr>
        <p:spPr>
          <a:xfrm>
            <a:off x="9017620" y="341321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8" name="Rounded Rectangle 196">
            <a:extLst>
              <a:ext uri="{FF2B5EF4-FFF2-40B4-BE49-F238E27FC236}">
                <a16:creationId xmlns:a16="http://schemas.microsoft.com/office/drawing/2014/main" id="{3B55D7D5-719F-4342-BE3E-F3337268507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9" name="Rounded Rectangle 197">
            <a:extLst>
              <a:ext uri="{FF2B5EF4-FFF2-40B4-BE49-F238E27FC236}">
                <a16:creationId xmlns:a16="http://schemas.microsoft.com/office/drawing/2014/main" id="{16A7A1E4-6918-4F47-A871-E3150B4AAB9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0" name="Rounded Rectangle 198">
            <a:extLst>
              <a:ext uri="{FF2B5EF4-FFF2-40B4-BE49-F238E27FC236}">
                <a16:creationId xmlns:a16="http://schemas.microsoft.com/office/drawing/2014/main" id="{51C08617-3F54-4B16-84CE-F279486BF60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1" name="Rounded Rectangle 199">
            <a:extLst>
              <a:ext uri="{FF2B5EF4-FFF2-40B4-BE49-F238E27FC236}">
                <a16:creationId xmlns:a16="http://schemas.microsoft.com/office/drawing/2014/main" id="{9B6E7C16-58B2-4626-860A-D4B88B608CE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2" name="Rounded Rectangle 200">
            <a:extLst>
              <a:ext uri="{FF2B5EF4-FFF2-40B4-BE49-F238E27FC236}">
                <a16:creationId xmlns:a16="http://schemas.microsoft.com/office/drawing/2014/main" id="{2EC70249-88FA-48AF-BDAC-99757333971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3" name="Rounded Rectangle 201">
            <a:extLst>
              <a:ext uri="{FF2B5EF4-FFF2-40B4-BE49-F238E27FC236}">
                <a16:creationId xmlns:a16="http://schemas.microsoft.com/office/drawing/2014/main" id="{2E11155E-1640-4ED0-88C5-63CF0701F8F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4" name="Rounded Rectangle 202">
            <a:extLst>
              <a:ext uri="{FF2B5EF4-FFF2-40B4-BE49-F238E27FC236}">
                <a16:creationId xmlns:a16="http://schemas.microsoft.com/office/drawing/2014/main" id="{78C517DD-E225-43DD-906A-A13EE25A12B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5" name="Rounded Rectangle 203">
            <a:extLst>
              <a:ext uri="{FF2B5EF4-FFF2-40B4-BE49-F238E27FC236}">
                <a16:creationId xmlns:a16="http://schemas.microsoft.com/office/drawing/2014/main" id="{2B869F33-BF4C-4FB5-B31D-4036C7F34ED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6" name="Rounded Rectangle 204">
            <a:extLst>
              <a:ext uri="{FF2B5EF4-FFF2-40B4-BE49-F238E27FC236}">
                <a16:creationId xmlns:a16="http://schemas.microsoft.com/office/drawing/2014/main" id="{D73AA833-8FD3-4C31-9617-391C1B1E0EB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7" name="Rounded Rectangle 205">
            <a:extLst>
              <a:ext uri="{FF2B5EF4-FFF2-40B4-BE49-F238E27FC236}">
                <a16:creationId xmlns:a16="http://schemas.microsoft.com/office/drawing/2014/main" id="{589658DA-AB1E-422F-BA74-FC5BD0F008B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8" name="Rounded Rectangle 206">
            <a:extLst>
              <a:ext uri="{FF2B5EF4-FFF2-40B4-BE49-F238E27FC236}">
                <a16:creationId xmlns:a16="http://schemas.microsoft.com/office/drawing/2014/main" id="{032929D2-3815-4956-86AE-59CA94C1289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9" name="Rounded Rectangle 207">
            <a:extLst>
              <a:ext uri="{FF2B5EF4-FFF2-40B4-BE49-F238E27FC236}">
                <a16:creationId xmlns:a16="http://schemas.microsoft.com/office/drawing/2014/main" id="{D509FEFF-3612-491F-965E-C48A5FB383C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0" name="Rounded Rectangle 209">
            <a:extLst>
              <a:ext uri="{FF2B5EF4-FFF2-40B4-BE49-F238E27FC236}">
                <a16:creationId xmlns:a16="http://schemas.microsoft.com/office/drawing/2014/main" id="{98A5DF14-5CC0-4A42-A14F-4A45C8994E0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1" name="Rounded Rectangle 210">
            <a:extLst>
              <a:ext uri="{FF2B5EF4-FFF2-40B4-BE49-F238E27FC236}">
                <a16:creationId xmlns:a16="http://schemas.microsoft.com/office/drawing/2014/main" id="{B49E244C-4717-4C93-8D1A-A92B73C5537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2" name="Rounded Rectangle 211">
            <a:extLst>
              <a:ext uri="{FF2B5EF4-FFF2-40B4-BE49-F238E27FC236}">
                <a16:creationId xmlns:a16="http://schemas.microsoft.com/office/drawing/2014/main" id="{121DAB8E-80DC-45C6-903C-70BDE47F17D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3" name="Rounded Rectangle 212">
            <a:extLst>
              <a:ext uri="{FF2B5EF4-FFF2-40B4-BE49-F238E27FC236}">
                <a16:creationId xmlns:a16="http://schemas.microsoft.com/office/drawing/2014/main" id="{0E01244F-20A7-4775-AEE9-70489F2D427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4" name="Rounded Rectangle 213">
            <a:extLst>
              <a:ext uri="{FF2B5EF4-FFF2-40B4-BE49-F238E27FC236}">
                <a16:creationId xmlns:a16="http://schemas.microsoft.com/office/drawing/2014/main" id="{6633F215-CAA3-43D4-B768-6DEDF4B9692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5" name="Rounded Rectangle 214">
            <a:extLst>
              <a:ext uri="{FF2B5EF4-FFF2-40B4-BE49-F238E27FC236}">
                <a16:creationId xmlns:a16="http://schemas.microsoft.com/office/drawing/2014/main" id="{215C5E6B-3935-418F-BADD-E2D0874CCB6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6" name="Rounded Rectangle 215">
            <a:extLst>
              <a:ext uri="{FF2B5EF4-FFF2-40B4-BE49-F238E27FC236}">
                <a16:creationId xmlns:a16="http://schemas.microsoft.com/office/drawing/2014/main" id="{BD9C2E10-9D0C-4F0C-8DF7-204F3A3A473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7" name="Rounded Rectangle 216">
            <a:extLst>
              <a:ext uri="{FF2B5EF4-FFF2-40B4-BE49-F238E27FC236}">
                <a16:creationId xmlns:a16="http://schemas.microsoft.com/office/drawing/2014/main" id="{CB12ED56-F31F-44FF-9D0B-98FF09BBB56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8" name="Rounded Rectangle 217">
            <a:extLst>
              <a:ext uri="{FF2B5EF4-FFF2-40B4-BE49-F238E27FC236}">
                <a16:creationId xmlns:a16="http://schemas.microsoft.com/office/drawing/2014/main" id="{CF2C7495-050F-4581-9342-DF94644FE25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9" name="Rounded Rectangle 218">
            <a:extLst>
              <a:ext uri="{FF2B5EF4-FFF2-40B4-BE49-F238E27FC236}">
                <a16:creationId xmlns:a16="http://schemas.microsoft.com/office/drawing/2014/main" id="{48AB7D21-85C4-4DE6-BC89-28E49BCC17A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0" name="Rounded Rectangle 219">
            <a:extLst>
              <a:ext uri="{FF2B5EF4-FFF2-40B4-BE49-F238E27FC236}">
                <a16:creationId xmlns:a16="http://schemas.microsoft.com/office/drawing/2014/main" id="{692001B0-A8C2-44DC-BB91-A1C8917D625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1" name="Rounded Rectangle 220">
            <a:extLst>
              <a:ext uri="{FF2B5EF4-FFF2-40B4-BE49-F238E27FC236}">
                <a16:creationId xmlns:a16="http://schemas.microsoft.com/office/drawing/2014/main" id="{0B89E6B9-4038-4234-9666-48F77A35CB4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2" name="Rounded Rectangle 221">
            <a:extLst>
              <a:ext uri="{FF2B5EF4-FFF2-40B4-BE49-F238E27FC236}">
                <a16:creationId xmlns:a16="http://schemas.microsoft.com/office/drawing/2014/main" id="{229275EF-4814-4610-A431-66286515F5D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3" name="Rounded Rectangle 222">
            <a:extLst>
              <a:ext uri="{FF2B5EF4-FFF2-40B4-BE49-F238E27FC236}">
                <a16:creationId xmlns:a16="http://schemas.microsoft.com/office/drawing/2014/main" id="{4A33FC7A-5CA5-4DC9-B044-6F3B4BDDA31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4" name="Rounded Rectangle 223">
            <a:extLst>
              <a:ext uri="{FF2B5EF4-FFF2-40B4-BE49-F238E27FC236}">
                <a16:creationId xmlns:a16="http://schemas.microsoft.com/office/drawing/2014/main" id="{B7684376-2584-465C-B4B6-68B65E7BD27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5" name="Rounded Rectangle 224">
            <a:extLst>
              <a:ext uri="{FF2B5EF4-FFF2-40B4-BE49-F238E27FC236}">
                <a16:creationId xmlns:a16="http://schemas.microsoft.com/office/drawing/2014/main" id="{FD74F983-7364-4C3C-B34E-9916F1C1EA7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6" name="Rounded Rectangle 225">
            <a:extLst>
              <a:ext uri="{FF2B5EF4-FFF2-40B4-BE49-F238E27FC236}">
                <a16:creationId xmlns:a16="http://schemas.microsoft.com/office/drawing/2014/main" id="{43EE4EAB-B3B0-4126-BA4C-017D32BC19E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7" name="Rounded Rectangle 226">
            <a:extLst>
              <a:ext uri="{FF2B5EF4-FFF2-40B4-BE49-F238E27FC236}">
                <a16:creationId xmlns:a16="http://schemas.microsoft.com/office/drawing/2014/main" id="{0CFC9A2F-94F8-4D52-83BF-BBEF24FEDAB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8" name="Rounded Rectangle 227">
            <a:extLst>
              <a:ext uri="{FF2B5EF4-FFF2-40B4-BE49-F238E27FC236}">
                <a16:creationId xmlns:a16="http://schemas.microsoft.com/office/drawing/2014/main" id="{D3801372-BAD0-4515-903B-E67D1205A21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9" name="Rounded Rectangle 228">
            <a:extLst>
              <a:ext uri="{FF2B5EF4-FFF2-40B4-BE49-F238E27FC236}">
                <a16:creationId xmlns:a16="http://schemas.microsoft.com/office/drawing/2014/main" id="{61C80C0A-86F2-46A9-88EF-7029C0E3A75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0" name="Rounded Rectangle 229">
            <a:extLst>
              <a:ext uri="{FF2B5EF4-FFF2-40B4-BE49-F238E27FC236}">
                <a16:creationId xmlns:a16="http://schemas.microsoft.com/office/drawing/2014/main" id="{06AF69F4-6F07-43FD-98E3-208A7082010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1" name="Rounded Rectangle 230">
            <a:extLst>
              <a:ext uri="{FF2B5EF4-FFF2-40B4-BE49-F238E27FC236}">
                <a16:creationId xmlns:a16="http://schemas.microsoft.com/office/drawing/2014/main" id="{C895B42C-6FA6-47FF-9A7A-7A82542677B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2" name="Rounded Rectangle 231">
            <a:extLst>
              <a:ext uri="{FF2B5EF4-FFF2-40B4-BE49-F238E27FC236}">
                <a16:creationId xmlns:a16="http://schemas.microsoft.com/office/drawing/2014/main" id="{1B4AE2F6-07C1-47F6-96B9-F0CD9BFE1AE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3" name="Rounded Rectangle 232">
            <a:extLst>
              <a:ext uri="{FF2B5EF4-FFF2-40B4-BE49-F238E27FC236}">
                <a16:creationId xmlns:a16="http://schemas.microsoft.com/office/drawing/2014/main" id="{0CCF36C2-F6F6-4D91-9091-B197EF95AA7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4" name="Rounded Rectangle 233">
            <a:extLst>
              <a:ext uri="{FF2B5EF4-FFF2-40B4-BE49-F238E27FC236}">
                <a16:creationId xmlns:a16="http://schemas.microsoft.com/office/drawing/2014/main" id="{CBC7099D-DEDD-4422-B906-3888D3CE454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5" name="Rounded Rectangle 234">
            <a:extLst>
              <a:ext uri="{FF2B5EF4-FFF2-40B4-BE49-F238E27FC236}">
                <a16:creationId xmlns:a16="http://schemas.microsoft.com/office/drawing/2014/main" id="{7EDB2B97-00C8-437C-BCA4-1FADE5DCDD3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6" name="Rounded Rectangle 235">
            <a:extLst>
              <a:ext uri="{FF2B5EF4-FFF2-40B4-BE49-F238E27FC236}">
                <a16:creationId xmlns:a16="http://schemas.microsoft.com/office/drawing/2014/main" id="{97FE70BF-2C84-49B6-AD5A-A9EB1514CA1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7" name="Rounded Rectangle 236">
            <a:extLst>
              <a:ext uri="{FF2B5EF4-FFF2-40B4-BE49-F238E27FC236}">
                <a16:creationId xmlns:a16="http://schemas.microsoft.com/office/drawing/2014/main" id="{F0C3069C-EAD4-4979-ADA1-0B282D68E0A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8" name="Rounded Rectangle 237">
            <a:extLst>
              <a:ext uri="{FF2B5EF4-FFF2-40B4-BE49-F238E27FC236}">
                <a16:creationId xmlns:a16="http://schemas.microsoft.com/office/drawing/2014/main" id="{E901E288-298F-4451-8E37-CA4407F8F39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9" name="Rounded Rectangle 238">
            <a:extLst>
              <a:ext uri="{FF2B5EF4-FFF2-40B4-BE49-F238E27FC236}">
                <a16:creationId xmlns:a16="http://schemas.microsoft.com/office/drawing/2014/main" id="{15516E86-3BA3-4E00-BB41-E37BC80692E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0" name="Rounded Rectangle 239">
            <a:extLst>
              <a:ext uri="{FF2B5EF4-FFF2-40B4-BE49-F238E27FC236}">
                <a16:creationId xmlns:a16="http://schemas.microsoft.com/office/drawing/2014/main" id="{D3A6F45C-A5DF-4BA5-AC23-2C007EF99F3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1" name="Rounded Rectangle 240">
            <a:extLst>
              <a:ext uri="{FF2B5EF4-FFF2-40B4-BE49-F238E27FC236}">
                <a16:creationId xmlns:a16="http://schemas.microsoft.com/office/drawing/2014/main" id="{9D9D3B17-7618-4297-B61C-4EC46DB391C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2" name="Rounded Rectangle 241">
            <a:extLst>
              <a:ext uri="{FF2B5EF4-FFF2-40B4-BE49-F238E27FC236}">
                <a16:creationId xmlns:a16="http://schemas.microsoft.com/office/drawing/2014/main" id="{DA99A2CC-24B6-4DB4-B5B7-58A45275E9D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3" name="Rounded Rectangle 242">
            <a:extLst>
              <a:ext uri="{FF2B5EF4-FFF2-40B4-BE49-F238E27FC236}">
                <a16:creationId xmlns:a16="http://schemas.microsoft.com/office/drawing/2014/main" id="{986AD01E-BB06-4FFB-A6E4-8E8AFBDE478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4" name="Rounded Rectangle 243">
            <a:extLst>
              <a:ext uri="{FF2B5EF4-FFF2-40B4-BE49-F238E27FC236}">
                <a16:creationId xmlns:a16="http://schemas.microsoft.com/office/drawing/2014/main" id="{3569B92C-293B-453D-8FA7-6FE42AF0A37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5" name="Rounded Rectangle 244">
            <a:extLst>
              <a:ext uri="{FF2B5EF4-FFF2-40B4-BE49-F238E27FC236}">
                <a16:creationId xmlns:a16="http://schemas.microsoft.com/office/drawing/2014/main" id="{F9AA8524-8EC3-4F91-B10D-443FBDE018C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6" name="Rounded Rectangle 245">
            <a:extLst>
              <a:ext uri="{FF2B5EF4-FFF2-40B4-BE49-F238E27FC236}">
                <a16:creationId xmlns:a16="http://schemas.microsoft.com/office/drawing/2014/main" id="{64414734-68B7-477D-B19B-F9ECA8919C4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7" name="Rounded Rectangle 246">
            <a:extLst>
              <a:ext uri="{FF2B5EF4-FFF2-40B4-BE49-F238E27FC236}">
                <a16:creationId xmlns:a16="http://schemas.microsoft.com/office/drawing/2014/main" id="{C9CF462C-A98F-46F4-A04B-216DDBC6D69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8" name="Rounded Rectangle 247">
            <a:extLst>
              <a:ext uri="{FF2B5EF4-FFF2-40B4-BE49-F238E27FC236}">
                <a16:creationId xmlns:a16="http://schemas.microsoft.com/office/drawing/2014/main" id="{86BA95CC-4E4E-4B07-A89D-2EC886B17DF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9" name="Rounded Rectangle 248">
            <a:extLst>
              <a:ext uri="{FF2B5EF4-FFF2-40B4-BE49-F238E27FC236}">
                <a16:creationId xmlns:a16="http://schemas.microsoft.com/office/drawing/2014/main" id="{7738BA08-A8AC-4D21-BF17-B2B2D55E9FF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0" name="Rounded Rectangle 249">
            <a:extLst>
              <a:ext uri="{FF2B5EF4-FFF2-40B4-BE49-F238E27FC236}">
                <a16:creationId xmlns:a16="http://schemas.microsoft.com/office/drawing/2014/main" id="{C8C84A88-4FBC-4ED2-BD61-4D6B8E0BCC1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1" name="Rounded Rectangle 250">
            <a:extLst>
              <a:ext uri="{FF2B5EF4-FFF2-40B4-BE49-F238E27FC236}">
                <a16:creationId xmlns:a16="http://schemas.microsoft.com/office/drawing/2014/main" id="{49A6BA1E-E7EC-4EE0-BA3E-71BA1A5F85D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2" name="Rounded Rectangle 251">
            <a:extLst>
              <a:ext uri="{FF2B5EF4-FFF2-40B4-BE49-F238E27FC236}">
                <a16:creationId xmlns:a16="http://schemas.microsoft.com/office/drawing/2014/main" id="{F89E10DF-2816-4910-AE8B-755F8D138A8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3" name="Rounded Rectangle 252">
            <a:extLst>
              <a:ext uri="{FF2B5EF4-FFF2-40B4-BE49-F238E27FC236}">
                <a16:creationId xmlns:a16="http://schemas.microsoft.com/office/drawing/2014/main" id="{2879D843-6E27-4589-9A5A-0B678AB172F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4" name="Rounded Rectangle 253">
            <a:extLst>
              <a:ext uri="{FF2B5EF4-FFF2-40B4-BE49-F238E27FC236}">
                <a16:creationId xmlns:a16="http://schemas.microsoft.com/office/drawing/2014/main" id="{C4B387A9-D7AA-4BB4-98A4-BA4403482D4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5" name="Rounded Rectangle 254">
            <a:extLst>
              <a:ext uri="{FF2B5EF4-FFF2-40B4-BE49-F238E27FC236}">
                <a16:creationId xmlns:a16="http://schemas.microsoft.com/office/drawing/2014/main" id="{BA4BE9AB-2047-473C-927E-F546F33130D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6" name="Rounded Rectangle 255">
            <a:extLst>
              <a:ext uri="{FF2B5EF4-FFF2-40B4-BE49-F238E27FC236}">
                <a16:creationId xmlns:a16="http://schemas.microsoft.com/office/drawing/2014/main" id="{1BD9D4CC-EE4F-4238-89C0-7F4527FA101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7" name="Rounded Rectangle 256">
            <a:extLst>
              <a:ext uri="{FF2B5EF4-FFF2-40B4-BE49-F238E27FC236}">
                <a16:creationId xmlns:a16="http://schemas.microsoft.com/office/drawing/2014/main" id="{63E7AA17-09A5-4043-883D-3715FE6BA65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8" name="Rounded Rectangle 257">
            <a:extLst>
              <a:ext uri="{FF2B5EF4-FFF2-40B4-BE49-F238E27FC236}">
                <a16:creationId xmlns:a16="http://schemas.microsoft.com/office/drawing/2014/main" id="{6EF33EDC-1E7B-4278-9FE0-43CA5B7820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9" name="Rounded Rectangle 258">
            <a:extLst>
              <a:ext uri="{FF2B5EF4-FFF2-40B4-BE49-F238E27FC236}">
                <a16:creationId xmlns:a16="http://schemas.microsoft.com/office/drawing/2014/main" id="{8A8B81DB-2147-468A-BB05-533ABE1BF656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0" name="Rounded Rectangle 71">
            <a:extLst>
              <a:ext uri="{FF2B5EF4-FFF2-40B4-BE49-F238E27FC236}">
                <a16:creationId xmlns:a16="http://schemas.microsoft.com/office/drawing/2014/main" id="{8C82C31A-88B8-4E0A-8C59-DCD527363D0F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323" y="663238"/>
            <a:ext cx="4320011" cy="36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5" grpId="0" animBg="1"/>
      <p:bldP spid="16" grpId="0" animBg="1"/>
      <p:bldP spid="1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1034008" y="5190481"/>
            <a:ext cx="3513013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two doors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6674486" y="5190480"/>
            <a:ext cx="4330032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two windows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604357" y="2833693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+3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D113343-3702-4264-8806-1A98ADBA9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758" y="555633"/>
            <a:ext cx="4676775" cy="415290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66A33EA0-9F47-41CF-8DB1-A024846917FB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18FA0BE-8081-46F8-B5CB-743671955CB1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1E3237A-7AE9-4560-8FB0-09C02982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5" name="Rounded Rectangle 192">
            <a:extLst>
              <a:ext uri="{FF2B5EF4-FFF2-40B4-BE49-F238E27FC236}">
                <a16:creationId xmlns:a16="http://schemas.microsoft.com/office/drawing/2014/main" id="{E1F54C48-FF23-4A18-8B85-41245ACD0344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6" name="Rectangle 193">
            <a:extLst>
              <a:ext uri="{FF2B5EF4-FFF2-40B4-BE49-F238E27FC236}">
                <a16:creationId xmlns:a16="http://schemas.microsoft.com/office/drawing/2014/main" id="{2576ED61-2E96-478B-90D5-28558E7F47DC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7" name="Rectangle 194">
            <a:extLst>
              <a:ext uri="{FF2B5EF4-FFF2-40B4-BE49-F238E27FC236}">
                <a16:creationId xmlns:a16="http://schemas.microsoft.com/office/drawing/2014/main" id="{511D803A-3203-4513-88BB-3ABBC3B26D0A}"/>
              </a:ext>
            </a:extLst>
          </p:cNvPr>
          <p:cNvSpPr/>
          <p:nvPr/>
        </p:nvSpPr>
        <p:spPr>
          <a:xfrm>
            <a:off x="9031070" y="330875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8" name="Rounded Rectangle 196">
            <a:extLst>
              <a:ext uri="{FF2B5EF4-FFF2-40B4-BE49-F238E27FC236}">
                <a16:creationId xmlns:a16="http://schemas.microsoft.com/office/drawing/2014/main" id="{AC2D2D03-A11A-407F-BD69-4AE4AEC05CE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9" name="Rounded Rectangle 197">
            <a:extLst>
              <a:ext uri="{FF2B5EF4-FFF2-40B4-BE49-F238E27FC236}">
                <a16:creationId xmlns:a16="http://schemas.microsoft.com/office/drawing/2014/main" id="{A8ED97F2-B896-49A9-BE34-B67E27A77B2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0" name="Rounded Rectangle 198">
            <a:extLst>
              <a:ext uri="{FF2B5EF4-FFF2-40B4-BE49-F238E27FC236}">
                <a16:creationId xmlns:a16="http://schemas.microsoft.com/office/drawing/2014/main" id="{CC2D279A-E2DD-4D83-BE86-524B223EEC1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1" name="Rounded Rectangle 199">
            <a:extLst>
              <a:ext uri="{FF2B5EF4-FFF2-40B4-BE49-F238E27FC236}">
                <a16:creationId xmlns:a16="http://schemas.microsoft.com/office/drawing/2014/main" id="{FCC830BE-1988-421D-BC51-52F4D04BCE1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2" name="Rounded Rectangle 200">
            <a:extLst>
              <a:ext uri="{FF2B5EF4-FFF2-40B4-BE49-F238E27FC236}">
                <a16:creationId xmlns:a16="http://schemas.microsoft.com/office/drawing/2014/main" id="{4BE426EA-F01B-4CF5-914B-0BD5F1501E5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3" name="Rounded Rectangle 201">
            <a:extLst>
              <a:ext uri="{FF2B5EF4-FFF2-40B4-BE49-F238E27FC236}">
                <a16:creationId xmlns:a16="http://schemas.microsoft.com/office/drawing/2014/main" id="{E66C3B0E-D39A-49F7-AB93-FC0D9C02A8C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4" name="Rounded Rectangle 202">
            <a:extLst>
              <a:ext uri="{FF2B5EF4-FFF2-40B4-BE49-F238E27FC236}">
                <a16:creationId xmlns:a16="http://schemas.microsoft.com/office/drawing/2014/main" id="{6D208DAB-F9F2-44D8-9471-6E017179951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5" name="Rounded Rectangle 203">
            <a:extLst>
              <a:ext uri="{FF2B5EF4-FFF2-40B4-BE49-F238E27FC236}">
                <a16:creationId xmlns:a16="http://schemas.microsoft.com/office/drawing/2014/main" id="{618612BF-A851-47B4-898D-47BD53A7B34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6" name="Rounded Rectangle 204">
            <a:extLst>
              <a:ext uri="{FF2B5EF4-FFF2-40B4-BE49-F238E27FC236}">
                <a16:creationId xmlns:a16="http://schemas.microsoft.com/office/drawing/2014/main" id="{ECF5CC9A-CBA5-4F1F-A280-AEC97BFF94A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7" name="Rounded Rectangle 205">
            <a:extLst>
              <a:ext uri="{FF2B5EF4-FFF2-40B4-BE49-F238E27FC236}">
                <a16:creationId xmlns:a16="http://schemas.microsoft.com/office/drawing/2014/main" id="{6A79C42D-9DA0-4F5D-9B19-1C26DE761F8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8" name="Rounded Rectangle 206">
            <a:extLst>
              <a:ext uri="{FF2B5EF4-FFF2-40B4-BE49-F238E27FC236}">
                <a16:creationId xmlns:a16="http://schemas.microsoft.com/office/drawing/2014/main" id="{E6E49272-01B5-4C0F-B716-A01F3E65AAA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9" name="Rounded Rectangle 207">
            <a:extLst>
              <a:ext uri="{FF2B5EF4-FFF2-40B4-BE49-F238E27FC236}">
                <a16:creationId xmlns:a16="http://schemas.microsoft.com/office/drawing/2014/main" id="{AE273845-0659-4050-A50B-770CF42A7A4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0" name="Rounded Rectangle 209">
            <a:extLst>
              <a:ext uri="{FF2B5EF4-FFF2-40B4-BE49-F238E27FC236}">
                <a16:creationId xmlns:a16="http://schemas.microsoft.com/office/drawing/2014/main" id="{6B9C8A5B-0D51-4539-8C9F-12678E4CBF4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1" name="Rounded Rectangle 210">
            <a:extLst>
              <a:ext uri="{FF2B5EF4-FFF2-40B4-BE49-F238E27FC236}">
                <a16:creationId xmlns:a16="http://schemas.microsoft.com/office/drawing/2014/main" id="{6E65C56E-2CFB-480D-9B5F-16BA802C44E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2" name="Rounded Rectangle 211">
            <a:extLst>
              <a:ext uri="{FF2B5EF4-FFF2-40B4-BE49-F238E27FC236}">
                <a16:creationId xmlns:a16="http://schemas.microsoft.com/office/drawing/2014/main" id="{CD64FF96-D4CD-4F70-87B7-05D222E3DA9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3" name="Rounded Rectangle 212">
            <a:extLst>
              <a:ext uri="{FF2B5EF4-FFF2-40B4-BE49-F238E27FC236}">
                <a16:creationId xmlns:a16="http://schemas.microsoft.com/office/drawing/2014/main" id="{EDCA2310-F7B0-4B46-B2F7-3F6715EA051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4" name="Rounded Rectangle 213">
            <a:extLst>
              <a:ext uri="{FF2B5EF4-FFF2-40B4-BE49-F238E27FC236}">
                <a16:creationId xmlns:a16="http://schemas.microsoft.com/office/drawing/2014/main" id="{23E5FB56-D54A-4F34-A6B4-617F57E5797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5" name="Rounded Rectangle 214">
            <a:extLst>
              <a:ext uri="{FF2B5EF4-FFF2-40B4-BE49-F238E27FC236}">
                <a16:creationId xmlns:a16="http://schemas.microsoft.com/office/drawing/2014/main" id="{22B8EEF6-49B8-4983-8AB3-56DBCB7A61F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6" name="Rounded Rectangle 215">
            <a:extLst>
              <a:ext uri="{FF2B5EF4-FFF2-40B4-BE49-F238E27FC236}">
                <a16:creationId xmlns:a16="http://schemas.microsoft.com/office/drawing/2014/main" id="{4D1F144A-8530-42E8-838A-B6242D9D7D6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7" name="Rounded Rectangle 216">
            <a:extLst>
              <a:ext uri="{FF2B5EF4-FFF2-40B4-BE49-F238E27FC236}">
                <a16:creationId xmlns:a16="http://schemas.microsoft.com/office/drawing/2014/main" id="{DCBC7BFC-93A0-442F-A683-D203FB36486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8" name="Rounded Rectangle 217">
            <a:extLst>
              <a:ext uri="{FF2B5EF4-FFF2-40B4-BE49-F238E27FC236}">
                <a16:creationId xmlns:a16="http://schemas.microsoft.com/office/drawing/2014/main" id="{D84B4A92-B0C4-456B-BD4B-2B2D03746CA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9" name="Rounded Rectangle 218">
            <a:extLst>
              <a:ext uri="{FF2B5EF4-FFF2-40B4-BE49-F238E27FC236}">
                <a16:creationId xmlns:a16="http://schemas.microsoft.com/office/drawing/2014/main" id="{F8012DC4-38C2-4480-A779-A7040BA648D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0" name="Rounded Rectangle 219">
            <a:extLst>
              <a:ext uri="{FF2B5EF4-FFF2-40B4-BE49-F238E27FC236}">
                <a16:creationId xmlns:a16="http://schemas.microsoft.com/office/drawing/2014/main" id="{7F1E5828-6E67-4643-9217-F040CC72CF7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1" name="Rounded Rectangle 220">
            <a:extLst>
              <a:ext uri="{FF2B5EF4-FFF2-40B4-BE49-F238E27FC236}">
                <a16:creationId xmlns:a16="http://schemas.microsoft.com/office/drawing/2014/main" id="{B45661BC-8F92-4EAE-9627-25DD7607918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2" name="Rounded Rectangle 221">
            <a:extLst>
              <a:ext uri="{FF2B5EF4-FFF2-40B4-BE49-F238E27FC236}">
                <a16:creationId xmlns:a16="http://schemas.microsoft.com/office/drawing/2014/main" id="{C0DFAB06-137C-427F-83DB-CEC8CF120BF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3" name="Rounded Rectangle 222">
            <a:extLst>
              <a:ext uri="{FF2B5EF4-FFF2-40B4-BE49-F238E27FC236}">
                <a16:creationId xmlns:a16="http://schemas.microsoft.com/office/drawing/2014/main" id="{9D0A63DB-48BD-4A26-BD7E-11A6E79FB93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4" name="Rounded Rectangle 223">
            <a:extLst>
              <a:ext uri="{FF2B5EF4-FFF2-40B4-BE49-F238E27FC236}">
                <a16:creationId xmlns:a16="http://schemas.microsoft.com/office/drawing/2014/main" id="{93EBBD8A-E3AA-4D22-83B8-D040F295C9B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5" name="Rounded Rectangle 224">
            <a:extLst>
              <a:ext uri="{FF2B5EF4-FFF2-40B4-BE49-F238E27FC236}">
                <a16:creationId xmlns:a16="http://schemas.microsoft.com/office/drawing/2014/main" id="{006328CE-940F-447D-821F-41D4174194E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6" name="Rounded Rectangle 225">
            <a:extLst>
              <a:ext uri="{FF2B5EF4-FFF2-40B4-BE49-F238E27FC236}">
                <a16:creationId xmlns:a16="http://schemas.microsoft.com/office/drawing/2014/main" id="{1BD66AFF-F036-4561-9791-6DF9580A665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7" name="Rounded Rectangle 226">
            <a:extLst>
              <a:ext uri="{FF2B5EF4-FFF2-40B4-BE49-F238E27FC236}">
                <a16:creationId xmlns:a16="http://schemas.microsoft.com/office/drawing/2014/main" id="{E0099AB5-2D37-43D9-94E4-19085B97376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8" name="Rounded Rectangle 227">
            <a:extLst>
              <a:ext uri="{FF2B5EF4-FFF2-40B4-BE49-F238E27FC236}">
                <a16:creationId xmlns:a16="http://schemas.microsoft.com/office/drawing/2014/main" id="{B4CCFDDE-29B1-4848-AF51-AE811497AF0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9" name="Rounded Rectangle 228">
            <a:extLst>
              <a:ext uri="{FF2B5EF4-FFF2-40B4-BE49-F238E27FC236}">
                <a16:creationId xmlns:a16="http://schemas.microsoft.com/office/drawing/2014/main" id="{6A8B5138-B324-4CDD-BE3D-CE1A9F4C938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0" name="Rounded Rectangle 229">
            <a:extLst>
              <a:ext uri="{FF2B5EF4-FFF2-40B4-BE49-F238E27FC236}">
                <a16:creationId xmlns:a16="http://schemas.microsoft.com/office/drawing/2014/main" id="{B943706D-229E-4D11-80E9-E51B311ADE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1" name="Rounded Rectangle 230">
            <a:extLst>
              <a:ext uri="{FF2B5EF4-FFF2-40B4-BE49-F238E27FC236}">
                <a16:creationId xmlns:a16="http://schemas.microsoft.com/office/drawing/2014/main" id="{B50DD753-DB63-4AB0-A2F9-7FF8EB1229C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2" name="Rounded Rectangle 231">
            <a:extLst>
              <a:ext uri="{FF2B5EF4-FFF2-40B4-BE49-F238E27FC236}">
                <a16:creationId xmlns:a16="http://schemas.microsoft.com/office/drawing/2014/main" id="{F8739EB8-E855-478B-B730-AC729DDDB05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3" name="Rounded Rectangle 232">
            <a:extLst>
              <a:ext uri="{FF2B5EF4-FFF2-40B4-BE49-F238E27FC236}">
                <a16:creationId xmlns:a16="http://schemas.microsoft.com/office/drawing/2014/main" id="{54A78732-11AF-404D-97BA-D062DFE58A9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4" name="Rounded Rectangle 233">
            <a:extLst>
              <a:ext uri="{FF2B5EF4-FFF2-40B4-BE49-F238E27FC236}">
                <a16:creationId xmlns:a16="http://schemas.microsoft.com/office/drawing/2014/main" id="{C153FB5E-CB93-4CF5-90C1-5F21B3A877C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5" name="Rounded Rectangle 234">
            <a:extLst>
              <a:ext uri="{FF2B5EF4-FFF2-40B4-BE49-F238E27FC236}">
                <a16:creationId xmlns:a16="http://schemas.microsoft.com/office/drawing/2014/main" id="{04E81EA2-FEAC-484D-97E0-25E9FB9503A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6" name="Rounded Rectangle 235">
            <a:extLst>
              <a:ext uri="{FF2B5EF4-FFF2-40B4-BE49-F238E27FC236}">
                <a16:creationId xmlns:a16="http://schemas.microsoft.com/office/drawing/2014/main" id="{FC508F0D-ED94-4636-8324-A201756EA38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7" name="Rounded Rectangle 236">
            <a:extLst>
              <a:ext uri="{FF2B5EF4-FFF2-40B4-BE49-F238E27FC236}">
                <a16:creationId xmlns:a16="http://schemas.microsoft.com/office/drawing/2014/main" id="{A3C9E134-C41C-434B-BD5B-CA7ED630CEE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8" name="Rounded Rectangle 237">
            <a:extLst>
              <a:ext uri="{FF2B5EF4-FFF2-40B4-BE49-F238E27FC236}">
                <a16:creationId xmlns:a16="http://schemas.microsoft.com/office/drawing/2014/main" id="{C0BC12C8-4C4B-4F9F-ABAB-071AEBFC0E5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9" name="Rounded Rectangle 238">
            <a:extLst>
              <a:ext uri="{FF2B5EF4-FFF2-40B4-BE49-F238E27FC236}">
                <a16:creationId xmlns:a16="http://schemas.microsoft.com/office/drawing/2014/main" id="{23092E7E-2129-40D5-A350-7D23B184886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0" name="Rounded Rectangle 239">
            <a:extLst>
              <a:ext uri="{FF2B5EF4-FFF2-40B4-BE49-F238E27FC236}">
                <a16:creationId xmlns:a16="http://schemas.microsoft.com/office/drawing/2014/main" id="{5316CB6E-2E3F-4262-BB3B-2510B18AF1F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1" name="Rounded Rectangle 240">
            <a:extLst>
              <a:ext uri="{FF2B5EF4-FFF2-40B4-BE49-F238E27FC236}">
                <a16:creationId xmlns:a16="http://schemas.microsoft.com/office/drawing/2014/main" id="{AD56543F-0B7C-46D0-BF09-F8E1560C4F5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2" name="Rounded Rectangle 241">
            <a:extLst>
              <a:ext uri="{FF2B5EF4-FFF2-40B4-BE49-F238E27FC236}">
                <a16:creationId xmlns:a16="http://schemas.microsoft.com/office/drawing/2014/main" id="{7F24DAD3-5292-457B-B97D-FC0304A49A7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3" name="Rounded Rectangle 242">
            <a:extLst>
              <a:ext uri="{FF2B5EF4-FFF2-40B4-BE49-F238E27FC236}">
                <a16:creationId xmlns:a16="http://schemas.microsoft.com/office/drawing/2014/main" id="{B6501456-0C26-4744-807B-E2D015F6D84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4" name="Rounded Rectangle 243">
            <a:extLst>
              <a:ext uri="{FF2B5EF4-FFF2-40B4-BE49-F238E27FC236}">
                <a16:creationId xmlns:a16="http://schemas.microsoft.com/office/drawing/2014/main" id="{BE21877F-1A8B-4F9A-AD3B-D8D26BE53D1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5" name="Rounded Rectangle 244">
            <a:extLst>
              <a:ext uri="{FF2B5EF4-FFF2-40B4-BE49-F238E27FC236}">
                <a16:creationId xmlns:a16="http://schemas.microsoft.com/office/drawing/2014/main" id="{8C1E9710-3C2B-45EC-91FF-8A5A301FF20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6" name="Rounded Rectangle 245">
            <a:extLst>
              <a:ext uri="{FF2B5EF4-FFF2-40B4-BE49-F238E27FC236}">
                <a16:creationId xmlns:a16="http://schemas.microsoft.com/office/drawing/2014/main" id="{126D9A1E-A233-48E5-A9A5-A8DC7E962B7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7" name="Rounded Rectangle 246">
            <a:extLst>
              <a:ext uri="{FF2B5EF4-FFF2-40B4-BE49-F238E27FC236}">
                <a16:creationId xmlns:a16="http://schemas.microsoft.com/office/drawing/2014/main" id="{A1297F0F-3A91-4B91-B1E9-EDB70F87F2B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8" name="Rounded Rectangle 247">
            <a:extLst>
              <a:ext uri="{FF2B5EF4-FFF2-40B4-BE49-F238E27FC236}">
                <a16:creationId xmlns:a16="http://schemas.microsoft.com/office/drawing/2014/main" id="{961C908D-E48E-4FEB-BB34-DA29EEE69A6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9" name="Rounded Rectangle 248">
            <a:extLst>
              <a:ext uri="{FF2B5EF4-FFF2-40B4-BE49-F238E27FC236}">
                <a16:creationId xmlns:a16="http://schemas.microsoft.com/office/drawing/2014/main" id="{9894F98F-78F5-4462-BD43-6887886F7CA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0" name="Rounded Rectangle 249">
            <a:extLst>
              <a:ext uri="{FF2B5EF4-FFF2-40B4-BE49-F238E27FC236}">
                <a16:creationId xmlns:a16="http://schemas.microsoft.com/office/drawing/2014/main" id="{0A8A0871-36C7-4CB6-968F-636380620E7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1" name="Rounded Rectangle 250">
            <a:extLst>
              <a:ext uri="{FF2B5EF4-FFF2-40B4-BE49-F238E27FC236}">
                <a16:creationId xmlns:a16="http://schemas.microsoft.com/office/drawing/2014/main" id="{542A4CF1-1A10-4AC9-A2E0-11DABF1DFBC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2" name="Rounded Rectangle 251">
            <a:extLst>
              <a:ext uri="{FF2B5EF4-FFF2-40B4-BE49-F238E27FC236}">
                <a16:creationId xmlns:a16="http://schemas.microsoft.com/office/drawing/2014/main" id="{E82C2EA3-F94E-419B-9092-7C68EE84B78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3" name="Rounded Rectangle 252">
            <a:extLst>
              <a:ext uri="{FF2B5EF4-FFF2-40B4-BE49-F238E27FC236}">
                <a16:creationId xmlns:a16="http://schemas.microsoft.com/office/drawing/2014/main" id="{4750629B-2F3B-44BB-83BA-7842F2C8B49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4" name="Rounded Rectangle 253">
            <a:extLst>
              <a:ext uri="{FF2B5EF4-FFF2-40B4-BE49-F238E27FC236}">
                <a16:creationId xmlns:a16="http://schemas.microsoft.com/office/drawing/2014/main" id="{4A6F2286-AEF8-474D-865D-5D5984330A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5" name="Rounded Rectangle 254">
            <a:extLst>
              <a:ext uri="{FF2B5EF4-FFF2-40B4-BE49-F238E27FC236}">
                <a16:creationId xmlns:a16="http://schemas.microsoft.com/office/drawing/2014/main" id="{268C46B6-66FE-4031-852F-819803923DD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6" name="Rounded Rectangle 255">
            <a:extLst>
              <a:ext uri="{FF2B5EF4-FFF2-40B4-BE49-F238E27FC236}">
                <a16:creationId xmlns:a16="http://schemas.microsoft.com/office/drawing/2014/main" id="{1F099FFC-3DE4-4201-805C-4165ADED52B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7" name="Rounded Rectangle 256">
            <a:extLst>
              <a:ext uri="{FF2B5EF4-FFF2-40B4-BE49-F238E27FC236}">
                <a16:creationId xmlns:a16="http://schemas.microsoft.com/office/drawing/2014/main" id="{3E34BC6C-C61E-4E67-B0F9-637DA0DC72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8" name="Rounded Rectangle 257">
            <a:extLst>
              <a:ext uri="{FF2B5EF4-FFF2-40B4-BE49-F238E27FC236}">
                <a16:creationId xmlns:a16="http://schemas.microsoft.com/office/drawing/2014/main" id="{729202E2-D11B-447D-83EF-1F7AA0348DB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9" name="Rounded Rectangle 258">
            <a:extLst>
              <a:ext uri="{FF2B5EF4-FFF2-40B4-BE49-F238E27FC236}">
                <a16:creationId xmlns:a16="http://schemas.microsoft.com/office/drawing/2014/main" id="{A1813372-23A2-431F-BC4E-8473FC90A0A3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0" name="Rounded Rectangle 71">
            <a:extLst>
              <a:ext uri="{FF2B5EF4-FFF2-40B4-BE49-F238E27FC236}">
                <a16:creationId xmlns:a16="http://schemas.microsoft.com/office/drawing/2014/main" id="{70DC73AB-2B98-42E6-BB3D-06685E453E8B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202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5" grpId="0" animBg="1"/>
      <p:bldP spid="16" grpId="0" animBg="1"/>
      <p:bldP spid="1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1002</Words>
  <Application>Microsoft Office PowerPoint</Application>
  <PresentationFormat>Widescreen</PresentationFormat>
  <Paragraphs>591</Paragraphs>
  <Slides>38</Slides>
  <Notes>32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Microsoft Yahei</vt:lpstr>
      <vt:lpstr>Arial</vt:lpstr>
      <vt:lpstr>Britannic Bold</vt:lpstr>
      <vt:lpstr>Calibri</vt:lpstr>
      <vt:lpstr>Calibri Light</vt:lpstr>
      <vt:lpstr>Pacifico</vt:lpstr>
      <vt:lpstr>Playfair Display</vt:lpstr>
      <vt:lpstr>Tahoma</vt:lpstr>
      <vt:lpstr>Times New Roman</vt:lpstr>
      <vt:lpstr>Times New Roman (Headings)</vt:lpstr>
      <vt:lpstr>Office Theme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Administrator</cp:lastModifiedBy>
  <cp:revision>26</cp:revision>
  <dcterms:created xsi:type="dcterms:W3CDTF">2022-04-17T14:27:40Z</dcterms:created>
  <dcterms:modified xsi:type="dcterms:W3CDTF">2025-03-10T01:02:11Z</dcterms:modified>
</cp:coreProperties>
</file>