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34"/>
  </p:notesMasterIdLst>
  <p:sldIdLst>
    <p:sldId id="443" r:id="rId3"/>
    <p:sldId id="912" r:id="rId4"/>
    <p:sldId id="913" r:id="rId5"/>
    <p:sldId id="914" r:id="rId6"/>
    <p:sldId id="259" r:id="rId7"/>
    <p:sldId id="902" r:id="rId8"/>
    <p:sldId id="903" r:id="rId9"/>
    <p:sldId id="904" r:id="rId10"/>
    <p:sldId id="905" r:id="rId11"/>
    <p:sldId id="915" r:id="rId12"/>
    <p:sldId id="906" r:id="rId13"/>
    <p:sldId id="916" r:id="rId14"/>
    <p:sldId id="907" r:id="rId15"/>
    <p:sldId id="908" r:id="rId16"/>
    <p:sldId id="909" r:id="rId17"/>
    <p:sldId id="917" r:id="rId18"/>
    <p:sldId id="910" r:id="rId19"/>
    <p:sldId id="918" r:id="rId20"/>
    <p:sldId id="727" r:id="rId21"/>
    <p:sldId id="728" r:id="rId22"/>
    <p:sldId id="736" r:id="rId23"/>
    <p:sldId id="737" r:id="rId24"/>
    <p:sldId id="738" r:id="rId25"/>
    <p:sldId id="739" r:id="rId26"/>
    <p:sldId id="740" r:id="rId27"/>
    <p:sldId id="741" r:id="rId28"/>
    <p:sldId id="742" r:id="rId29"/>
    <p:sldId id="745" r:id="rId30"/>
    <p:sldId id="744" r:id="rId31"/>
    <p:sldId id="743" r:id="rId32"/>
    <p:sldId id="746" r:id="rId33"/>
  </p:sldIdLst>
  <p:sldSz cx="9144000" cy="5143500" type="screen16x9"/>
  <p:notesSz cx="6858000" cy="9144000"/>
  <p:embeddedFontLst>
    <p:embeddedFont>
      <p:font typeface=".VnBook-Antiqua" panose="020B7200000000000000"/>
      <p:regular r:id="rId35"/>
      <p:bold r:id="rId36"/>
    </p:embeddedFont>
    <p:embeddedFont>
      <p:font typeface="Comfortaa" panose="020B0604020202020204" charset="0"/>
      <p:regular r:id="rId37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aytone One" panose="020B0604020202020204" charset="0"/>
      <p:regular r:id="rId42"/>
      <p:bold r:id="rId43"/>
      <p:italic r:id="rId44"/>
      <p:boldItalic r:id="rId45"/>
    </p:embeddedFont>
    <p:embeddedFont>
      <p:font typeface="Sniglet" panose="020B0604020202020204" charset="0"/>
      <p:regular r:id="rId46"/>
      <p:bold r:id="rId47"/>
      <p:italic r:id="rId48"/>
      <p:boldItalic r:id="rId49"/>
    </p:embeddedFont>
    <p:embeddedFont>
      <p:font typeface="Sport Day" panose="020B0604020202020204" charset="0"/>
      <p:regular r:id="rId50"/>
      <p:bold r:id="rId50"/>
      <p:italic r:id="rId50"/>
      <p:boldItalic r:id="rId50"/>
    </p:embeddedFont>
    <p:embeddedFont>
      <p:font typeface="Titan One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17C"/>
    <a:srgbClr val="2D6155"/>
    <a:srgbClr val="41496F"/>
    <a:srgbClr val="3E45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7"/>
    <p:restoredTop sz="77679"/>
  </p:normalViewPr>
  <p:slideViewPr>
    <p:cSldViewPr snapToGrid="0">
      <p:cViewPr varScale="1">
        <p:scale>
          <a:sx n="71" d="100"/>
          <a:sy n="71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89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66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09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50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2439900" y="3530400"/>
            <a:ext cx="4264200" cy="10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4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1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523550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title" idx="2" hasCustomPrompt="1"/>
          </p:nvPr>
        </p:nvSpPr>
        <p:spPr>
          <a:xfrm>
            <a:off x="5749200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1"/>
          </p:nvPr>
        </p:nvSpPr>
        <p:spPr>
          <a:xfrm>
            <a:off x="1750650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4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54522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826277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3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545225" y="3450888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8262775" y="1356613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0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358414" y="3070516"/>
            <a:ext cx="8785586" cy="2072984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 7"/>
          <p:cNvSpPr/>
          <p:nvPr userDrawn="1"/>
        </p:nvSpPr>
        <p:spPr>
          <a:xfrm>
            <a:off x="358415" y="3192925"/>
            <a:ext cx="8783466" cy="1950575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rapezoid 8"/>
          <p:cNvSpPr/>
          <p:nvPr userDrawn="1"/>
        </p:nvSpPr>
        <p:spPr>
          <a:xfrm>
            <a:off x="7320709" y="2487990"/>
            <a:ext cx="1226872" cy="240786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 userDrawn="1"/>
        </p:nvSpPr>
        <p:spPr>
          <a:xfrm>
            <a:off x="861" y="3542059"/>
            <a:ext cx="9143140" cy="1601441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apezoid 10"/>
          <p:cNvSpPr/>
          <p:nvPr userDrawn="1"/>
        </p:nvSpPr>
        <p:spPr>
          <a:xfrm>
            <a:off x="7528990" y="2487990"/>
            <a:ext cx="810310" cy="265551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715626" cy="273844"/>
          </a:xfrm>
        </p:spPr>
        <p:txBody>
          <a:bodyPr/>
          <a:lstStyle/>
          <a:p>
            <a:fld id="{FA3EE389-E41A-49AC-9975-3D3899FF73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81819" y="2365922"/>
            <a:ext cx="706964" cy="167966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8327072" y="1873769"/>
            <a:ext cx="55549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eeform 14"/>
          <p:cNvSpPr/>
          <p:nvPr/>
        </p:nvSpPr>
        <p:spPr>
          <a:xfrm>
            <a:off x="6988100" y="1873770"/>
            <a:ext cx="55542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6" name="Group 15"/>
          <p:cNvGrpSpPr/>
          <p:nvPr/>
        </p:nvGrpSpPr>
        <p:grpSpPr>
          <a:xfrm>
            <a:off x="7566959" y="251227"/>
            <a:ext cx="735755" cy="628562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7424325" y="773819"/>
            <a:ext cx="510975" cy="1682477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Freeform 17"/>
          <p:cNvSpPr/>
          <p:nvPr/>
        </p:nvSpPr>
        <p:spPr>
          <a:xfrm>
            <a:off x="7935300" y="774323"/>
            <a:ext cx="510975" cy="1681973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7631887" y="2469246"/>
            <a:ext cx="302258" cy="793072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Freeform 19"/>
          <p:cNvSpPr/>
          <p:nvPr/>
        </p:nvSpPr>
        <p:spPr>
          <a:xfrm flipH="1">
            <a:off x="7934146" y="2469310"/>
            <a:ext cx="304534" cy="793007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Freeform 20"/>
          <p:cNvSpPr/>
          <p:nvPr/>
        </p:nvSpPr>
        <p:spPr>
          <a:xfrm>
            <a:off x="7671339" y="2490592"/>
            <a:ext cx="262808" cy="491840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 21"/>
          <p:cNvSpPr/>
          <p:nvPr/>
        </p:nvSpPr>
        <p:spPr>
          <a:xfrm flipH="1">
            <a:off x="7934147" y="2490745"/>
            <a:ext cx="264759" cy="491687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4" name="Group 23"/>
          <p:cNvGrpSpPr/>
          <p:nvPr/>
        </p:nvGrpSpPr>
        <p:grpSpPr>
          <a:xfrm>
            <a:off x="7567099" y="247655"/>
            <a:ext cx="735755" cy="628562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81819" y="2369494"/>
            <a:ext cx="706964" cy="167966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7652019" y="1065830"/>
            <a:ext cx="569214" cy="569214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38775" y="1594600"/>
            <a:ext cx="46089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1950" y="3344588"/>
            <a:ext cx="3267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62775" y="135460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56175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674175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756175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826277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54522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35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2" r:id="rId4"/>
    <p:sldLayoutId id="2147483675" r:id="rId5"/>
    <p:sldLayoutId id="2147483677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Paytone One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8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7" r:id="rId3"/>
    <p:sldLayoutId id="2147483708" r:id="rId4"/>
    <p:sldLayoutId id="2147483710" r:id="rId5"/>
    <p:sldLayoutId id="2147483711" r:id="rId6"/>
    <p:sldLayoutId id="2147483712" r:id="rId7"/>
    <p:sldLayoutId id="214748371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4.png"/><Relationship Id="rId3" Type="http://schemas.openxmlformats.org/officeDocument/2006/relationships/slide" Target="slide23.xml"/><Relationship Id="rId7" Type="http://schemas.microsoft.com/office/2007/relationships/hdphoto" Target="../media/hdphoto1.wdp"/><Relationship Id="rId12" Type="http://schemas.openxmlformats.org/officeDocument/2006/relationships/slide" Target="slide25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20.xml"/><Relationship Id="rId15" Type="http://schemas.openxmlformats.org/officeDocument/2006/relationships/image" Target="../media/image25.png"/><Relationship Id="rId10" Type="http://schemas.openxmlformats.org/officeDocument/2006/relationships/slide" Target="slide21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80084" y="2115188"/>
            <a:ext cx="7086935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Listen </a:t>
            </a:r>
            <a:r>
              <a:rPr lang="en" sz="6000">
                <a:solidFill>
                  <a:srgbClr val="48517C"/>
                </a:solidFill>
                <a:latin typeface=".VnBook-Antiqua" panose="020B7200000000000000" pitchFamily="34" charset="0"/>
              </a:rPr>
              <a:t>and </a:t>
            </a:r>
            <a:br>
              <a:rPr lang="en" sz="600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>
                <a:solidFill>
                  <a:srgbClr val="48517C"/>
                </a:solidFill>
                <a:latin typeface=".VnBook-Antiqua" panose="020B7200000000000000" pitchFamily="34" charset="0"/>
              </a:rPr>
              <a:t>number</a:t>
            </a: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630602" y="2677138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66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4EFF9D-1246-0BDC-BD7F-39EACBEE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3922"/>
            <a:ext cx="9144000" cy="2635656"/>
          </a:xfrm>
          <a:prstGeom prst="rect">
            <a:avLst/>
          </a:prstGeom>
        </p:spPr>
      </p:pic>
      <p:pic>
        <p:nvPicPr>
          <p:cNvPr id="17" name="Track 37">
            <a:hlinkClick r:id="" action="ppaction://media"/>
            <a:extLst>
              <a:ext uri="{FF2B5EF4-FFF2-40B4-BE49-F238E27FC236}">
                <a16:creationId xmlns:a16="http://schemas.microsoft.com/office/drawing/2014/main" id="{C1DB9C97-76A9-605D-A9F7-59232645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765" y="1326913"/>
            <a:ext cx="609600" cy="609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29E5720-7DBC-9F11-7774-C273881748BE}"/>
              </a:ext>
            </a:extLst>
          </p:cNvPr>
          <p:cNvSpPr txBox="1">
            <a:spLocks/>
          </p:cNvSpPr>
          <p:nvPr/>
        </p:nvSpPr>
        <p:spPr>
          <a:xfrm>
            <a:off x="6553082" y="3327997"/>
            <a:ext cx="420286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915E890-C8E8-CE58-90D4-E16A378EC424}"/>
              </a:ext>
            </a:extLst>
          </p:cNvPr>
          <p:cNvSpPr txBox="1">
            <a:spLocks/>
          </p:cNvSpPr>
          <p:nvPr/>
        </p:nvSpPr>
        <p:spPr>
          <a:xfrm>
            <a:off x="2285911" y="3327997"/>
            <a:ext cx="305008" cy="34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C3C5E6-ECC1-97DA-9EF9-8D4138B2B8BB}"/>
              </a:ext>
            </a:extLst>
          </p:cNvPr>
          <p:cNvSpPr txBox="1">
            <a:spLocks/>
          </p:cNvSpPr>
          <p:nvPr/>
        </p:nvSpPr>
        <p:spPr>
          <a:xfrm>
            <a:off x="8723713" y="3340266"/>
            <a:ext cx="420287" cy="32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B510E21-7B95-A3F6-D43C-DDB078B13887}"/>
              </a:ext>
            </a:extLst>
          </p:cNvPr>
          <p:cNvSpPr txBox="1">
            <a:spLocks/>
          </p:cNvSpPr>
          <p:nvPr/>
        </p:nvSpPr>
        <p:spPr>
          <a:xfrm>
            <a:off x="4382450" y="3346950"/>
            <a:ext cx="420287" cy="34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23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64418" y="2139329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Look, complete 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and read.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33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84AC0-5F8B-38B4-421A-44B36999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98" y="0"/>
            <a:ext cx="66655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EB3DD-EC7E-2192-48E4-E3B20DFE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32"/>
            <a:ext cx="9144000" cy="35570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CA4971-34E0-B133-6B67-6EC0A849D547}"/>
              </a:ext>
            </a:extLst>
          </p:cNvPr>
          <p:cNvSpPr txBox="1">
            <a:spLocks/>
          </p:cNvSpPr>
          <p:nvPr/>
        </p:nvSpPr>
        <p:spPr>
          <a:xfrm>
            <a:off x="2054480" y="1871748"/>
            <a:ext cx="20133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5101FC-661B-096D-1A19-61EA054E74A4}"/>
              </a:ext>
            </a:extLst>
          </p:cNvPr>
          <p:cNvSpPr txBox="1">
            <a:spLocks/>
          </p:cNvSpPr>
          <p:nvPr/>
        </p:nvSpPr>
        <p:spPr>
          <a:xfrm>
            <a:off x="646533" y="2349961"/>
            <a:ext cx="15497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299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2B516-2A1C-C7B8-A6E8-79D72355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059"/>
            <a:ext cx="9144000" cy="35453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206A1E-F30C-1681-3E68-0FC6FE4C6AB3}"/>
              </a:ext>
            </a:extLst>
          </p:cNvPr>
          <p:cNvSpPr txBox="1">
            <a:spLocks/>
          </p:cNvSpPr>
          <p:nvPr/>
        </p:nvSpPr>
        <p:spPr>
          <a:xfrm>
            <a:off x="3731988" y="1104656"/>
            <a:ext cx="21817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D81AE1-1966-0ABD-3362-6F4AD469EF4D}"/>
              </a:ext>
            </a:extLst>
          </p:cNvPr>
          <p:cNvSpPr txBox="1">
            <a:spLocks/>
          </p:cNvSpPr>
          <p:nvPr/>
        </p:nvSpPr>
        <p:spPr>
          <a:xfrm>
            <a:off x="2122847" y="1982953"/>
            <a:ext cx="1609141" cy="5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FA7846-B332-8402-3574-46E0307AD0B7}"/>
              </a:ext>
            </a:extLst>
          </p:cNvPr>
          <p:cNvSpPr txBox="1">
            <a:spLocks/>
          </p:cNvSpPr>
          <p:nvPr/>
        </p:nvSpPr>
        <p:spPr>
          <a:xfrm>
            <a:off x="2381923" y="2519273"/>
            <a:ext cx="8056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7991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71768" y="2507595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Let’s play.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52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3A38BC-49D2-F0EB-D94E-EBC536D2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362"/>
            <a:ext cx="9144000" cy="37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2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308852" y="2201981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Game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05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636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021012" y="2954603"/>
            <a:ext cx="5448432" cy="1385307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584043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rgbClr val="3E456A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E456A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653" y="3266308"/>
            <a:ext cx="5817926" cy="1197965"/>
          </a:xfrm>
        </p:spPr>
        <p:txBody>
          <a:bodyPr/>
          <a:lstStyle/>
          <a:p>
            <a:r>
              <a:rPr lang="en-US" sz="4000" dirty="0">
                <a:solidFill>
                  <a:srgbClr val="41496F"/>
                </a:solidFill>
                <a:latin typeface=".VnBook-Antiqua" panose="020B7200000000000000" pitchFamily="34" charset="0"/>
              </a:rPr>
              <a:t>Lesson 2 – Period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 wash the ____ at noon.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2049110" y="2976767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39571" y="2976768"/>
            <a:ext cx="2293758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513F91-9849-9F5F-9FEA-B32B6B99CFA3}"/>
              </a:ext>
            </a:extLst>
          </p:cNvPr>
          <p:cNvSpPr/>
          <p:nvPr/>
        </p:nvSpPr>
        <p:spPr>
          <a:xfrm>
            <a:off x="2013392" y="2950929"/>
            <a:ext cx="2484437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79" y="2815830"/>
            <a:ext cx="2194795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212576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19479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5" y="455150"/>
            <a:ext cx="6208311" cy="136955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A:____ do you read books?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I read in the afternoon.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2299610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9737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was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9B902A-9A6F-0D87-17A8-282C7CFCE997}"/>
              </a:ext>
            </a:extLst>
          </p:cNvPr>
          <p:cNvSpPr/>
          <p:nvPr/>
        </p:nvSpPr>
        <p:spPr>
          <a:xfrm>
            <a:off x="4777981" y="2571750"/>
            <a:ext cx="216975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68" y="362493"/>
            <a:ext cx="7093009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714375" y="3011937"/>
            <a:ext cx="3031602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469190" y="3011937"/>
            <a:ext cx="3029886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CB4328-A0EA-8474-FCCF-5F38F8360D9B}"/>
              </a:ext>
            </a:extLst>
          </p:cNvPr>
          <p:cNvSpPr/>
          <p:nvPr/>
        </p:nvSpPr>
        <p:spPr>
          <a:xfrm>
            <a:off x="4469190" y="3005256"/>
            <a:ext cx="2984486" cy="1026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42" y="319944"/>
            <a:ext cx="7095723" cy="137282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</a:rPr>
              <a:t>I do the ______ in  the morning.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0984" y="383828"/>
            <a:ext cx="6542031" cy="13338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 When do you play tennis?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_____________________.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89728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Football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89" y="2377599"/>
            <a:ext cx="2559873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215040" y="546200"/>
            <a:ext cx="671392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48517C"/>
                </a:solidFill>
              </a:rPr>
              <a:t>       </a:t>
            </a:r>
            <a:r>
              <a:rPr lang="en-US" sz="16000" dirty="0">
                <a:solidFill>
                  <a:srgbClr val="48517C"/>
                </a:solidFill>
              </a:rPr>
              <a:t>A: When do you read books?</a:t>
            </a:r>
          </a:p>
          <a:p>
            <a:r>
              <a:rPr lang="en-US" sz="16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B: _____________________.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3845607" y="2326891"/>
            <a:ext cx="4392539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morning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FE5F8F-4131-17CC-A44E-0B2F8473441A}"/>
              </a:ext>
            </a:extLst>
          </p:cNvPr>
          <p:cNvSpPr/>
          <p:nvPr/>
        </p:nvSpPr>
        <p:spPr>
          <a:xfrm>
            <a:off x="3845607" y="2295451"/>
            <a:ext cx="3999432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449203" y="2268069"/>
            <a:ext cx="2849474" cy="10682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The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piano</a:t>
            </a:r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70" y="476463"/>
            <a:ext cx="3726165" cy="572700"/>
          </a:xfrm>
        </p:spPr>
        <p:txBody>
          <a:bodyPr/>
          <a:lstStyle/>
          <a:p>
            <a:r>
              <a:rPr lang="en-US" b="1">
                <a:solidFill>
                  <a:srgbClr val="48517C"/>
                </a:solidFill>
                <a:latin typeface=".VnBook-Antiqua" panose="020B7200000000000000" pitchFamily="34" charset="0"/>
              </a:rPr>
              <a:t>C</a:t>
            </a:r>
            <a:r>
              <a:rPr lang="en-VN" b="1">
                <a:solidFill>
                  <a:srgbClr val="48517C"/>
                </a:solidFill>
                <a:latin typeface=".VnBook-Antiqua" panose="020B7200000000000000" pitchFamily="34" charset="0"/>
              </a:rPr>
              <a:t>ontents</a:t>
            </a:r>
            <a:endParaRPr lang="en-VN" b="1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03933" y="143920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23631" y="1983896"/>
            <a:ext cx="5618104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Listen 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number.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065542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56405" y="1389258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631" y="2995482"/>
            <a:ext cx="3393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Look, complete </a:t>
            </a:r>
          </a:p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and read.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782634" y="1281767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</a:t>
            </a:r>
            <a:r>
              <a:rPr lang="en-US" sz="3200" dirty="0" err="1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et’s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 play.</a:t>
            </a:r>
          </a:p>
          <a:p>
            <a:endParaRPr lang="en-VN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79003" y="2246487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898017" y="2275372"/>
            <a:ext cx="2518200" cy="354900"/>
          </a:xfrm>
        </p:spPr>
        <p:txBody>
          <a:bodyPr/>
          <a:lstStyle/>
          <a:p>
            <a:r>
              <a:rPr lang="en-US" sz="3200" dirty="0">
                <a:latin typeface=".VnBook-Antiqua" panose="020B7200000000000000" pitchFamily="34" charset="0"/>
              </a:rPr>
              <a:t>Game</a:t>
            </a:r>
            <a:endParaRPr lang="en-VN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22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8" y="3655854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78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D6155"/>
                </a:solidFill>
              </a:rPr>
              <a:t>Listen and draw.</a:t>
            </a:r>
            <a:endParaRPr dirty="0">
              <a:solidFill>
                <a:srgbClr val="2D6155"/>
              </a:solidFill>
            </a:endParaRPr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3.4721" end="36173.95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27.8237" end="24974.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48.3754" end="13853.5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56.6688" end="3230.5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Word Families for Pre-K by Slidesgo">
  <a:themeElements>
    <a:clrScheme name="Simple Light">
      <a:dk1>
        <a:srgbClr val="5E5E5E"/>
      </a:dk1>
      <a:lt1>
        <a:srgbClr val="43B4BA"/>
      </a:lt1>
      <a:dk2>
        <a:srgbClr val="FFFFFF"/>
      </a:dk2>
      <a:lt2>
        <a:srgbClr val="85DFE8"/>
      </a:lt2>
      <a:accent1>
        <a:srgbClr val="9716B7"/>
      </a:accent1>
      <a:accent2>
        <a:srgbClr val="FF3CC8"/>
      </a:accent2>
      <a:accent3>
        <a:srgbClr val="FFCC00"/>
      </a:accent3>
      <a:accent4>
        <a:srgbClr val="FF8E4C"/>
      </a:accent4>
      <a:accent5>
        <a:srgbClr val="FFF6E3"/>
      </a:accent5>
      <a:accent6>
        <a:srgbClr val="FFFFFF"/>
      </a:accent6>
      <a:hlink>
        <a:srgbClr val="5E5E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244</Words>
  <Application>Microsoft Office PowerPoint</Application>
  <PresentationFormat>On-screen Show (16:9)</PresentationFormat>
  <Paragraphs>77</Paragraphs>
  <Slides>31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Comfortaa</vt:lpstr>
      <vt:lpstr>Arial</vt:lpstr>
      <vt:lpstr>Titan One</vt:lpstr>
      <vt:lpstr>.VnBook-Antiqua</vt:lpstr>
      <vt:lpstr>Paytone One</vt:lpstr>
      <vt:lpstr>Sniglet</vt:lpstr>
      <vt:lpstr>Comic Sans MS</vt:lpstr>
      <vt:lpstr>Sport Day</vt:lpstr>
      <vt:lpstr>Feeling Activities for Kindergarten by Slidesgo</vt:lpstr>
      <vt:lpstr>Reading Word Families for Pre-K by Slidesgo</vt:lpstr>
      <vt:lpstr>PowerPoint Presentation</vt:lpstr>
      <vt:lpstr> Daily  activities</vt:lpstr>
      <vt:lpstr>Contents</vt:lpstr>
      <vt:lpstr>Warm-up</vt:lpstr>
      <vt:lpstr>Listen and draw.</vt:lpstr>
      <vt:lpstr>PowerPoint Presentation</vt:lpstr>
      <vt:lpstr>PowerPoint Presentation</vt:lpstr>
      <vt:lpstr>PowerPoint Presentation</vt:lpstr>
      <vt:lpstr>PowerPoint Presentation</vt:lpstr>
      <vt:lpstr>Listen and  number.</vt:lpstr>
      <vt:lpstr>PowerPoint Presentation</vt:lpstr>
      <vt:lpstr>Look, complete  and read.</vt:lpstr>
      <vt:lpstr>PowerPoint Presentation</vt:lpstr>
      <vt:lpstr>PowerPoint Presentation</vt:lpstr>
      <vt:lpstr>PowerPoint Presentation</vt:lpstr>
      <vt:lpstr>Let’s play. </vt:lpstr>
      <vt:lpstr>PowerPoint Presentation</vt:lpstr>
      <vt:lpstr>Game</vt:lpstr>
      <vt:lpstr>PowerPoint Presentation</vt:lpstr>
      <vt:lpstr>I wash the ____ at noon.</vt:lpstr>
      <vt:lpstr>A:____ do you read books? B: I read in the afternoon.</vt:lpstr>
      <vt:lpstr>I ____ the dishes in the evening.</vt:lpstr>
      <vt:lpstr>I do the ______ in  the morning.</vt:lpstr>
      <vt:lpstr>A: When do you play tennis? B: _____________________.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Administrator</cp:lastModifiedBy>
  <cp:revision>48</cp:revision>
  <cp:lastPrinted>2023-02-10T15:45:12Z</cp:lastPrinted>
  <dcterms:modified xsi:type="dcterms:W3CDTF">2025-03-10T01:15:42Z</dcterms:modified>
</cp:coreProperties>
</file>