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6"/>
  </p:notesMasterIdLst>
  <p:sldIdLst>
    <p:sldId id="443" r:id="rId2"/>
    <p:sldId id="899" r:id="rId3"/>
    <p:sldId id="900" r:id="rId4"/>
    <p:sldId id="901" r:id="rId5"/>
    <p:sldId id="894" r:id="rId6"/>
    <p:sldId id="260" r:id="rId7"/>
    <p:sldId id="281" r:id="rId8"/>
    <p:sldId id="262" r:id="rId9"/>
    <p:sldId id="26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273" r:id="rId23"/>
    <p:sldId id="268" r:id="rId24"/>
    <p:sldId id="279" r:id="rId25"/>
    <p:sldId id="278" r:id="rId26"/>
    <p:sldId id="280" r:id="rId27"/>
    <p:sldId id="551" r:id="rId28"/>
    <p:sldId id="895" r:id="rId29"/>
    <p:sldId id="902" r:id="rId30"/>
    <p:sldId id="896" r:id="rId31"/>
    <p:sldId id="903" r:id="rId32"/>
    <p:sldId id="897" r:id="rId33"/>
    <p:sldId id="904" r:id="rId34"/>
    <p:sldId id="889" r:id="rId35"/>
  </p:sldIdLst>
  <p:sldSz cx="9144000" cy="5143500" type="screen16x9"/>
  <p:notesSz cx="6858000" cy="9144000"/>
  <p:embeddedFontLst>
    <p:embeddedFont>
      <p:font typeface=".VnBook-Antiqua" panose="020B7200000000000000"/>
      <p:regular r:id="rId37"/>
      <p:bold r:id="rId38"/>
    </p:embeddedFont>
    <p:embeddedFont>
      <p:font typeface="Comfortaa" panose="020B0604020202020204" charset="0"/>
      <p:regular r:id="rId39"/>
      <p:bold r:id="rId39"/>
    </p:embeddedFont>
    <p:embeddedFont>
      <p:font typeface="Gabriola" panose="04040605051002020D02" pitchFamily="82" charset="0"/>
      <p:regular r:id="rId40"/>
    </p:embeddedFont>
    <p:embeddedFont>
      <p:font typeface="Impact" panose="020B0806030902050204" pitchFamily="34" charset="0"/>
      <p:regular r:id="rId41"/>
    </p:embeddedFont>
    <p:embeddedFont>
      <p:font typeface="Sport Day" panose="020B0604020202020204" charset="0"/>
      <p:regular r:id="rId42"/>
      <p:bold r:id="rId42"/>
      <p:italic r:id="rId42"/>
      <p:boldItalic r:id="rId42"/>
    </p:embeddedFont>
    <p:embeddedFont>
      <p:font typeface="Sylfaen" panose="010A0502050306030303" pitchFamily="18" charset="0"/>
      <p:regular r:id="rId43"/>
    </p:embeddedFont>
    <p:embeddedFont>
      <p:font typeface="Titan One" panose="020B0604020202020204" charset="0"/>
      <p:regular r:id="rId42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A72"/>
    <a:srgbClr val="444C7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72"/>
    <p:restoredTop sz="96291"/>
  </p:normalViewPr>
  <p:slideViewPr>
    <p:cSldViewPr snapToGrid="0">
      <p:cViewPr varScale="1">
        <p:scale>
          <a:sx n="92" d="100"/>
          <a:sy n="92" d="100"/>
        </p:scale>
        <p:origin x="96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28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5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37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31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92023-F884-44E6-AAF0-F38D79020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1658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2" r:id="rId4"/>
    <p:sldLayoutId id="2147483675" r:id="rId5"/>
    <p:sldLayoutId id="2147483677" r:id="rId6"/>
    <p:sldLayoutId id="21474837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53443" y="3788230"/>
            <a:ext cx="3711792" cy="1261211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In the .../ At ...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4000" dirty="0">
                <a:latin typeface="Sylfaen" pitchFamily="18" charset="0"/>
                <a:ea typeface="Gulim" pitchFamily="50" charset="-127"/>
              </a:rPr>
              <a:t>When do you watch TV?</a:t>
            </a:r>
            <a:endParaRPr lang="en-US" sz="4000" dirty="0">
              <a:latin typeface="Sylfaen" pitchFamily="18" charset="0"/>
            </a:endParaRPr>
          </a:p>
        </p:txBody>
      </p:sp>
      <p:pic>
        <p:nvPicPr>
          <p:cNvPr id="3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269C2BA1-0C36-0D77-632E-A68DDA4E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81956"/>
            <a:ext cx="3053755" cy="23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45334" y="3780752"/>
            <a:ext cx="3665675" cy="1205068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I go to school.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256317" y="157680"/>
            <a:ext cx="666729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800" dirty="0">
                <a:latin typeface="Sylfaen" pitchFamily="18" charset="0"/>
                <a:ea typeface="Gulim" pitchFamily="50" charset="-127"/>
              </a:rPr>
              <a:t>What do you do in the morning?</a:t>
            </a:r>
            <a:endParaRPr lang="en-US" sz="3800" dirty="0">
              <a:latin typeface="Sylfaen" pitchFamily="18" charset="0"/>
            </a:endParaRPr>
          </a:p>
        </p:txBody>
      </p:sp>
      <p:pic>
        <p:nvPicPr>
          <p:cNvPr id="3" name="Picture 2" descr="Little kids go to school | Download on Freepik">
            <a:extLst>
              <a:ext uri="{FF2B5EF4-FFF2-40B4-BE49-F238E27FC236}">
                <a16:creationId xmlns:a16="http://schemas.microsoft.com/office/drawing/2014/main" id="{B0344AA6-D979-C86F-5C10-C3E255AC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8" y="1285874"/>
            <a:ext cx="2176463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085544" y="3680686"/>
            <a:ext cx="7215901" cy="12325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3800" b="1" dirty="0">
                <a:latin typeface="Sylfaen" pitchFamily="18" charset="0"/>
                <a:ea typeface="Gulim" pitchFamily="50" charset="-127"/>
              </a:rPr>
              <a:t>I </a:t>
            </a:r>
            <a:r>
              <a:rPr kumimoji="1" lang="en-GB" sz="3800" b="1">
                <a:latin typeface="Sylfaen" pitchFamily="18" charset="0"/>
                <a:ea typeface="Gulim" pitchFamily="50" charset="-127"/>
              </a:rPr>
              <a:t>help my mum </a:t>
            </a:r>
            <a:r>
              <a:rPr kumimoji="1" lang="en-GB" sz="3800" b="1" dirty="0">
                <a:latin typeface="Sylfaen" pitchFamily="18" charset="0"/>
                <a:ea typeface="Gulim" pitchFamily="50" charset="-127"/>
              </a:rPr>
              <a:t>with  the cooking.</a:t>
            </a:r>
            <a:endParaRPr kumimoji="1" lang="en-US" sz="3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331713" y="173831"/>
            <a:ext cx="648057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800" dirty="0">
                <a:latin typeface="Sylfaen" pitchFamily="18" charset="0"/>
                <a:ea typeface="Gulim" pitchFamily="50" charset="-127"/>
              </a:rPr>
              <a:t>What do you do in the evening?</a:t>
            </a:r>
            <a:endParaRPr lang="en-US" sz="3800" dirty="0">
              <a:latin typeface="Sylfaen" pitchFamily="18" charset="0"/>
            </a:endParaRPr>
          </a:p>
        </p:txBody>
      </p:sp>
      <p:pic>
        <p:nvPicPr>
          <p:cNvPr id="3" name="Picture 2" descr="319 Teenage Boy Cooking Kitchen Illustrations &amp; Clip Art - iStock">
            <a:extLst>
              <a:ext uri="{FF2B5EF4-FFF2-40B4-BE49-F238E27FC236}">
                <a16:creationId xmlns:a16="http://schemas.microsoft.com/office/drawing/2014/main" id="{F4C16E28-9E2E-124A-EC1A-CF549B3A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94" y="1234167"/>
            <a:ext cx="2645399" cy="26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728291" y="3826030"/>
            <a:ext cx="4838700" cy="1183525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3800" b="1" dirty="0">
                <a:latin typeface="Sylfaen" pitchFamily="18" charset="0"/>
                <a:ea typeface="Gulim" pitchFamily="50" charset="-127"/>
              </a:rPr>
              <a:t>I wash the clothes.</a:t>
            </a:r>
            <a:endParaRPr kumimoji="1" lang="en-US" sz="3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7072778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276738" y="133862"/>
            <a:ext cx="6912459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800" dirty="0">
                <a:latin typeface="Sylfaen" pitchFamily="18" charset="0"/>
                <a:ea typeface="Gulim" pitchFamily="50" charset="-127"/>
              </a:rPr>
              <a:t>What do you do in the afternoon?</a:t>
            </a:r>
            <a:endParaRPr lang="en-US" sz="3800" dirty="0">
              <a:latin typeface="Sylfaen" pitchFamily="18" charset="0"/>
            </a:endParaRPr>
          </a:p>
        </p:txBody>
      </p:sp>
      <p:pic>
        <p:nvPicPr>
          <p:cNvPr id="3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4284F3A2-CA92-C3E2-AF75-1094A06AF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424238" y="1357355"/>
            <a:ext cx="2453573" cy="24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900" dirty="0">
                <a:latin typeface="Sylfaen" pitchFamily="18" charset="0"/>
                <a:ea typeface="Gulim" pitchFamily="50" charset="-127"/>
              </a:rPr>
              <a:t>When do you clean the floor?</a:t>
            </a:r>
            <a:endParaRPr lang="en-US" sz="3900" dirty="0">
              <a:latin typeface="Sylfaen" pitchFamily="18" charset="0"/>
            </a:endParaRPr>
          </a:p>
        </p:txBody>
      </p:sp>
      <p:sp>
        <p:nvSpPr>
          <p:cNvPr id="3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AEDA8-8235-5899-CE8C-56B77144C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680" y="3648699"/>
            <a:ext cx="4332990" cy="1281837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In the .../ At ...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pic>
        <p:nvPicPr>
          <p:cNvPr id="4" name="Picture 4" descr="Happy little boy holding mop and bucket cleaning floor doing housework  chore 9422883 Vector Art at Vecteezy">
            <a:extLst>
              <a:ext uri="{FF2B5EF4-FFF2-40B4-BE49-F238E27FC236}">
                <a16:creationId xmlns:a16="http://schemas.microsoft.com/office/drawing/2014/main" id="{AE3A55B7-1988-5112-F9E4-6D5F149C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24" y="1324962"/>
            <a:ext cx="2213574" cy="24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1725316" y="3009262"/>
            <a:ext cx="5600632" cy="144351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569812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rgbClr val="444C74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444C74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444C74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444C74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444C74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991" y="3323283"/>
            <a:ext cx="5784796" cy="1197965"/>
          </a:xfrm>
        </p:spPr>
        <p:txBody>
          <a:bodyPr/>
          <a:lstStyle/>
          <a:p>
            <a:r>
              <a:rPr lang="en-US" sz="4000" dirty="0">
                <a:solidFill>
                  <a:srgbClr val="444C74"/>
                </a:solidFill>
                <a:latin typeface=".VnBook-Antiqua" panose="020B7200000000000000" pitchFamily="34" charset="0"/>
              </a:rPr>
              <a:t>Lesson 3 – Period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572846" y="3789784"/>
            <a:ext cx="4255397" cy="1133165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No, they don’t.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307902" y="95612"/>
            <a:ext cx="6504384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700" dirty="0">
                <a:latin typeface="Sylfaen" pitchFamily="18" charset="0"/>
                <a:ea typeface="Gulim" pitchFamily="50" charset="-127"/>
              </a:rPr>
              <a:t>Do </a:t>
            </a:r>
            <a:r>
              <a:rPr lang="en-US" altLang="ko-KR" sz="3700">
                <a:latin typeface="Sylfaen" pitchFamily="18" charset="0"/>
                <a:ea typeface="Gulim" pitchFamily="50" charset="-127"/>
              </a:rPr>
              <a:t>they wash </a:t>
            </a:r>
            <a:r>
              <a:rPr lang="en-US" altLang="ko-KR" sz="3700" dirty="0">
                <a:latin typeface="Sylfaen" pitchFamily="18" charset="0"/>
                <a:ea typeface="Gulim" pitchFamily="50" charset="-127"/>
              </a:rPr>
              <a:t>the clothes at noon?</a:t>
            </a:r>
            <a:endParaRPr lang="en-US" sz="3700" dirty="0">
              <a:latin typeface="Sylfaen" pitchFamily="18" charset="0"/>
            </a:endParaRPr>
          </a:p>
        </p:txBody>
      </p:sp>
      <p:pic>
        <p:nvPicPr>
          <p:cNvPr id="3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240C03F9-D9D8-E981-2656-5F9BD755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97" y="1177381"/>
            <a:ext cx="2756730" cy="26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50891CC-9002-E3C7-45CF-E9379BDE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01" y="1947952"/>
            <a:ext cx="2720602" cy="9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883195" y="3463334"/>
            <a:ext cx="4606581" cy="1480620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No, she doesn’t.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113183" y="51042"/>
            <a:ext cx="7620000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275522" y="107311"/>
            <a:ext cx="7295322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800" dirty="0">
                <a:latin typeface="Sylfaen" pitchFamily="18" charset="0"/>
                <a:ea typeface="Gulim" pitchFamily="50" charset="-127"/>
              </a:rPr>
              <a:t>Does she watch TV in the morning?</a:t>
            </a:r>
            <a:endParaRPr lang="en-US" sz="3800" dirty="0">
              <a:latin typeface="Sylfaen" pitchFamily="18" charset="0"/>
            </a:endParaRPr>
          </a:p>
        </p:txBody>
      </p:sp>
      <p:pic>
        <p:nvPicPr>
          <p:cNvPr id="2" name="Content Placeholder 31">
            <a:extLst>
              <a:ext uri="{FF2B5EF4-FFF2-40B4-BE49-F238E27FC236}">
                <a16:creationId xmlns:a16="http://schemas.microsoft.com/office/drawing/2014/main" id="{078894B2-5E5F-F8FA-E16A-6ADB2383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7" r="3407"/>
          <a:stretch/>
        </p:blipFill>
        <p:spPr>
          <a:xfrm>
            <a:off x="3009091" y="1411138"/>
            <a:ext cx="3377609" cy="195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5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7428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8225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226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4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5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6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7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8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8220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21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22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41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24" name="Text Box 34"/>
          <p:cNvSpPr txBox="1">
            <a:spLocks noChangeArrowheads="1"/>
          </p:cNvSpPr>
          <p:nvPr/>
        </p:nvSpPr>
        <p:spPr bwMode="auto">
          <a:xfrm>
            <a:off x="4312444" y="-434579"/>
            <a:ext cx="566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17s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7441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25" grpId="0" animBg="1"/>
      <p:bldP spid="17431" grpId="0" animBg="1"/>
      <p:bldP spid="17437" grpId="0" animBg="1"/>
      <p:bldP spid="17441" grpId="0" animBg="1"/>
      <p:bldP spid="1744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042477" y="3811957"/>
            <a:ext cx="5807815" cy="12374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Yes, I do. / No, I don’t.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03583" y="64294"/>
            <a:ext cx="8256104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36860" y="173831"/>
            <a:ext cx="8189549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3600" dirty="0">
                <a:latin typeface="Sylfaen" pitchFamily="18" charset="0"/>
                <a:ea typeface="Gulim" pitchFamily="50" charset="-127"/>
              </a:rPr>
              <a:t>Do you do the housework in the evening?</a:t>
            </a:r>
            <a:endParaRPr lang="en-US" sz="3600" dirty="0">
              <a:latin typeface="Sylfaen" pitchFamily="18" charset="0"/>
            </a:endParaRPr>
          </a:p>
        </p:txBody>
      </p:sp>
      <p:pic>
        <p:nvPicPr>
          <p:cNvPr id="3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1FE8DF9F-2269-DC31-7F30-AA2E6639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51" y="1245333"/>
            <a:ext cx="2088697" cy="26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9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10273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0274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2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3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4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5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70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9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70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870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72" name="Text Box 34"/>
          <p:cNvSpPr txBox="1">
            <a:spLocks noChangeArrowheads="1"/>
          </p:cNvSpPr>
          <p:nvPr/>
        </p:nvSpPr>
        <p:spPr bwMode="auto">
          <a:xfrm>
            <a:off x="4291013" y="-434579"/>
            <a:ext cx="611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10s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870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89" grpId="0" animBg="1"/>
      <p:bldP spid="28695" grpId="0" animBg="1"/>
      <p:bldP spid="28701" grpId="0" animBg="1"/>
      <p:bldP spid="28705" grpId="0" animBg="1"/>
      <p:bldP spid="2870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414262" y="3673412"/>
            <a:ext cx="4907564" cy="1192983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I wash the dishes.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4000" dirty="0">
                <a:latin typeface="Sylfaen" pitchFamily="18" charset="0"/>
                <a:ea typeface="Gulim" pitchFamily="50" charset="-127"/>
              </a:rPr>
              <a:t>What do you do at noon?</a:t>
            </a:r>
            <a:endParaRPr lang="en-US" sz="4000" dirty="0">
              <a:latin typeface="Sylfaen" pitchFamily="18" charset="0"/>
            </a:endParaRPr>
          </a:p>
        </p:txBody>
      </p:sp>
      <p:pic>
        <p:nvPicPr>
          <p:cNvPr id="2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A16153A2-D49A-3107-13EE-A6DD4A28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49" y="1470088"/>
            <a:ext cx="2325051" cy="22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88449" y="2302747"/>
            <a:ext cx="6346238" cy="950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Listen </a:t>
            </a:r>
            <a: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  <a:t>and </a:t>
            </a:r>
            <a:b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</a:br>
            <a: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  <a:t>repeat</a:t>
            </a: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42164" y="1017536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91728" y="55843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03215" y="334154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142904" y="1484663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07118" y="2005346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689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ED49FC-1264-E950-031C-F953758EC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6063"/>
            <a:ext cx="9144000" cy="2211374"/>
          </a:xfrm>
          <a:prstGeom prst="rect">
            <a:avLst/>
          </a:prstGeom>
        </p:spPr>
      </p:pic>
      <p:pic>
        <p:nvPicPr>
          <p:cNvPr id="7" name="Track 38">
            <a:hlinkClick r:id="" action="ppaction://media"/>
            <a:extLst>
              <a:ext uri="{FF2B5EF4-FFF2-40B4-BE49-F238E27FC236}">
                <a16:creationId xmlns:a16="http://schemas.microsoft.com/office/drawing/2014/main" id="{DB203AC6-15AB-F3F2-0AC1-D63259B41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1026" y="164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8006" y="2373136"/>
            <a:ext cx="60231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Listen </a:t>
            </a:r>
            <a: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  <a:t>and </a:t>
            </a:r>
            <a:b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</a:br>
            <a:r>
              <a:rPr lang="en" sz="6000">
                <a:solidFill>
                  <a:srgbClr val="424A72"/>
                </a:solidFill>
                <a:latin typeface=".VnBook-Antiqua" panose="020B7200000000000000" pitchFamily="34" charset="0"/>
              </a:rPr>
              <a:t>circle</a:t>
            </a: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42164" y="1017536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91728" y="55843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03215" y="334154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142904" y="1484663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07118" y="2005346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14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606" y="452895"/>
            <a:ext cx="2931069" cy="572700"/>
          </a:xfrm>
        </p:spPr>
        <p:txBody>
          <a:bodyPr/>
          <a:lstStyle/>
          <a:p>
            <a:r>
              <a:rPr lang="en-US" sz="3600" b="1">
                <a:solidFill>
                  <a:srgbClr val="424A72"/>
                </a:solidFill>
                <a:latin typeface=".VnBook-Antiqua" panose="020B7200000000000000" pitchFamily="34" charset="0"/>
              </a:rPr>
              <a:t>C</a:t>
            </a:r>
            <a:r>
              <a:rPr lang="en-VN" sz="3600" b="1">
                <a:solidFill>
                  <a:srgbClr val="424A72"/>
                </a:solidFill>
                <a:latin typeface=".VnBook-Antiqua" panose="020B7200000000000000" pitchFamily="34" charset="0"/>
              </a:rPr>
              <a:t>ontents</a:t>
            </a:r>
            <a:endParaRPr lang="en-VN" sz="3600" b="1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45666" y="140231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91321" y="1885549"/>
            <a:ext cx="4299879" cy="1202955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Listen and repeat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150581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812900" y="1430749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7704" y="3100592"/>
            <a:ext cx="4054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isten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and circle.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791200" y="1324751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</a:t>
            </a:r>
            <a:r>
              <a:rPr lang="en-US" sz="3200" dirty="0" err="1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et’s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 chant.</a:t>
            </a:r>
          </a:p>
          <a:p>
            <a:endParaRPr lang="en-VN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837977" y="2245760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998179" y="2274318"/>
            <a:ext cx="2518200" cy="354900"/>
          </a:xfrm>
        </p:spPr>
        <p:txBody>
          <a:bodyPr/>
          <a:lstStyle/>
          <a:p>
            <a:r>
              <a:rPr lang="en-US" sz="3200" dirty="0">
                <a:latin typeface=".VnBook-Antiqua" panose="020B7200000000000000" pitchFamily="34" charset="0"/>
              </a:rPr>
              <a:t>Game</a:t>
            </a:r>
            <a:endParaRPr lang="en-VN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22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9ED5C-FCF2-F046-B3E4-2ED91E2C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8226"/>
            <a:ext cx="9144000" cy="3447047"/>
          </a:xfrm>
          <a:prstGeom prst="rect">
            <a:avLst/>
          </a:prstGeom>
        </p:spPr>
      </p:pic>
      <p:pic>
        <p:nvPicPr>
          <p:cNvPr id="7" name="Track 39">
            <a:hlinkClick r:id="" action="ppaction://media"/>
            <a:extLst>
              <a:ext uri="{FF2B5EF4-FFF2-40B4-BE49-F238E27FC236}">
                <a16:creationId xmlns:a16="http://schemas.microsoft.com/office/drawing/2014/main" id="{9DE5ABD2-9B5E-AB6A-674A-680ED931C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3548" y="1034497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55BF37-2710-CE6D-B1D5-F56478B9BEF7}"/>
              </a:ext>
            </a:extLst>
          </p:cNvPr>
          <p:cNvSpPr/>
          <p:nvPr/>
        </p:nvSpPr>
        <p:spPr>
          <a:xfrm>
            <a:off x="825548" y="3639291"/>
            <a:ext cx="565930" cy="5643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09BF32-FF40-E839-1A64-EA14958CDB44}"/>
              </a:ext>
            </a:extLst>
          </p:cNvPr>
          <p:cNvSpPr/>
          <p:nvPr/>
        </p:nvSpPr>
        <p:spPr>
          <a:xfrm>
            <a:off x="4940348" y="3074971"/>
            <a:ext cx="565930" cy="5643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347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44481" y="2234720"/>
            <a:ext cx="60231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Let’s chant.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42164" y="1017536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91728" y="55843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03215" y="334154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142904" y="1484663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07118" y="2005346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060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C9B732-6241-6116-979F-90F964B5E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15" y="0"/>
            <a:ext cx="7791969" cy="5143500"/>
          </a:xfrm>
          <a:prstGeom prst="rect">
            <a:avLst/>
          </a:prstGeom>
        </p:spPr>
      </p:pic>
      <p:pic>
        <p:nvPicPr>
          <p:cNvPr id="7" name="Track 40">
            <a:hlinkClick r:id="" action="ppaction://media"/>
            <a:extLst>
              <a:ext uri="{FF2B5EF4-FFF2-40B4-BE49-F238E27FC236}">
                <a16:creationId xmlns:a16="http://schemas.microsoft.com/office/drawing/2014/main" id="{F2150D18-AFC7-74F0-B845-771D999E3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83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44481" y="2234720"/>
            <a:ext cx="60231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Game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42164" y="1017536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05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91728" y="55843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03215" y="334154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142904" y="1484663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07118" y="2005346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364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CD99-2642-35D6-195F-63E3D415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0" y="445025"/>
            <a:ext cx="7704000" cy="572700"/>
          </a:xfrm>
        </p:spPr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3A77CA-8DE3-0AE7-6DF7-8CC8C8FB3D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05380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EA436E-6BEB-0A90-7837-B8D0DC22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3800" y="2203100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76B105-BD34-B027-761A-A5203D5FE453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90385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B1BC90-E942-0153-3F5F-DC08B29BCAE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903852" y="2203105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FBCE0-1385-5898-B951-ABB030809ADA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053808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B8EA38A-E23D-0DA2-753E-1B5F4498FA2B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2053799" y="3650149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0DE1B10-070A-DC2E-B791-4EA27E1074BB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903850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0E6DF7D-3FCD-9BBE-E277-8A3243B381A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903852" y="3659253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DC54ECC-4EBE-CEAB-D50F-B13209F19E11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1045156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39AE6A-F872-6AB9-4322-B936598FCBD9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1045156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A89100C-1884-547B-0343-50A5AE804AE9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925562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27EF13D-72BD-9FDE-EA15-ED6FDCD1F0C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925562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pic>
        <p:nvPicPr>
          <p:cNvPr id="1026" name="Picture 2" descr="Blackboard clipart png images | PNGWing">
            <a:extLst>
              <a:ext uri="{FF2B5EF4-FFF2-40B4-BE49-F238E27FC236}">
                <a16:creationId xmlns:a16="http://schemas.microsoft.com/office/drawing/2014/main" id="{BED66AD3-68A9-36D9-A341-C67668902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9886" l="870" r="97609">
                        <a14:foregroundMark x1="9239" y1="42580" x2="74239" y2="77740"/>
                        <a14:foregroundMark x1="74239" y1="77740" x2="74565" y2="77740"/>
                        <a14:foregroundMark x1="4130" y1="28196" x2="40978" y2="70091"/>
                        <a14:foregroundMark x1="24239" y1="28767" x2="33370" y2="28995"/>
                        <a14:foregroundMark x1="33370" y1="28995" x2="44239" y2="27968"/>
                        <a14:foregroundMark x1="44239" y1="27968" x2="65761" y2="27968"/>
                        <a14:foregroundMark x1="65761" y1="27968" x2="86522" y2="27283"/>
                        <a14:foregroundMark x1="86522" y1="27283" x2="93804" y2="27740"/>
                        <a14:foregroundMark x1="94022" y1="29680" x2="95652" y2="66324"/>
                        <a14:foregroundMark x1="95652" y1="66324" x2="97826" y2="69178"/>
                        <a14:foregroundMark x1="96630" y1="95662" x2="25761" y2="96689"/>
                        <a14:foregroundMark x1="25761" y1="96689" x2="19457" y2="94292"/>
                        <a14:foregroundMark x1="28261" y1="97603" x2="5217" y2="96233"/>
                        <a14:foregroundMark x1="1087" y1="35502" x2="4348" y2="99886"/>
                        <a14:foregroundMark x1="870" y1="28539" x2="870" y2="28539"/>
                        <a14:foregroundMark x1="870" y1="28539" x2="870" y2="28539"/>
                        <a14:foregroundMark x1="63696" y1="25342" x2="63696" y2="25342"/>
                        <a14:foregroundMark x1="63696" y1="25342" x2="63696" y2="25342"/>
                        <a14:foregroundMark x1="72500" y1="24543" x2="72500" y2="24543"/>
                        <a14:foregroundMark x1="72500" y1="24543" x2="72500" y2="24543"/>
                        <a14:foregroundMark x1="89674" y1="92580" x2="89674" y2="92580"/>
                        <a14:foregroundMark x1="89674" y1="92580" x2="89674" y2="92580"/>
                        <a14:foregroundMark x1="81087" y1="92580" x2="91304" y2="92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0" t="22397" r="-94" b="-1892"/>
          <a:stretch/>
        </p:blipFill>
        <p:spPr bwMode="auto">
          <a:xfrm rot="156742">
            <a:off x="791562" y="-272004"/>
            <a:ext cx="7560875" cy="56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02292F-A8A5-F824-48A2-0B73591D09B7}"/>
              </a:ext>
            </a:extLst>
          </p:cNvPr>
          <p:cNvCxnSpPr>
            <a:cxnSpLocks/>
          </p:cNvCxnSpPr>
          <p:nvPr/>
        </p:nvCxnSpPr>
        <p:spPr>
          <a:xfrm>
            <a:off x="4571999" y="301036"/>
            <a:ext cx="0" cy="429642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A78610-DA9C-DF2C-139F-81F9D702AAFC}"/>
              </a:ext>
            </a:extLst>
          </p:cNvPr>
          <p:cNvSpPr txBox="1"/>
          <p:nvPr/>
        </p:nvSpPr>
        <p:spPr>
          <a:xfrm>
            <a:off x="2478248" y="301036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-</a:t>
            </a:r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BC3CC-D866-6E4D-0957-D7A383112B7F}"/>
              </a:ext>
            </a:extLst>
          </p:cNvPr>
          <p:cNvSpPr txBox="1"/>
          <p:nvPr/>
        </p:nvSpPr>
        <p:spPr>
          <a:xfrm>
            <a:off x="5863114" y="328913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-</a:t>
            </a:r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FB1AF-4704-CB88-4BDD-38F8AE09BF11}"/>
              </a:ext>
            </a:extLst>
          </p:cNvPr>
          <p:cNvSpPr txBox="1"/>
          <p:nvPr/>
        </p:nvSpPr>
        <p:spPr>
          <a:xfrm>
            <a:off x="1698242" y="861021"/>
            <a:ext cx="129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1D557-3188-EEB2-26FB-E082AFE309B0}"/>
              </a:ext>
            </a:extLst>
          </p:cNvPr>
          <p:cNvSpPr txBox="1"/>
          <p:nvPr/>
        </p:nvSpPr>
        <p:spPr>
          <a:xfrm>
            <a:off x="4814350" y="947145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704FD-B8C8-CAEF-68F6-17CE60926964}"/>
              </a:ext>
            </a:extLst>
          </p:cNvPr>
          <p:cNvSpPr txBox="1"/>
          <p:nvPr/>
        </p:nvSpPr>
        <p:spPr>
          <a:xfrm>
            <a:off x="1702991" y="1606742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catch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5DC5E-606E-98EF-E137-28A483DA4B20}"/>
              </a:ext>
            </a:extLst>
          </p:cNvPr>
          <p:cNvSpPr txBox="1"/>
          <p:nvPr/>
        </p:nvSpPr>
        <p:spPr>
          <a:xfrm>
            <a:off x="4865614" y="1638990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306051-3EC3-4FAE-CFA9-448789A090CB}"/>
              </a:ext>
            </a:extLst>
          </p:cNvPr>
          <p:cNvSpPr txBox="1"/>
          <p:nvPr/>
        </p:nvSpPr>
        <p:spPr>
          <a:xfrm>
            <a:off x="1704795" y="2397033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6C15C8-6EBE-4E26-4665-716FD8409AA9}"/>
              </a:ext>
            </a:extLst>
          </p:cNvPr>
          <p:cNvSpPr txBox="1"/>
          <p:nvPr/>
        </p:nvSpPr>
        <p:spPr>
          <a:xfrm>
            <a:off x="4718850" y="2406212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brush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0AC0B2-2B32-80B9-9F7A-FD9F1A0C5EF1}"/>
              </a:ext>
            </a:extLst>
          </p:cNvPr>
          <p:cNvSpPr txBox="1"/>
          <p:nvPr/>
        </p:nvSpPr>
        <p:spPr>
          <a:xfrm>
            <a:off x="1724564" y="3202955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lunch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42645-ADE5-DA49-4259-953E1469DC2E}"/>
              </a:ext>
            </a:extLst>
          </p:cNvPr>
          <p:cNvSpPr txBox="1"/>
          <p:nvPr/>
        </p:nvSpPr>
        <p:spPr>
          <a:xfrm>
            <a:off x="4718858" y="3154250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dish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2BCB87-4611-D22B-CFA7-66239F9B9BC7}"/>
              </a:ext>
            </a:extLst>
          </p:cNvPr>
          <p:cNvSpPr txBox="1"/>
          <p:nvPr/>
        </p:nvSpPr>
        <p:spPr>
          <a:xfrm>
            <a:off x="3164077" y="919576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A3C71-79AC-114D-0E78-4C9FA9F5B7E1}"/>
              </a:ext>
            </a:extLst>
          </p:cNvPr>
          <p:cNvSpPr txBox="1"/>
          <p:nvPr/>
        </p:nvSpPr>
        <p:spPr>
          <a:xfrm>
            <a:off x="6432387" y="994769"/>
            <a:ext cx="103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5C30C4-3D09-0DCE-693D-DB26E84B8702}"/>
              </a:ext>
            </a:extLst>
          </p:cNvPr>
          <p:cNvSpPr txBox="1"/>
          <p:nvPr/>
        </p:nvSpPr>
        <p:spPr>
          <a:xfrm>
            <a:off x="3166873" y="1606742"/>
            <a:ext cx="1377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match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D6C483-EE9B-73AF-0F35-0009C4466964}"/>
              </a:ext>
            </a:extLst>
          </p:cNvPr>
          <p:cNvSpPr txBox="1"/>
          <p:nvPr/>
        </p:nvSpPr>
        <p:spPr>
          <a:xfrm>
            <a:off x="6432387" y="1655897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bush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B00B5-41E4-6E95-F8B8-53D81F71F033}"/>
              </a:ext>
            </a:extLst>
          </p:cNvPr>
          <p:cNvSpPr txBox="1"/>
          <p:nvPr/>
        </p:nvSpPr>
        <p:spPr>
          <a:xfrm>
            <a:off x="3152575" y="2376054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peach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7A14E-9124-34ED-9C2E-8454A073BE87}"/>
              </a:ext>
            </a:extLst>
          </p:cNvPr>
          <p:cNvSpPr txBox="1"/>
          <p:nvPr/>
        </p:nvSpPr>
        <p:spPr>
          <a:xfrm>
            <a:off x="6455517" y="2375510"/>
            <a:ext cx="124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DECC1C-5519-8D9A-3F03-808490A79496}"/>
              </a:ext>
            </a:extLst>
          </p:cNvPr>
          <p:cNvSpPr txBox="1"/>
          <p:nvPr/>
        </p:nvSpPr>
        <p:spPr>
          <a:xfrm>
            <a:off x="3132757" y="3171354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touch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8812E3-2573-EA24-D48C-E68BE81BBD19}"/>
              </a:ext>
            </a:extLst>
          </p:cNvPr>
          <p:cNvSpPr txBox="1"/>
          <p:nvPr/>
        </p:nvSpPr>
        <p:spPr>
          <a:xfrm>
            <a:off x="6454527" y="3178445"/>
            <a:ext cx="1098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flash</a:t>
            </a:r>
          </a:p>
        </p:txBody>
      </p:sp>
    </p:spTree>
    <p:extLst>
      <p:ext uri="{BB962C8B-B14F-4D97-AF65-F5344CB8AC3E}">
        <p14:creationId xmlns:p14="http://schemas.microsoft.com/office/powerpoint/2010/main" val="37562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165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8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1" name="AutoShape 9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2" name="AutoShape 10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3" name="AutoShape 11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4" name="AutoShape 12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5" name="AutoShape 13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6" name="AutoShape 14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7" name="Freeform 15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8" name="Freeform 16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9" name="Freeform 17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0" name="Freeform 18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1" name="AutoShape 19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2" name="Oval 20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5" name="Oval 23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6" name="Oval 24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5145" name="Group 25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2083" name="Line 26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084" name="Line 27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9" name="AutoShape 29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0" name="AutoShape 30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1" name="Rectangle 31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2" name="Rectangle 32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3" name="Rectangle 33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54" name="AutoShape 34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2075" name="Picture 3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6" name="Freeform 36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7" name="Freeform 37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8" name="AutoShape 38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62" name="AutoShape 42" descr="Picture1"/>
          <p:cNvSpPr>
            <a:spLocks noChangeArrowheads="1"/>
          </p:cNvSpPr>
          <p:nvPr/>
        </p:nvSpPr>
        <p:spPr bwMode="auto">
          <a:xfrm rot="2402195">
            <a:off x="2652713" y="466725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68053" y="275035"/>
            <a:ext cx="6032897" cy="263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Pass the Bomb!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97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5162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/>
      <p:bldP spid="5148" grpId="0" animBg="1"/>
      <p:bldP spid="5154" grpId="0" animBg="1"/>
      <p:bldP spid="5162" grpId="0" animBg="1"/>
      <p:bldP spid="5162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471738" y="1053704"/>
            <a:ext cx="4193381" cy="25836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Ready?</a:t>
            </a:r>
          </a:p>
        </p:txBody>
      </p:sp>
      <p:sp>
        <p:nvSpPr>
          <p:cNvPr id="3075" name="AutoShape 6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76" name="AutoShape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089796"/>
            <a:ext cx="2295525" cy="879873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3000" b="1" dirty="0">
                <a:latin typeface="Sylfaen" pitchFamily="18" charset="0"/>
                <a:ea typeface="Gulim" pitchFamily="50" charset="-127"/>
              </a:rPr>
              <a:t>Start!</a:t>
            </a:r>
            <a:endParaRPr kumimoji="1" lang="en-US" sz="3000" b="1" dirty="0">
              <a:latin typeface="Sylfaen" pitchFamily="18" charset="0"/>
              <a:ea typeface="Gulim" pitchFamily="50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31764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4129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130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8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9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0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1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2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73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4124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25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26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77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8" name="Text Box 34"/>
          <p:cNvSpPr txBox="1">
            <a:spLocks noChangeArrowheads="1"/>
          </p:cNvSpPr>
          <p:nvPr/>
        </p:nvSpPr>
        <p:spPr bwMode="auto">
          <a:xfrm>
            <a:off x="4280297" y="-354807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16s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1777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61" grpId="0" animBg="1"/>
      <p:bldP spid="31767" grpId="0" animBg="1"/>
      <p:bldP spid="31773" grpId="0" animBg="1"/>
      <p:bldP spid="31777" grpId="0" animBg="1"/>
      <p:bldP spid="3177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061791"/>
            <a:ext cx="2936805" cy="907878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4000" b="1" dirty="0">
                <a:latin typeface="Sylfaen" pitchFamily="18" charset="0"/>
                <a:ea typeface="Gulim" pitchFamily="50" charset="-127"/>
              </a:rPr>
              <a:t>watch TV</a:t>
            </a:r>
            <a:endParaRPr kumimoji="1" lang="en-US" sz="40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4000" dirty="0">
                <a:latin typeface="Sylfaen" pitchFamily="18" charset="0"/>
                <a:ea typeface="Gulim" pitchFamily="50" charset="-127"/>
              </a:rPr>
              <a:t>I ______ at home.</a:t>
            </a:r>
            <a:endParaRPr lang="en-US" sz="4000" dirty="0">
              <a:latin typeface="Sylfaen" pitchFamily="18" charset="0"/>
            </a:endParaRPr>
          </a:p>
        </p:txBody>
      </p:sp>
      <p:pic>
        <p:nvPicPr>
          <p:cNvPr id="3074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E2092C41-C0AF-6EBA-9C8E-86A1C12A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3" y="1386564"/>
            <a:ext cx="3088069" cy="2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221</Words>
  <Application>Microsoft Office PowerPoint</Application>
  <PresentationFormat>On-screen Show (16:9)</PresentationFormat>
  <Paragraphs>75</Paragraphs>
  <Slides>34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.VnBook-Antiqua</vt:lpstr>
      <vt:lpstr>Chalkboard</vt:lpstr>
      <vt:lpstr>Titan One</vt:lpstr>
      <vt:lpstr>Arial</vt:lpstr>
      <vt:lpstr>Sylfaen</vt:lpstr>
      <vt:lpstr>Sport Day</vt:lpstr>
      <vt:lpstr>Comfortaa</vt:lpstr>
      <vt:lpstr>Gabriola</vt:lpstr>
      <vt:lpstr>Impact</vt:lpstr>
      <vt:lpstr>Feeling Activities for Kindergarten by Slidesgo</vt:lpstr>
      <vt:lpstr>PowerPoint Presentation</vt:lpstr>
      <vt:lpstr> Daily  activities</vt:lpstr>
      <vt:lpstr>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 repeat.</vt:lpstr>
      <vt:lpstr>PowerPoint Presentation</vt:lpstr>
      <vt:lpstr>Listen and  circle.</vt:lpstr>
      <vt:lpstr>PowerPoint Presentation</vt:lpstr>
      <vt:lpstr>Let’s chant.</vt:lpstr>
      <vt:lpstr>PowerPoint Presentation</vt:lpstr>
      <vt:lpstr>Game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Administrator</cp:lastModifiedBy>
  <cp:revision>46</cp:revision>
  <cp:lastPrinted>2023-02-10T15:45:12Z</cp:lastPrinted>
  <dcterms:modified xsi:type="dcterms:W3CDTF">2025-03-10T01:16:35Z</dcterms:modified>
</cp:coreProperties>
</file>