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12" r:id="rId2"/>
  </p:sldMasterIdLst>
  <p:notesMasterIdLst>
    <p:notesMasterId r:id="rId37"/>
  </p:notesMasterIdLst>
  <p:sldIdLst>
    <p:sldId id="443" r:id="rId3"/>
    <p:sldId id="908" r:id="rId4"/>
    <p:sldId id="909" r:id="rId5"/>
    <p:sldId id="910" r:id="rId6"/>
    <p:sldId id="904" r:id="rId7"/>
    <p:sldId id="911" r:id="rId8"/>
    <p:sldId id="903" r:id="rId9"/>
    <p:sldId id="912" r:id="rId10"/>
    <p:sldId id="905" r:id="rId11"/>
    <p:sldId id="913" r:id="rId12"/>
    <p:sldId id="906" r:id="rId13"/>
    <p:sldId id="914" r:id="rId14"/>
    <p:sldId id="275" r:id="rId15"/>
    <p:sldId id="915" r:id="rId16"/>
    <p:sldId id="290" r:id="rId17"/>
    <p:sldId id="916" r:id="rId18"/>
    <p:sldId id="850" r:id="rId19"/>
    <p:sldId id="918" r:id="rId20"/>
    <p:sldId id="851" r:id="rId21"/>
    <p:sldId id="917" r:id="rId22"/>
    <p:sldId id="293" r:id="rId23"/>
    <p:sldId id="919" r:id="rId24"/>
    <p:sldId id="294" r:id="rId25"/>
    <p:sldId id="920" r:id="rId26"/>
    <p:sldId id="295" r:id="rId27"/>
    <p:sldId id="923" r:id="rId28"/>
    <p:sldId id="296" r:id="rId29"/>
    <p:sldId id="922" r:id="rId30"/>
    <p:sldId id="297" r:id="rId31"/>
    <p:sldId id="924" r:id="rId32"/>
    <p:sldId id="299" r:id="rId33"/>
    <p:sldId id="921" r:id="rId34"/>
    <p:sldId id="300" r:id="rId35"/>
    <p:sldId id="925" r:id="rId36"/>
  </p:sldIdLst>
  <p:sldSz cx="9144000" cy="5143500" type="screen16x9"/>
  <p:notesSz cx="6858000" cy="9144000"/>
  <p:embeddedFontLst>
    <p:embeddedFont>
      <p:font typeface="굴림" panose="020B0600000101010101" pitchFamily="34" charset="-127"/>
      <p:regular r:id="rId38"/>
    </p:embeddedFont>
    <p:embeddedFont>
      <p:font typeface=".VnBook-Antiqua" panose="020B7200000000000000"/>
      <p:regular r:id="rId39"/>
      <p:bold r:id="rId40"/>
    </p:embeddedFont>
    <p:embeddedFont>
      <p:font typeface="Comfortaa" panose="020B0604020202020204" charset="0"/>
      <p:regular r:id="rId41"/>
      <p:bold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Sport Day" panose="020B0604020202020204" charset="0"/>
      <p:regular r:id="rId46"/>
      <p:bold r:id="rId46"/>
      <p:italic r:id="rId46"/>
      <p:boldItalic r:id="rId46"/>
    </p:embeddedFont>
    <p:embeddedFont>
      <p:font typeface="Titan One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C00"/>
    <a:srgbClr val="FFFF00"/>
    <a:srgbClr val="D6008F"/>
    <a:srgbClr val="424A72"/>
    <a:srgbClr val="3D456B"/>
    <a:srgbClr val="313755"/>
    <a:srgbClr val="FF66CC"/>
    <a:srgbClr val="A8A858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07"/>
    <p:restoredTop sz="96291"/>
  </p:normalViewPr>
  <p:slideViewPr>
    <p:cSldViewPr snapToGrid="0">
      <p:cViewPr varScale="1">
        <p:scale>
          <a:sx n="92" d="100"/>
          <a:sy n="92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91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51BC07-89BF-4318-975E-1F58E6D9056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672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17993-5FF9-4B8C-BCD7-D4EFBCD0BAB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62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4EECD-8F55-4031-AB28-8E4D3D72B9D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28C00-4A27-4C7E-88A3-9860EAD094D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678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5C1D-6DFF-458C-B567-6D93B264ADB2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90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45262-9BB4-48DF-9386-2B2591F32C9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040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BDB63-2896-4518-896A-F2402872681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F43652-0B6E-44B4-A2F2-75C574822DA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155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9961D-7991-4DC7-BCF3-13DEFEDC70A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828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EFC0F-7843-4460-A169-3B9F2412E81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D963A2-6EAF-4923-A874-F706512E4D1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30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ADDB2-7EA8-4B66-B717-BD2DE5FE6EA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93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0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7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58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01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3A70B-C9CF-42BD-A882-DB4604CDEDAA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DD8D7-22BD-4B0F-B0E7-65DE75612B5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66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A48FA-37E3-42FE-BB61-2E7B54E4DA3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F2750-27C8-41CD-BA7A-F1003979715F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FA7F-FBC1-4E7C-9D70-2748C15949B7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74788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8735E-E69A-428A-8C17-614E1B43DC17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48349-AC91-47A8-B7BE-A096AED82E66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22729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7C6F5-D827-4735-BCBF-096869A20D8F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DE19C-9FCC-46FA-AB9E-A46AA9C4E67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34331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8F83D-324B-4E39-BCAE-F87DC9B61C7C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D483-9A6B-49E4-8B17-199130DF7C81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4722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AB2CB5-A6CF-426C-83C2-E7CCFF0676D3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22977-AF06-49D4-BDCC-60536E53D54C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579766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ABDC4E-80EF-4006-8DC8-C336F8E0160F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FAFF-5BEC-4412-9F88-46B53E67FBB5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713783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A5FA3-A819-41A7-808D-03F777190FB9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638E-71FA-4F84-A7C9-2DBDAB127103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992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4EE99-C231-47A7-8479-482B08AC0AAB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E6B63-13A0-4B91-B114-B218EF77030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52579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342CA-D607-4C44-A5D2-879CDA76FA67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F0C89-B2C5-4140-9A7E-0CEB13DF0694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13775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AB343-A5E6-4488-8CF2-4EFAC7CA6F63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42530-8C28-470F-B0A3-0D8C019732AD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00895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6C13-7434-428E-B368-6EE10F1CDE11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4D62C-CF22-403D-B9CC-2DFC082566B9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5511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62" r:id="rId3"/>
    <p:sldLayoutId id="2147483675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GB" altLang="zh-HK"/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 altLang="zh-HK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89270-379A-4788-B4D1-66D82933B141}" type="datetimeFigureOut">
              <a:rPr lang="en-US" altLang="zh-HK"/>
              <a:pPr/>
              <a:t>3/10/2025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C486CAE-3BD4-4935-811B-04B531E4F8DB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6757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7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.VnBook-Antiqua" panose="020B7200000000000000" pitchFamily="34" charset="0"/>
              </a:rPr>
              <a:t>Project</a:t>
            </a:r>
            <a:endParaRPr sz="6000" dirty="0"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57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87F548-8EF6-1ED6-F8DE-A09C60E4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" y="0"/>
            <a:ext cx="9053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</a:rPr>
              <a:t>Game</a:t>
            </a:r>
            <a:endParaRPr sz="6000" dirty="0">
              <a:solidFill>
                <a:srgbClr val="424A72"/>
              </a:solidFill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</a:rPr>
              <a:t>05</a:t>
            </a:r>
            <a:endParaRPr sz="7500"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251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528253" y="274332"/>
            <a:ext cx="799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do you do in the evening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240974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 watch TV.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D6008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5F11CF-B28A-BB11-6604-A04D5CDF9227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8EDEA-D4ED-26DD-CCE3-667D3AA302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32" t="11488" r="49490" b="36535"/>
          <a:stretch/>
        </p:blipFill>
        <p:spPr>
          <a:xfrm>
            <a:off x="2360748" y="1178314"/>
            <a:ext cx="3661229" cy="278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2727779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6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6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4259" y="323410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18B6C-8255-F3AA-6565-AD797E26350A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5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571500" y="101602"/>
            <a:ext cx="8000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When do you wash the clothes?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In the afternoon.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D6008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1E4F35-5B4B-33BE-6B82-639B793E33D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C066D-2992-49A6-8AF0-690A76154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92" t="10185" r="4230" b="37838"/>
          <a:stretch/>
        </p:blipFill>
        <p:spPr>
          <a:xfrm>
            <a:off x="2476862" y="827704"/>
            <a:ext cx="3839759" cy="292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897835" y="961495"/>
            <a:ext cx="78817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40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A: 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 do at noon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B: I take a nap.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111288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EF348A-9A9C-FA97-277D-BC6C55354606}"/>
              </a:ext>
            </a:extLst>
          </p:cNvPr>
          <p:cNvSpPr/>
          <p:nvPr/>
        </p:nvSpPr>
        <p:spPr>
          <a:xfrm>
            <a:off x="7207624" y="4905487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5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205347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D6008F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does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D6008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0DDA0E-C7C2-846A-183A-F8EEB652A40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A98DFD4-A314-413A-7961-24F414902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96" y="855478"/>
            <a:ext cx="84473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  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A: What </a:t>
            </a: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your mother </a:t>
            </a:r>
            <a:b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</a:b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   do in the evening</a:t>
            </a:r>
            <a:r>
              <a:rPr kumimoji="0" lang="en-US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B: She cleans the floor.</a:t>
            </a:r>
            <a:endParaRPr kumimoji="0" lang="en-GB" altLang="zh-HK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1596227" y="3133445"/>
            <a:ext cx="5873217" cy="1657888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722081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rgbClr val="3D456B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3D456B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617" y="3391742"/>
            <a:ext cx="5820227" cy="1197965"/>
          </a:xfrm>
        </p:spPr>
        <p:txBody>
          <a:bodyPr/>
          <a:lstStyle/>
          <a:p>
            <a:r>
              <a:rPr lang="en-US" sz="4000" dirty="0">
                <a:solidFill>
                  <a:srgbClr val="424A72"/>
                </a:solidFill>
                <a:latin typeface=".VnBook-Antiqua" panose="020B7200000000000000" pitchFamily="34" charset="0"/>
              </a:rPr>
              <a:t>Lesson 3 – Period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0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245165" y="1556087"/>
            <a:ext cx="85940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Comic Sans MS" panose="030F0702030302020204" pitchFamily="66" charset="0"/>
                <a:ea typeface="+mn-ea"/>
              </a:rPr>
              <a:t>My father ____ my mum with the cooking in the evening.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16212" y="3473422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helps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684CA-B452-866F-193F-451ACDDB7D91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5856" y="348870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3C6EF9-DEAE-36EE-948B-33DC9A8045A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2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404191" y="1116032"/>
            <a:ext cx="8256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listen to ____ in the morning.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1" y="3610987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music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8E15EF-236D-210B-47F4-5C558DEBF169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0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549965" y="1720253"/>
            <a:ext cx="78528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____ books in the evening.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	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46395" y="3575985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read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DFF4F6-5051-B17B-AC71-4FDF56217432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6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16405" y="1012797"/>
            <a:ext cx="89054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Comic Sans MS" panose="030F0902030302020204" pitchFamily="66" charset="0"/>
                <a:ea typeface="+mn-ea"/>
              </a:rPr>
              <a:t>A: _____ do you wash the dishes?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Comic Sans MS" panose="030F0902030302020204" pitchFamily="66" charset="0"/>
                <a:ea typeface="+mn-ea"/>
              </a:rPr>
              <a:t>B: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sym typeface="Arial"/>
              </a:rPr>
              <a:t>In the afternoon.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40135" y="4313021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zh-HK" sz="40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902030302020204" pitchFamily="66" charset="0"/>
                <a:ea typeface="新細明體" panose="02020500000000000000" pitchFamily="18" charset="-120"/>
                <a:sym typeface="Arial"/>
              </a:rPr>
              <a:t>When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A4AF13-58E6-74F0-4199-7B578D699F26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2421" y="3646479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8B8C0-D73E-E752-6CC4-BFAADF7701E0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80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37930" y="1504460"/>
            <a:ext cx="84615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4000" kern="1200" dirty="0">
                <a:solidFill>
                  <a:srgbClr val="FFFF00"/>
                </a:solidFill>
                <a:latin typeface="Comic Sans MS" panose="030F0702030302020204" pitchFamily="66" charset="0"/>
                <a:ea typeface="+mn-ea"/>
              </a:rPr>
              <a:t>A: ____ do you do in the evening</a:t>
            </a:r>
            <a:r>
              <a:rPr kumimoji="0" lang="en-IE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</a:p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4000" kern="1200" dirty="0">
                <a:solidFill>
                  <a:srgbClr val="FFFF00"/>
                </a:solidFill>
                <a:latin typeface="Comic Sans MS" panose="030F0702030302020204" pitchFamily="66" charset="0"/>
                <a:ea typeface="+mn-ea"/>
              </a:rPr>
              <a:t>B: I read books.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205347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What</a:t>
            </a:r>
            <a:endParaRPr kumimoji="0" lang="en-GB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06BEE-9DB9-3B83-7CA2-C587715F488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29" y="451953"/>
            <a:ext cx="2558777" cy="572700"/>
          </a:xfrm>
        </p:spPr>
        <p:txBody>
          <a:bodyPr/>
          <a:lstStyle/>
          <a:p>
            <a:r>
              <a:rPr lang="en-US" b="1">
                <a:solidFill>
                  <a:srgbClr val="424A72"/>
                </a:solidFill>
                <a:latin typeface=".VnBook-Antiqua" panose="020B7200000000000000" pitchFamily="34" charset="0"/>
              </a:rPr>
              <a:t>C</a:t>
            </a:r>
            <a:r>
              <a:rPr lang="en-VN" b="1">
                <a:solidFill>
                  <a:srgbClr val="424A72"/>
                </a:solidFill>
                <a:latin typeface=".VnBook-Antiqua" panose="020B7200000000000000" pitchFamily="34" charset="0"/>
              </a:rPr>
              <a:t>ontents</a:t>
            </a:r>
            <a:endParaRPr lang="en-VN" b="1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45666" y="1402318"/>
            <a:ext cx="2518200" cy="354900"/>
          </a:xfrm>
        </p:spPr>
        <p:txBody>
          <a:bodyPr/>
          <a:lstStyle/>
          <a:p>
            <a:r>
              <a:rPr lang="en-VN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97170" y="2091077"/>
            <a:ext cx="5273913" cy="810273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Read 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and 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match.</a:t>
            </a:r>
            <a:endParaRPr lang="en-VN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158253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53016" y="1413038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6014" y="3105421"/>
            <a:ext cx="3075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Let’s write.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396599" y="1313094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Project</a:t>
            </a:r>
          </a:p>
          <a:p>
            <a:endParaRPr lang="en-VN" sz="2200" dirty="0"/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53016" y="2244843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05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511983" y="2294793"/>
            <a:ext cx="2518200" cy="354900"/>
          </a:xfrm>
        </p:spPr>
        <p:txBody>
          <a:bodyPr/>
          <a:lstStyle/>
          <a:p>
            <a:r>
              <a:rPr lang="en-US" sz="3200" dirty="0">
                <a:latin typeface=".VnBook-Antiqua" panose="020B7200000000000000" pitchFamily="34" charset="0"/>
              </a:rPr>
              <a:t>Game</a:t>
            </a:r>
            <a:endParaRPr lang="en-VN" sz="3200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39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51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200449-89AB-BDBA-A290-51C7AA19F75F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14F84FA-E578-DAC5-E466-61F75BBDC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259"/>
            <a:ext cx="9064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afternoon?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1569" y="317314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E404B4-5E9A-69D7-DA15-F9E0809C7A0B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7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EEC26-8A98-C6CA-9946-22AFAA6627DC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D8BF7AD-5002-B508-B018-680162F9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259"/>
            <a:ext cx="9064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evening? </a:t>
            </a:r>
            <a:endParaRPr kumimoji="0" lang="en-IE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7" action="ppaction://hlinksldjump"/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2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75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0AC5A6-7782-2D99-EE94-FEB54B9A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74" y="0"/>
            <a:ext cx="7569052" cy="5143500"/>
          </a:xfrm>
          <a:prstGeom prst="rect">
            <a:avLst/>
          </a:prstGeom>
        </p:spPr>
      </p:pic>
      <p:pic>
        <p:nvPicPr>
          <p:cNvPr id="19" name="Track 40">
            <a:hlinkClick r:id="" action="ppaction://media"/>
            <a:extLst>
              <a:ext uri="{FF2B5EF4-FFF2-40B4-BE49-F238E27FC236}">
                <a16:creationId xmlns:a16="http://schemas.microsoft.com/office/drawing/2014/main" id="{22B49DEA-263F-6848-63B3-58C534BEB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83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6004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Read and match.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794084" y="210747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38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654" y="183253"/>
            <a:ext cx="7791491" cy="48671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F2C397-51CE-5185-AB05-30ABDAD835CE}"/>
              </a:ext>
            </a:extLst>
          </p:cNvPr>
          <p:cNvCxnSpPr>
            <a:cxnSpLocks/>
          </p:cNvCxnSpPr>
          <p:nvPr/>
        </p:nvCxnSpPr>
        <p:spPr>
          <a:xfrm>
            <a:off x="3586149" y="3020451"/>
            <a:ext cx="1160022" cy="101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7464C0-481B-0758-A886-DE36EAA150B1}"/>
              </a:ext>
            </a:extLst>
          </p:cNvPr>
          <p:cNvCxnSpPr>
            <a:cxnSpLocks/>
          </p:cNvCxnSpPr>
          <p:nvPr/>
        </p:nvCxnSpPr>
        <p:spPr>
          <a:xfrm>
            <a:off x="3455657" y="1590261"/>
            <a:ext cx="3720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4EBE7C-37AF-4CDE-3A58-E175E92668F5}"/>
              </a:ext>
            </a:extLst>
          </p:cNvPr>
          <p:cNvCxnSpPr>
            <a:cxnSpLocks/>
          </p:cNvCxnSpPr>
          <p:nvPr/>
        </p:nvCxnSpPr>
        <p:spPr>
          <a:xfrm flipV="1">
            <a:off x="3641038" y="2776784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EA7277-7445-5AF5-6D5E-D6CF38770BA4}"/>
              </a:ext>
            </a:extLst>
          </p:cNvPr>
          <p:cNvCxnSpPr>
            <a:cxnSpLocks/>
          </p:cNvCxnSpPr>
          <p:nvPr/>
        </p:nvCxnSpPr>
        <p:spPr>
          <a:xfrm>
            <a:off x="3658238" y="3760723"/>
            <a:ext cx="958406" cy="919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97CDE-31AC-B513-408E-DBD0C9FA26DF}"/>
              </a:ext>
            </a:extLst>
          </p:cNvPr>
          <p:cNvCxnSpPr>
            <a:cxnSpLocks/>
          </p:cNvCxnSpPr>
          <p:nvPr/>
        </p:nvCxnSpPr>
        <p:spPr>
          <a:xfrm>
            <a:off x="1188306" y="1901812"/>
            <a:ext cx="67232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6571D2-25AC-521C-0884-6CCA1E622841}"/>
              </a:ext>
            </a:extLst>
          </p:cNvPr>
          <p:cNvCxnSpPr>
            <a:cxnSpLocks/>
          </p:cNvCxnSpPr>
          <p:nvPr/>
        </p:nvCxnSpPr>
        <p:spPr>
          <a:xfrm flipV="1">
            <a:off x="3605379" y="3504406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68BD5-E421-913E-6496-D1C984FEC11B}"/>
              </a:ext>
            </a:extLst>
          </p:cNvPr>
          <p:cNvCxnSpPr>
            <a:cxnSpLocks/>
          </p:cNvCxnSpPr>
          <p:nvPr/>
        </p:nvCxnSpPr>
        <p:spPr>
          <a:xfrm>
            <a:off x="7295396" y="1590261"/>
            <a:ext cx="708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843D92-57D0-37EA-95A0-4D483B2441A9}"/>
              </a:ext>
            </a:extLst>
          </p:cNvPr>
          <p:cNvCxnSpPr>
            <a:cxnSpLocks/>
          </p:cNvCxnSpPr>
          <p:nvPr/>
        </p:nvCxnSpPr>
        <p:spPr>
          <a:xfrm>
            <a:off x="1204321" y="2205406"/>
            <a:ext cx="47061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Let’s write.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45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E0B18-8EB8-64EB-BACB-6600AE74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768"/>
            <a:ext cx="9144000" cy="38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46297"/>
      </p:ext>
    </p:extLst>
  </p:cSld>
  <p:clrMapOvr>
    <a:masterClrMapping/>
  </p:clrMapOvr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210</Words>
  <Application>Microsoft Office PowerPoint</Application>
  <PresentationFormat>On-screen Show (16:9)</PresentationFormat>
  <Paragraphs>70</Paragraphs>
  <Slides>34</Slides>
  <Notes>28</Notes>
  <HiddenSlides>0</HiddenSlides>
  <MMClips>32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.VnBook-Antiqua</vt:lpstr>
      <vt:lpstr>Comfortaa</vt:lpstr>
      <vt:lpstr>Arial</vt:lpstr>
      <vt:lpstr>Calibri</vt:lpstr>
      <vt:lpstr>굴림</vt:lpstr>
      <vt:lpstr>Sport Day</vt:lpstr>
      <vt:lpstr>Titan One</vt:lpstr>
      <vt:lpstr>Comic Sans MS</vt:lpstr>
      <vt:lpstr>Feeling Activities for Kindergarten by Slidesgo</vt:lpstr>
      <vt:lpstr>Office 테마</vt:lpstr>
      <vt:lpstr>PowerPoint Presentation</vt:lpstr>
      <vt:lpstr> Daily  activities</vt:lpstr>
      <vt:lpstr>Contents</vt:lpstr>
      <vt:lpstr>Warm-up</vt:lpstr>
      <vt:lpstr>PowerPoint Presentation</vt:lpstr>
      <vt:lpstr>Read and match.</vt:lpstr>
      <vt:lpstr>PowerPoint Presentation</vt:lpstr>
      <vt:lpstr>Let’s write.</vt:lpstr>
      <vt:lpstr>PowerPoint Presentation</vt:lpstr>
      <vt:lpstr>Project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Administrator</cp:lastModifiedBy>
  <cp:revision>52</cp:revision>
  <cp:lastPrinted>2023-02-10T15:45:12Z</cp:lastPrinted>
  <dcterms:modified xsi:type="dcterms:W3CDTF">2025-03-10T01:16:59Z</dcterms:modified>
</cp:coreProperties>
</file>