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3" r:id="rId2"/>
    <p:sldId id="259" r:id="rId3"/>
    <p:sldId id="313" r:id="rId4"/>
    <p:sldId id="270" r:id="rId5"/>
    <p:sldId id="324" r:id="rId6"/>
    <p:sldId id="314" r:id="rId7"/>
    <p:sldId id="271" r:id="rId8"/>
    <p:sldId id="315" r:id="rId9"/>
    <p:sldId id="332" r:id="rId10"/>
    <p:sldId id="335" r:id="rId11"/>
    <p:sldId id="336" r:id="rId12"/>
    <p:sldId id="337" r:id="rId13"/>
    <p:sldId id="338" r:id="rId14"/>
    <p:sldId id="33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33"/>
          </p14:sldIdLst>
        </p14:section>
        <p14:section name="Warm-up" id="{2214F3F4-2845-49C5-9FAC-8A0C77B6FD0B}">
          <p14:sldIdLst>
            <p14:sldId id="259"/>
          </p14:sldIdLst>
        </p14:section>
        <p14:section name="Listen and chant" id="{F0DAE56A-85E4-44F7-9B30-495758122585}">
          <p14:sldIdLst>
            <p14:sldId id="313"/>
            <p14:sldId id="270"/>
            <p14:sldId id="324"/>
          </p14:sldIdLst>
        </p14:section>
        <p14:section name="Listen and tick" id="{58FEADAA-2791-46DD-8C65-45F39A928C83}">
          <p14:sldIdLst>
            <p14:sldId id="314"/>
            <p14:sldId id="271"/>
          </p14:sldIdLst>
        </p14:section>
        <p14:section name="Look and trace" id="{27C6FD33-92F2-4D3A-AD71-847EEF8B2DE3}">
          <p14:sldIdLst>
            <p14:sldId id="315"/>
            <p14:sldId id="332"/>
          </p14:sldIdLst>
        </p14:section>
        <p14:section name="Game" id="{5104B3B2-DA5E-4800-8CAB-CCEEB3812321}">
          <p14:sldIdLst/>
        </p14:section>
        <p14:section name="Wrap up" id="{7699F4D7-882D-441C-8DFE-54C512F945A8}">
          <p14:sldIdLst>
            <p14:sldId id="335"/>
            <p14:sldId id="336"/>
            <p14:sldId id="337"/>
            <p14:sldId id="338"/>
            <p14:sldId id="3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2" autoAdjust="0"/>
    <p:restoredTop sz="62274" autoAdjust="0"/>
  </p:normalViewPr>
  <p:slideViewPr>
    <p:cSldViewPr snapToGrid="0">
      <p:cViewPr varScale="1">
        <p:scale>
          <a:sx n="72" d="100"/>
          <a:sy n="72" d="100"/>
        </p:scale>
        <p:origin x="17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3mdB3_GgSo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the end of the lesson, pupils will be able to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say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T/t,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 </a:t>
            </a:r>
            <a:r>
              <a:rPr lang="en-US" i="1" dirty="0" smtClean="0"/>
              <a:t>teddy bear, tiger, turtle and top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listen, recognize the words and tick the correct boxes.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trace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T/t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196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 smtClean="0"/>
              <a:t>Goodbye</a:t>
            </a:r>
          </a:p>
          <a:p>
            <a:endParaRPr lang="en-US" dirty="0" smtClean="0"/>
          </a:p>
          <a:p>
            <a:r>
              <a:rPr lang="en-US" dirty="0" smtClean="0"/>
              <a:t>Time: 2 minutes</a:t>
            </a:r>
          </a:p>
          <a:p>
            <a:endParaRPr lang="en-US" dirty="0" smtClean="0"/>
          </a:p>
          <a:p>
            <a:r>
              <a:rPr lang="en-US" dirty="0" smtClean="0"/>
              <a:t>Teacher and pupils say goodbye to the words.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840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Goodbye</a:t>
            </a:r>
          </a:p>
          <a:p>
            <a:endParaRPr lang="en-US" dirty="0" smtClean="0"/>
          </a:p>
          <a:p>
            <a:r>
              <a:rPr lang="en-US" dirty="0" smtClean="0"/>
              <a:t>Time: 2 minutes</a:t>
            </a:r>
          </a:p>
          <a:p>
            <a:endParaRPr lang="en-US" dirty="0" smtClean="0"/>
          </a:p>
          <a:p>
            <a:r>
              <a:rPr lang="en-US" dirty="0" smtClean="0"/>
              <a:t>Teacher and pupils say goodbye to the words.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504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125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77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endParaRPr lang="vi-V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flashcards from previous lesson(s</a:t>
            </a:r>
            <a:r>
              <a:rPr lang="en-US" dirty="0" smtClean="0"/>
              <a:t>).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Open a part of the card to let pupil guess the words and do the TPR </a:t>
            </a:r>
            <a:r>
              <a:rPr lang="en-US" dirty="0" smtClean="0"/>
              <a:t>actions.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correct answer gets 3 </a:t>
            </a:r>
            <a:r>
              <a:rPr lang="en-US" dirty="0" smtClean="0"/>
              <a:t>points.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9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chan</a:t>
            </a:r>
            <a:r>
              <a:rPr lang="en-US" dirty="0"/>
              <a:t>t 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listen,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r>
              <a:rPr lang="en-US" dirty="0"/>
              <a:t>Play the recording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Round 1.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Round 2. Have pupils listen chant.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Round 3. Have pupils listen, chant and do the TPR actions with teacher.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Round 4. Have pupils chant and do the actions (in chorus then in group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2</a:t>
            </a:r>
          </a:p>
          <a:p>
            <a:r>
              <a:rPr lang="en-US" b="1" dirty="0"/>
              <a:t>Goal: </a:t>
            </a:r>
            <a:r>
              <a:rPr lang="en-US" dirty="0"/>
              <a:t>Pupils are able to create their own </a:t>
            </a:r>
            <a:r>
              <a:rPr lang="en-US" dirty="0" smtClean="0"/>
              <a:t>chant.</a:t>
            </a:r>
            <a:endParaRPr lang="en-US" dirty="0"/>
          </a:p>
          <a:p>
            <a:r>
              <a:rPr lang="en-US" b="1" dirty="0"/>
              <a:t>Time</a:t>
            </a:r>
            <a:r>
              <a:rPr lang="en-US" dirty="0"/>
              <a:t>: </a:t>
            </a:r>
            <a:r>
              <a:rPr lang="en-US" dirty="0" smtClean="0"/>
              <a:t>5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Have </a:t>
            </a:r>
            <a:r>
              <a:rPr lang="en-US" dirty="0"/>
              <a:t>pupils work in </a:t>
            </a:r>
            <a:r>
              <a:rPr lang="en-US" dirty="0" smtClean="0"/>
              <a:t>groups.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SG" dirty="0"/>
              <a:t>In </a:t>
            </a:r>
            <a:r>
              <a:rPr lang="en-SG" dirty="0" smtClean="0"/>
              <a:t>group, </a:t>
            </a:r>
            <a:r>
              <a:rPr lang="en-SG" dirty="0"/>
              <a:t>pupils replace the lyrics of the chant (name of toys only</a:t>
            </a:r>
            <a:r>
              <a:rPr lang="en-SG" dirty="0" smtClean="0"/>
              <a:t>).</a:t>
            </a:r>
            <a:endParaRPr lang="en-SG" dirty="0"/>
          </a:p>
          <a:p>
            <a:pPr marL="171450" indent="-171450">
              <a:buFontTx/>
              <a:buChar char="-"/>
            </a:pPr>
            <a:r>
              <a:rPr lang="en-SG" dirty="0"/>
              <a:t>Practice in group then </a:t>
            </a:r>
            <a:r>
              <a:rPr lang="en-SG" dirty="0" smtClean="0"/>
              <a:t>present.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19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TPR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demonstrate the example.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say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again and have pupils repeat then give correct answer.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Here’s the suggestion website teacher may use: </a:t>
            </a:r>
            <a:r>
              <a:rPr lang="en-US" dirty="0">
                <a:hlinkClick r:id="rId3"/>
              </a:rPr>
              <a:t>https://www.youtube.com/watch?v=93mdB3_GgSo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tracing and say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do the task.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3320859"/>
            <a:ext cx="4524973" cy="2076333"/>
          </a:xfrm>
        </p:spPr>
        <p:txBody>
          <a:bodyPr anchor="t">
            <a:normAutofit/>
          </a:bodyPr>
          <a:lstStyle/>
          <a:p>
            <a:pPr algn="l"/>
            <a:r>
              <a:rPr lang="en-US" sz="3400" dirty="0"/>
              <a:t>Unit 14</a:t>
            </a:r>
            <a:br>
              <a:rPr lang="en-US" sz="3400" dirty="0"/>
            </a:b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>In the </a:t>
            </a:r>
            <a:r>
              <a:rPr lang="en-US" sz="3400" dirty="0" smtClean="0"/>
              <a:t>toy shop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>Lesson </a:t>
            </a:r>
            <a:r>
              <a:rPr lang="en-US" sz="3400" dirty="0" smtClean="0"/>
              <a:t>2</a:t>
            </a:r>
            <a:endParaRPr lang="en-US" sz="3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3" y="2348680"/>
            <a:ext cx="4524973" cy="972180"/>
          </a:xfrm>
        </p:spPr>
        <p:txBody>
          <a:bodyPr anchor="b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383E2C-8F6E-4B80-8250-7D5B66D70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3" r="1" b="1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6281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10" y="2067791"/>
            <a:ext cx="3672066" cy="3427985"/>
          </a:xfrm>
        </p:spPr>
      </p:pic>
    </p:spTree>
    <p:extLst>
      <p:ext uri="{BB962C8B-B14F-4D97-AF65-F5344CB8AC3E}">
        <p14:creationId xmlns:p14="http://schemas.microsoft.com/office/powerpoint/2010/main" val="31040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10" y="1761871"/>
            <a:ext cx="3437265" cy="36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89" y="2499333"/>
            <a:ext cx="3631708" cy="22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66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97" y="2161309"/>
            <a:ext cx="3415692" cy="33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2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20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game time">
            <a:extLst>
              <a:ext uri="{FF2B5EF4-FFF2-40B4-BE49-F238E27FC236}">
                <a16:creationId xmlns:a16="http://schemas.microsoft.com/office/drawing/2014/main" xmlns="" id="{B1612929-9FBA-40B2-839D-67D929B9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xmlns="" id="{7432E11E-988F-405B-B469-66ED44F9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01395"/>
            <a:ext cx="11353800" cy="132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/>
              <a:t>Listen and chant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84" y="1714419"/>
            <a:ext cx="2526082" cy="2521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40" y="1635495"/>
            <a:ext cx="2605153" cy="26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</a:t>
            </a:r>
            <a:r>
              <a:rPr lang="en-US" dirty="0" smtClean="0"/>
              <a:t>chant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2" y="1430767"/>
            <a:ext cx="10572938" cy="5113324"/>
          </a:xfrm>
        </p:spPr>
      </p:pic>
      <p:pic>
        <p:nvPicPr>
          <p:cNvPr id="6" name="Track 080_U14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8605" y="849854"/>
            <a:ext cx="290457" cy="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>
            <a:extLst>
              <a:ext uri="{FF2B5EF4-FFF2-40B4-BE49-F238E27FC236}">
                <a16:creationId xmlns:a16="http://schemas.microsoft.com/office/drawing/2014/main" xmlns="" id="{2017810B-EC86-4584-BB14-858719C1D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1" y="-2270235"/>
            <a:ext cx="11398469" cy="1139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5358661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/>
              <a:t>Listen and tick</a:t>
            </a:r>
            <a:endParaRPr lang="en-US" sz="6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14" y="2209547"/>
            <a:ext cx="2576186" cy="2571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77" y="2155629"/>
            <a:ext cx="2630204" cy="26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tick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1406" y="1690688"/>
            <a:ext cx="7523649" cy="4587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7503" y="3312160"/>
            <a:ext cx="350134" cy="350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7503" y="5791200"/>
            <a:ext cx="350134" cy="350134"/>
          </a:xfrm>
          <a:prstGeom prst="rect">
            <a:avLst/>
          </a:prstGeom>
        </p:spPr>
      </p:pic>
      <p:pic>
        <p:nvPicPr>
          <p:cNvPr id="3" name="Track 0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31463" y="899649"/>
            <a:ext cx="308119" cy="30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A826B85-D58A-48FB-ABB8-881A5F8CC2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965CC-DC8C-45E4-AE7A-5F00F6A9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xmlns="" id="{20B579A7-44A3-4863-B4F6-E1E3D667A5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4" y="2297659"/>
            <a:ext cx="1681838" cy="1691182"/>
          </a:xfrm>
        </p:spPr>
      </p:pic>
      <p:grpSp>
        <p:nvGrpSpPr>
          <p:cNvPr id="11" name="Group 10"/>
          <p:cNvGrpSpPr/>
          <p:nvPr/>
        </p:nvGrpSpPr>
        <p:grpSpPr>
          <a:xfrm>
            <a:off x="3393910" y="2267760"/>
            <a:ext cx="3476375" cy="1691182"/>
            <a:chOff x="3657600" y="2301070"/>
            <a:chExt cx="5219047" cy="247989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082767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.VnAvant" panose="020B7200000000000000" pitchFamily="34" charset="0"/>
              </a:rPr>
              <a:t>Look</a:t>
            </a:r>
            <a:r>
              <a:rPr lang="en-US" sz="4800" b="1" dirty="0">
                <a:latin typeface=".VnAvant" panose="020B7200000000000000" pitchFamily="34" charset="0"/>
              </a:rPr>
              <a:t>, trace and </a:t>
            </a:r>
            <a:r>
              <a:rPr lang="en-US" sz="4800" b="1" dirty="0" smtClean="0">
                <a:latin typeface=".VnAvant" panose="020B7200000000000000" pitchFamily="34" charset="0"/>
              </a:rPr>
              <a:t>write</a:t>
            </a:r>
            <a:endParaRPr lang="en-US" sz="48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0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605764"/>
            <a:ext cx="10942320" cy="36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426</Words>
  <Application>Microsoft Office PowerPoint</Application>
  <PresentationFormat>Widescreen</PresentationFormat>
  <Paragraphs>88</Paragraphs>
  <Slides>14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Office Theme</vt:lpstr>
      <vt:lpstr>Unit 14  In the toy shop Lesson 2</vt:lpstr>
      <vt:lpstr>PowerPoint Presentation</vt:lpstr>
      <vt:lpstr>Listen and chant</vt:lpstr>
      <vt:lpstr>Listen and chant</vt:lpstr>
      <vt:lpstr>PowerPoint Presentation</vt:lpstr>
      <vt:lpstr>PowerPoint Presentation</vt:lpstr>
      <vt:lpstr>Listen and tick</vt:lpstr>
      <vt:lpstr>PowerPoint Presentation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Admin</cp:lastModifiedBy>
  <cp:revision>31</cp:revision>
  <dcterms:created xsi:type="dcterms:W3CDTF">2020-02-18T08:15:26Z</dcterms:created>
  <dcterms:modified xsi:type="dcterms:W3CDTF">2023-08-01T08:37:49Z</dcterms:modified>
</cp:coreProperties>
</file>