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22" r:id="rId2"/>
  </p:sldMasterIdLst>
  <p:notesMasterIdLst>
    <p:notesMasterId r:id="rId41"/>
  </p:notesMasterIdLst>
  <p:sldIdLst>
    <p:sldId id="371" r:id="rId3"/>
    <p:sldId id="323" r:id="rId4"/>
    <p:sldId id="322" r:id="rId5"/>
    <p:sldId id="256" r:id="rId6"/>
    <p:sldId id="389" r:id="rId7"/>
    <p:sldId id="390" r:id="rId8"/>
    <p:sldId id="391" r:id="rId9"/>
    <p:sldId id="392" r:id="rId10"/>
    <p:sldId id="393" r:id="rId11"/>
    <p:sldId id="321" r:id="rId12"/>
    <p:sldId id="318" r:id="rId13"/>
    <p:sldId id="315" r:id="rId14"/>
    <p:sldId id="271" r:id="rId15"/>
    <p:sldId id="316" r:id="rId16"/>
    <p:sldId id="394" r:id="rId17"/>
    <p:sldId id="385" r:id="rId18"/>
    <p:sldId id="388" r:id="rId19"/>
    <p:sldId id="387" r:id="rId20"/>
    <p:sldId id="395" r:id="rId21"/>
    <p:sldId id="396" r:id="rId22"/>
    <p:sldId id="398" r:id="rId23"/>
    <p:sldId id="386" r:id="rId24"/>
    <p:sldId id="397" r:id="rId25"/>
    <p:sldId id="320" r:id="rId26"/>
    <p:sldId id="317" r:id="rId27"/>
    <p:sldId id="372" r:id="rId28"/>
    <p:sldId id="373" r:id="rId29"/>
    <p:sldId id="375" r:id="rId30"/>
    <p:sldId id="374" r:id="rId31"/>
    <p:sldId id="378" r:id="rId32"/>
    <p:sldId id="319" r:id="rId33"/>
    <p:sldId id="383" r:id="rId34"/>
    <p:sldId id="399" r:id="rId35"/>
    <p:sldId id="400" r:id="rId36"/>
    <p:sldId id="401" r:id="rId37"/>
    <p:sldId id="402" r:id="rId38"/>
    <p:sldId id="403" r:id="rId39"/>
    <p:sldId id="328" r:id="rId4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Nunito" pitchFamily="2" charset="0"/>
      <p:regular r:id="rId46"/>
      <p:bold r:id="rId47"/>
      <p:italic r:id="rId48"/>
      <p:boldItalic r:id="rId49"/>
    </p:embeddedFont>
    <p:embeddedFont>
      <p:font typeface="Nunito ExtraBold" pitchFamily="2" charset="0"/>
      <p:bold r:id="rId50"/>
      <p:boldItalic r:id="rId51"/>
    </p:embeddedFont>
    <p:embeddedFont>
      <p:font typeface="Sport Day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CA001E-773F-4DC3-ACA9-DBB08A18D3E9}">
  <a:tblStyle styleId="{58CA001E-773F-4DC3-ACA9-DBB08A18D3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18" autoAdjust="0"/>
  </p:normalViewPr>
  <p:slideViewPr>
    <p:cSldViewPr snapToGrid="0">
      <p:cViewPr varScale="1">
        <p:scale>
          <a:sx n="77" d="100"/>
          <a:sy n="77" d="100"/>
        </p:scale>
        <p:origin x="12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293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3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71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8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71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Invite 1 pupil from each team to come to the board, look and choose the correct answer. If it is correct, give points for the teams.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Encourage pupils to practice speaking English.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63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7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4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17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9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Look at the pictures on the screen and say aloud the word. The fastest students with the correct answer will get points for their team.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participate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7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59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112855283c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112855283c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24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6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four teams. 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each pupil from each team to go to the board, listen to the recording then choose A or B. The fastest one with correct answer gets one point for their team.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take part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 for pupils.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159C6C-2BB3-4B73-B775-B10E315C3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5CFF8A-A14D-4B5B-853A-A36381C2A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7CDDF-D74A-441B-ADD7-CE9F32FF2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F2BF6-14C4-4E75-BDEB-BBB07077BEE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257810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9F80E-7A60-4925-89F8-C60D3F06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479E3-A10A-4749-BB5F-2D5F36E32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B6644-3A08-4614-A969-F93B30457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A7928-F3F9-4531-87CD-981DA436AF8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53824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83E9E-06B7-46A6-A8F1-F805904AA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49FB1-46FB-480D-BD88-C995F9A3A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8C709-5563-471D-A4AA-7B34B9770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A0159-F7AB-4895-A5D0-9F7144549F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0677858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6CBD8-BB65-4C53-A0B3-E532B127D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28ACD-3494-4CF7-A90F-AD10CB3D5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ACB42-604A-4778-AC0A-853EFEFF7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48AE-B21D-4012-9EF5-DC930135C49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53339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9ED328-F497-4D25-B8A7-CAAEB1AD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B55E5A-D33E-41D0-B05C-4938E8919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0454DA-21B7-4C66-BA56-302A59B72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CBBB4-920C-4820-AF27-EEB7CCF6F1C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03786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04740C-C146-459C-A035-31A1D8058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AB6B8E-277B-4233-B70E-7D89AF430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D93F60-3962-458E-BA07-391974D38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E2AB1-78F6-4DAA-9B8B-35C7D6BF01A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398095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B56318-E290-40DD-9E2B-C07161460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0DB8C0-87A3-4F23-AD88-3D2F9B20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116490-7520-4175-BF2F-6646CB32C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E5675-F56D-424A-B1F0-1F01F97C153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3393906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F6A39-ADE1-4E4C-9315-D31BBEAD6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71342-6DEB-4208-9379-49D028DE0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72050-C41C-47A4-BD9E-892D320F3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633F1-EFAE-471D-BF84-C69A538999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497952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95522-0F4D-4FE1-933E-4527648E2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73D1E-1031-4312-AE72-807A6EBE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8D701-6CA9-4603-92F0-287016D2D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B9544-28A6-43BB-85F6-24AC2D8860B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08916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CEFC2-89AD-4932-B6F9-1B280ED5B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358A1-B161-4518-86AB-62B2F40A6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60674-A190-4862-98A5-9E1C40144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DCAC2-7C7B-4D57-8B5C-7A477556B4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034639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45853A-3381-4338-8962-8B0EF245D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081EF-C43E-45B8-B9A4-6A391B8D0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3A996-A962-4D7D-9353-0C3910D26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22521-83A0-43C5-BB95-D492B7785E2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5073903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715100" y="3206200"/>
            <a:ext cx="4354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17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32" name="Google Shape;232;p1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99225" y="1433200"/>
            <a:ext cx="3796500" cy="13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2_1_1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2572300" y="2271325"/>
            <a:ext cx="3981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3125400" y="3438050"/>
            <a:ext cx="28752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39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568" name="Google Shape;568;p3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76" name="Google Shape;576;p39"/>
          <p:cNvSpPr txBox="1">
            <a:spLocks noGrp="1"/>
          </p:cNvSpPr>
          <p:nvPr>
            <p:ph type="title" idx="2" hasCustomPrompt="1"/>
          </p:nvPr>
        </p:nvSpPr>
        <p:spPr>
          <a:xfrm>
            <a:off x="2589800" y="1013425"/>
            <a:ext cx="39639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7" name="Google Shape;577;p39"/>
          <p:cNvSpPr/>
          <p:nvPr/>
        </p:nvSpPr>
        <p:spPr>
          <a:xfrm>
            <a:off x="7743052" y="4646449"/>
            <a:ext cx="1401255" cy="514465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9"/>
          <p:cNvSpPr/>
          <p:nvPr/>
        </p:nvSpPr>
        <p:spPr>
          <a:xfrm rot="10800000">
            <a:off x="-228" y="127"/>
            <a:ext cx="1325449" cy="492097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3" r:id="rId5"/>
    <p:sldLayoutId id="2147483685" r:id="rId6"/>
    <p:sldLayoutId id="2147483688" r:id="rId7"/>
    <p:sldLayoutId id="2147483689" r:id="rId8"/>
    <p:sldLayoutId id="2147483690" r:id="rId9"/>
    <p:sldLayoutId id="214748373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CC9DCC-70D2-468A-AFB4-71A260012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A49CA5-35A3-4F49-AEB9-0002D056E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6CD04C-FF41-407E-ABC1-349F435BF6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F4BD5D-9760-47FC-8D99-A7D093A030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8656A0-DC62-406E-A15B-FEA2327EE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97798491-F61D-4D01-8E8D-071F83195B5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604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microsoft.com/office/2007/relationships/hdphoto" Target="../media/hdphoto7.wdp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BFE91-5667-4645-9D02-027C508A2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DC51B9-251E-40F6-A6D3-BF20A381B23A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C59A72"/>
                </a:solidFill>
                <a:effectLst/>
                <a:uLnTx/>
                <a:uFillTx/>
                <a:latin typeface="Nunito"/>
                <a:sym typeface="Nuni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C59A72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10DD4B-0CC4-43CA-A995-F13AD124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5293" y="2959864"/>
            <a:ext cx="2386240" cy="808500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Period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918BB-B527-4F0F-8425-F38CC370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05" y="527379"/>
            <a:ext cx="4852936" cy="1373400"/>
          </a:xfrm>
        </p:spPr>
        <p:txBody>
          <a:bodyPr/>
          <a:lstStyle/>
          <a:p>
            <a:r>
              <a:rPr lang="en-US" sz="8800" dirty="0">
                <a:solidFill>
                  <a:srgbClr val="F99B33"/>
                </a:solidFill>
              </a:rPr>
              <a:t>Our toys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9869BA4-8A63-438B-A53D-954191517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3013" y="0"/>
            <a:ext cx="1852153" cy="191141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6201A163-20D3-4035-B07E-1796997C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8" y="156350"/>
            <a:ext cx="707396" cy="359903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6B3207B3-94D3-43A4-9AD7-2BDF019123A6}"/>
              </a:ext>
            </a:extLst>
          </p:cNvPr>
          <p:cNvSpPr txBox="1"/>
          <p:nvPr/>
        </p:nvSpPr>
        <p:spPr>
          <a:xfrm>
            <a:off x="33257" y="341109"/>
            <a:ext cx="157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070C4-0895-4EE0-B714-FFC63EDF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7" y="2115659"/>
            <a:ext cx="3205546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42138-495D-457B-901C-EF064556EC4C}"/>
              </a:ext>
            </a:extLst>
          </p:cNvPr>
          <p:cNvSpPr txBox="1"/>
          <p:nvPr/>
        </p:nvSpPr>
        <p:spPr>
          <a:xfrm>
            <a:off x="3498399" y="2154102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3CF19-0C67-4C20-B165-479C088A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061"/>
            <a:ext cx="3205546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5025C9-74E8-43BC-8CDB-656D9AA2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8822319" y="3763059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72F1869-C16E-43DF-8607-44B08185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6950347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0B4C5E8-7D56-4C9A-BF91-86C04DDF4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5029665" y="3763060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227EA5A-8335-45AE-82DE-71190A48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/>
          <a:stretch/>
        </p:blipFill>
        <p:spPr bwMode="auto">
          <a:xfrm>
            <a:off x="3157693" y="3763061"/>
            <a:ext cx="1968535" cy="1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21696" y="2331987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ook, listen and repeat. 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289723" y="1060503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2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3830348" y="417822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842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000"/>
            <a:ext cx="9149477" cy="3687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5872-E421-4E6D-A7AF-2E10A3A87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1CEE-34FE-4142-A0C9-CE2AF94BBFBF}"/>
              </a:ext>
            </a:extLst>
          </p:cNvPr>
          <p:cNvSpPr/>
          <p:nvPr/>
        </p:nvSpPr>
        <p:spPr>
          <a:xfrm>
            <a:off x="2153920" y="1612871"/>
            <a:ext cx="1470660" cy="39360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1153E2-2AF3-4FDE-8702-485DD91D2034}"/>
              </a:ext>
            </a:extLst>
          </p:cNvPr>
          <p:cNvSpPr/>
          <p:nvPr/>
        </p:nvSpPr>
        <p:spPr>
          <a:xfrm>
            <a:off x="939648" y="4241482"/>
            <a:ext cx="1331112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54F43-12A5-4DA5-B526-B920832FB139}"/>
              </a:ext>
            </a:extLst>
          </p:cNvPr>
          <p:cNvSpPr/>
          <p:nvPr/>
        </p:nvSpPr>
        <p:spPr>
          <a:xfrm>
            <a:off x="6334360" y="1445231"/>
            <a:ext cx="2070024" cy="335281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D6A5B-9B59-4335-8E53-29CC73AC7F55}"/>
              </a:ext>
            </a:extLst>
          </p:cNvPr>
          <p:cNvSpPr/>
          <p:nvPr/>
        </p:nvSpPr>
        <p:spPr>
          <a:xfrm>
            <a:off x="6172200" y="1872813"/>
            <a:ext cx="1280160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5" name="Track 68">
            <a:hlinkClick r:id="" action="ppaction://media"/>
            <a:extLst>
              <a:ext uri="{FF2B5EF4-FFF2-40B4-BE49-F238E27FC236}">
                <a16:creationId xmlns:a16="http://schemas.microsoft.com/office/drawing/2014/main" id="{97D3D198-5C85-405E-99C3-BE517D448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7280" y="889000"/>
            <a:ext cx="564080" cy="5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1C8B-0355-4DB6-83CC-E13BFCD9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307E5-D819-4EC0-BADF-032DD2FFD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5872-E421-4E6D-A7AF-2E10A3A87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77" y="1000394"/>
            <a:ext cx="9149477" cy="3687762"/>
          </a:xfrm>
          <a:prstGeom prst="rect">
            <a:avLst/>
          </a:prstGeom>
        </p:spPr>
      </p:pic>
      <p:pic>
        <p:nvPicPr>
          <p:cNvPr id="8" name="Track 68">
            <a:hlinkClick r:id="" action="ppaction://media"/>
            <a:extLst>
              <a:ext uri="{FF2B5EF4-FFF2-40B4-BE49-F238E27FC236}">
                <a16:creationId xmlns:a16="http://schemas.microsoft.com/office/drawing/2014/main" id="{9A7D9513-D962-4F33-8840-2576C85A2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4999" y="1014899"/>
            <a:ext cx="571109" cy="5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36061" y="2134413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isten, point and say.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</a:p>
        </p:txBody>
      </p:sp>
      <p:sp>
        <p:nvSpPr>
          <p:cNvPr id="2048" name="Google Shape;2048;p66"/>
          <p:cNvSpPr/>
          <p:nvPr/>
        </p:nvSpPr>
        <p:spPr>
          <a:xfrm>
            <a:off x="428116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3</a:t>
            </a:r>
          </a:p>
        </p:txBody>
      </p:sp>
      <p:sp>
        <p:nvSpPr>
          <p:cNvPr id="2049" name="Google Shape;2049;p66"/>
          <p:cNvSpPr/>
          <p:nvPr/>
        </p:nvSpPr>
        <p:spPr>
          <a:xfrm>
            <a:off x="3734832" y="392443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26"/>
            <a:ext cx="9144000" cy="4523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FAE83-7C71-4532-9C88-0CB4C36D5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2" name="Track 69">
            <a:hlinkClick r:id="" action="ppaction://media"/>
            <a:extLst>
              <a:ext uri="{FF2B5EF4-FFF2-40B4-BE49-F238E27FC236}">
                <a16:creationId xmlns:a16="http://schemas.microsoft.com/office/drawing/2014/main" id="{EA7440FA-6FD5-4FAE-9DA7-1FCDF5485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8564" y="310026"/>
            <a:ext cx="610536" cy="6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19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26"/>
            <a:ext cx="9144000" cy="4523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FAE83-7C71-4532-9C88-0CB4C36D5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2" name="Track 69">
            <a:hlinkClick r:id="" action="ppaction://media"/>
            <a:extLst>
              <a:ext uri="{FF2B5EF4-FFF2-40B4-BE49-F238E27FC236}">
                <a16:creationId xmlns:a16="http://schemas.microsoft.com/office/drawing/2014/main" id="{EA7440FA-6FD5-4FAE-9DA7-1FCDF5485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8564" y="310026"/>
            <a:ext cx="510428" cy="510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7E344-9BA9-FC52-DD40-FB3A6B2A2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32614" y="2350542"/>
            <a:ext cx="744238" cy="402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B339A-0C45-C40F-3455-FA3ED86F0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55125" y="2321359"/>
            <a:ext cx="744238" cy="402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CD997-E288-C7F3-7AB5-62F889014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449733" y="4169501"/>
            <a:ext cx="744238" cy="402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33471-12C8-FDF5-F43C-B5B0FE0FD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02073" y="4209053"/>
            <a:ext cx="744238" cy="402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7D62C-8F37-C722-A266-83518FFCC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02074" y="2370439"/>
            <a:ext cx="744238" cy="402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6D5749-9114-CA2F-6614-EA2DB0E043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45341" y="2203886"/>
            <a:ext cx="744238" cy="402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C9D081-9278-BDFC-DF39-A4D640131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5632613" y="4209052"/>
            <a:ext cx="744238" cy="402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79E3F-DF5D-9CCD-8FEC-175DFD05C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7" b="896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6355">
            <a:off x="8440462" y="4111134"/>
            <a:ext cx="744238" cy="4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3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BC5-D130-4B85-B4EB-58E88CAF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96" y="369290"/>
            <a:ext cx="4634877" cy="473993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EC61-CC92-4218-B5D4-6F8B17729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B27B6-E227-40B6-937F-DBF6E36947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796"/>
          <a:stretch/>
        </p:blipFill>
        <p:spPr>
          <a:xfrm>
            <a:off x="805771" y="1177883"/>
            <a:ext cx="2904526" cy="3048425"/>
          </a:xfrm>
          <a:prstGeom prst="rect">
            <a:avLst/>
          </a:prstGeom>
        </p:spPr>
      </p:pic>
      <p:pic>
        <p:nvPicPr>
          <p:cNvPr id="5" name="Track 69">
            <a:hlinkClick r:id="" action="ppaction://media"/>
            <a:extLst>
              <a:ext uri="{FF2B5EF4-FFF2-40B4-BE49-F238E27FC236}">
                <a16:creationId xmlns:a16="http://schemas.microsoft.com/office/drawing/2014/main" id="{6A991A93-AD99-4183-8C4E-55B7DBD39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06" end="18902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9420" y="468500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619DB-F60C-418E-9F1B-29414DB8A9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1186" y="1758116"/>
            <a:ext cx="3959810" cy="23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A0FC-EDF5-4280-9DC1-C6A53B11C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0B6B-34CF-4336-89B0-BCBD26208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72" y="1450934"/>
            <a:ext cx="3964051" cy="23843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6C35EB-13E4-46D5-882F-193236916167}"/>
              </a:ext>
            </a:extLst>
          </p:cNvPr>
          <p:cNvSpPr txBox="1">
            <a:spLocks/>
          </p:cNvSpPr>
          <p:nvPr/>
        </p:nvSpPr>
        <p:spPr>
          <a:xfrm>
            <a:off x="2556683" y="334973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FF5D2-E1DF-4932-B9ED-0E151BDA2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511579"/>
            <a:ext cx="4163684" cy="2323746"/>
          </a:xfrm>
          <a:prstGeom prst="rect">
            <a:avLst/>
          </a:prstGeom>
        </p:spPr>
      </p:pic>
      <p:pic>
        <p:nvPicPr>
          <p:cNvPr id="12" name="Track 69">
            <a:hlinkClick r:id="" action="ppaction://media"/>
            <a:extLst>
              <a:ext uri="{FF2B5EF4-FFF2-40B4-BE49-F238E27FC236}">
                <a16:creationId xmlns:a16="http://schemas.microsoft.com/office/drawing/2014/main" id="{409234F0-4B51-414F-9C2C-46F781ECCC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19" end="14785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4240" y="4079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A1FE-AEB6-4B9A-ADCD-0D87A8D67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920C-3CE2-4639-988D-E2C81E451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848" y="1900770"/>
            <a:ext cx="3864242" cy="19593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59812-3511-4EC3-8425-A1FF51E5B5F3}"/>
              </a:ext>
            </a:extLst>
          </p:cNvPr>
          <p:cNvSpPr txBox="1">
            <a:spLocks/>
          </p:cNvSpPr>
          <p:nvPr/>
        </p:nvSpPr>
        <p:spPr>
          <a:xfrm>
            <a:off x="2028538" y="224615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/>
              <a:t>Listen and choose 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8933C-3B3A-4B47-96A4-FCE0ECFD5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35" y="2083644"/>
            <a:ext cx="2970019" cy="1776460"/>
          </a:xfrm>
          <a:prstGeom prst="rect">
            <a:avLst/>
          </a:prstGeom>
        </p:spPr>
      </p:pic>
      <p:pic>
        <p:nvPicPr>
          <p:cNvPr id="9" name="Track 69">
            <a:hlinkClick r:id="" action="ppaction://media"/>
            <a:extLst>
              <a:ext uri="{FF2B5EF4-FFF2-40B4-BE49-F238E27FC236}">
                <a16:creationId xmlns:a16="http://schemas.microsoft.com/office/drawing/2014/main" id="{7FC68AD7-F877-4F70-9AA2-B70D1266EB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86" end="7191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55524" y="3431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BC5-D130-4B85-B4EB-58E88CAF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96" y="369290"/>
            <a:ext cx="4634877" cy="473993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EC61-CC92-4218-B5D4-6F8B17729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Track 69">
            <a:hlinkClick r:id="" action="ppaction://media"/>
            <a:extLst>
              <a:ext uri="{FF2B5EF4-FFF2-40B4-BE49-F238E27FC236}">
                <a16:creationId xmlns:a16="http://schemas.microsoft.com/office/drawing/2014/main" id="{6A991A93-AD99-4183-8C4E-55B7DBD39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06" end="18902.0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9420" y="468500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619DB-F60C-418E-9F1B-29414DB8A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90" y="1786252"/>
            <a:ext cx="3959810" cy="2303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4BF47-AF40-4660-E52D-4EF7C63AD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692" y="1385450"/>
            <a:ext cx="4122392" cy="23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>
            <a:extLst>
              <a:ext uri="{FF2B5EF4-FFF2-40B4-BE49-F238E27FC236}">
                <a16:creationId xmlns:a16="http://schemas.microsoft.com/office/drawing/2014/main" id="{E576227E-446A-4E8D-BEDE-2C1B577B7A7B}"/>
              </a:ext>
            </a:extLst>
          </p:cNvPr>
          <p:cNvSpPr/>
          <p:nvPr/>
        </p:nvSpPr>
        <p:spPr>
          <a:xfrm>
            <a:off x="2004875" y="2865411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AB3C78F5-7429-496A-B68C-8D2B6E3A6D4A}"/>
              </a:ext>
            </a:extLst>
          </p:cNvPr>
          <p:cNvSpPr/>
          <p:nvPr/>
        </p:nvSpPr>
        <p:spPr>
          <a:xfrm>
            <a:off x="7230904" y="818270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F0D7DB52-FE5D-4700-B1FE-8FD3D96CD02A}"/>
              </a:ext>
            </a:extLst>
          </p:cNvPr>
          <p:cNvSpPr/>
          <p:nvPr/>
        </p:nvSpPr>
        <p:spPr>
          <a:xfrm>
            <a:off x="3985260" y="762464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BB7DF826-42BB-4605-8256-89D888B1DB53}"/>
              </a:ext>
            </a:extLst>
          </p:cNvPr>
          <p:cNvSpPr/>
          <p:nvPr/>
        </p:nvSpPr>
        <p:spPr>
          <a:xfrm>
            <a:off x="5700149" y="2865411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276B253F-0BBB-4E87-A6FD-15D17FC91409}"/>
              </a:ext>
            </a:extLst>
          </p:cNvPr>
          <p:cNvSpPr/>
          <p:nvPr/>
        </p:nvSpPr>
        <p:spPr>
          <a:xfrm>
            <a:off x="739616" y="797055"/>
            <a:ext cx="1173480" cy="89954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07E176-FB30-45A7-9113-E039D798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5" y="2008302"/>
            <a:ext cx="2635340" cy="393600"/>
          </a:xfrm>
        </p:spPr>
        <p:txBody>
          <a:bodyPr/>
          <a:lstStyle/>
          <a:p>
            <a:r>
              <a:rPr lang="en-US" sz="3600" dirty="0"/>
              <a:t>Warm-up and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CF023-44CC-4050-8EA9-6A77E7912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F00FD0-0EEC-40AD-85B6-07C3A724E7D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88775" y="1761307"/>
            <a:ext cx="2766450" cy="874654"/>
          </a:xfrm>
        </p:spPr>
        <p:txBody>
          <a:bodyPr/>
          <a:lstStyle/>
          <a:p>
            <a:r>
              <a:rPr lang="en-US" sz="3600" dirty="0"/>
              <a:t>Look, listen and repeat.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8E2BB1E-2BE5-4FD6-935E-EE355C07307A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085134" y="1717815"/>
            <a:ext cx="3081250" cy="950826"/>
          </a:xfrm>
        </p:spPr>
        <p:txBody>
          <a:bodyPr/>
          <a:lstStyle/>
          <a:p>
            <a:r>
              <a:rPr lang="en-US" sz="3600" dirty="0"/>
              <a:t>Listen, point and say.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85CF29-B768-4DDA-B535-1FB635ACDADD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009750" y="4193091"/>
            <a:ext cx="2975510" cy="393600"/>
          </a:xfrm>
        </p:spPr>
        <p:txBody>
          <a:bodyPr/>
          <a:lstStyle/>
          <a:p>
            <a:r>
              <a:rPr lang="en-US" sz="3600" dirty="0"/>
              <a:t>Let’s talk.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0DF826-2B48-4705-A1A0-18D75B8AC006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4572000" y="4193091"/>
            <a:ext cx="3603474" cy="325121"/>
          </a:xfrm>
        </p:spPr>
        <p:txBody>
          <a:bodyPr/>
          <a:lstStyle/>
          <a:p>
            <a:r>
              <a:rPr lang="en-US" sz="3600" dirty="0"/>
              <a:t>Fun corner and wrap-up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9A86DB-16C6-4A73-8BF8-E5CC63B5CE1B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3263943" y="135847"/>
            <a:ext cx="2616115" cy="64994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Contents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4B4310E-3E6A-4CDB-AB25-586BCA416737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739616" y="1030788"/>
            <a:ext cx="1173480" cy="554100"/>
          </a:xfrm>
        </p:spPr>
        <p:txBody>
          <a:bodyPr/>
          <a:lstStyle/>
          <a:p>
            <a:r>
              <a:rPr lang="en-US" sz="4000" dirty="0"/>
              <a:t>1</a:t>
            </a:r>
            <a:r>
              <a:rPr lang="en-US" dirty="0"/>
              <a:t> 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8620403-397D-4D4F-B89E-95D234496B4D}"/>
              </a:ext>
            </a:extLst>
          </p:cNvPr>
          <p:cNvSpPr>
            <a:spLocks noGrp="1"/>
          </p:cNvSpPr>
          <p:nvPr>
            <p:ph type="title" idx="17"/>
          </p:nvPr>
        </p:nvSpPr>
        <p:spPr>
          <a:xfrm>
            <a:off x="4028734" y="900439"/>
            <a:ext cx="1086532" cy="684449"/>
          </a:xfrm>
        </p:spPr>
        <p:txBody>
          <a:bodyPr/>
          <a:lstStyle/>
          <a:p>
            <a:r>
              <a:rPr lang="en-US" sz="4000" dirty="0"/>
              <a:t>2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AA1794F-81A5-4172-AAC6-AD4BFAD25574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7303337" y="1140460"/>
            <a:ext cx="1028614" cy="554100"/>
          </a:xfrm>
        </p:spPr>
        <p:txBody>
          <a:bodyPr/>
          <a:lstStyle/>
          <a:p>
            <a:r>
              <a:rPr lang="en-US" sz="4000" dirty="0"/>
              <a:t>3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696BF28-A19C-4A0D-AF34-342FE55A3FD5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2090592" y="3125676"/>
            <a:ext cx="1002045" cy="554100"/>
          </a:xfrm>
        </p:spPr>
        <p:txBody>
          <a:bodyPr/>
          <a:lstStyle/>
          <a:p>
            <a:r>
              <a:rPr lang="en-US" sz="4000" dirty="0"/>
              <a:t>4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B08360A-B22D-4866-A62D-A97A0B07B673}"/>
              </a:ext>
            </a:extLst>
          </p:cNvPr>
          <p:cNvSpPr>
            <a:spLocks noGrp="1"/>
          </p:cNvSpPr>
          <p:nvPr>
            <p:ph type="title" idx="20"/>
          </p:nvPr>
        </p:nvSpPr>
        <p:spPr>
          <a:xfrm>
            <a:off x="5807161" y="2987801"/>
            <a:ext cx="959455" cy="763713"/>
          </a:xfrm>
        </p:spPr>
        <p:txBody>
          <a:bodyPr/>
          <a:lstStyle/>
          <a:p>
            <a:r>
              <a:rPr lang="en-US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562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7F8-C5A1-45D9-9235-C33D0F6C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38" y="224615"/>
            <a:ext cx="4726986" cy="552299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3A6A-6172-49AE-A31C-63A69E96B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AD215-9552-4295-BEDF-3ED6F2007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97" y="1859587"/>
            <a:ext cx="3602227" cy="2138613"/>
          </a:xfrm>
          <a:prstGeom prst="rect">
            <a:avLst/>
          </a:prstGeom>
        </p:spPr>
      </p:pic>
      <p:pic>
        <p:nvPicPr>
          <p:cNvPr id="14" name="Track 69">
            <a:hlinkClick r:id="" action="ppaction://media"/>
            <a:extLst>
              <a:ext uri="{FF2B5EF4-FFF2-40B4-BE49-F238E27FC236}">
                <a16:creationId xmlns:a16="http://schemas.microsoft.com/office/drawing/2014/main" id="{CFF0E6DF-2461-4861-A1B7-03A186561E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87" end="11174.03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16254" y="315119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06C27-CE3D-7E45-38F1-E5D5C30848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2796"/>
          <a:stretch/>
        </p:blipFill>
        <p:spPr>
          <a:xfrm>
            <a:off x="5162843" y="1173435"/>
            <a:ext cx="2904526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258A42-A8CE-225A-58BF-E8A492926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08" y="1612664"/>
            <a:ext cx="4122392" cy="23725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A0FC-EDF5-4280-9DC1-C6A53B11C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6C35EB-13E4-46D5-882F-193236916167}"/>
              </a:ext>
            </a:extLst>
          </p:cNvPr>
          <p:cNvSpPr txBox="1">
            <a:spLocks/>
          </p:cNvSpPr>
          <p:nvPr/>
        </p:nvSpPr>
        <p:spPr>
          <a:xfrm>
            <a:off x="2556683" y="334973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2FF5D2-E1DF-4932-B9ED-0E151BDA2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700" y="1539715"/>
            <a:ext cx="4163684" cy="2323746"/>
          </a:xfrm>
          <a:prstGeom prst="rect">
            <a:avLst/>
          </a:prstGeom>
        </p:spPr>
      </p:pic>
      <p:pic>
        <p:nvPicPr>
          <p:cNvPr id="12" name="Track 69">
            <a:hlinkClick r:id="" action="ppaction://media"/>
            <a:extLst>
              <a:ext uri="{FF2B5EF4-FFF2-40B4-BE49-F238E27FC236}">
                <a16:creationId xmlns:a16="http://schemas.microsoft.com/office/drawing/2014/main" id="{409234F0-4B51-414F-9C2C-46F781ECCC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19" end="14785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4240" y="4079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7F8-C5A1-45D9-9235-C33D0F6C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38" y="224615"/>
            <a:ext cx="4726986" cy="552299"/>
          </a:xfrm>
        </p:spPr>
        <p:txBody>
          <a:bodyPr/>
          <a:lstStyle/>
          <a:p>
            <a:r>
              <a:rPr lang="en-US" sz="4000" dirty="0"/>
              <a:t>Listen and choose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3A6A-6172-49AE-A31C-63A69E96B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AD215-9552-4295-BEDF-3ED6F2007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03" y="1606369"/>
            <a:ext cx="3602227" cy="2138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9BB8D-EE0E-4F4C-B4E9-7BE806224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258" y="1489375"/>
            <a:ext cx="4122392" cy="2372599"/>
          </a:xfrm>
          <a:prstGeom prst="rect">
            <a:avLst/>
          </a:prstGeom>
        </p:spPr>
      </p:pic>
      <p:pic>
        <p:nvPicPr>
          <p:cNvPr id="14" name="Track 69">
            <a:hlinkClick r:id="" action="ppaction://media"/>
            <a:extLst>
              <a:ext uri="{FF2B5EF4-FFF2-40B4-BE49-F238E27FC236}">
                <a16:creationId xmlns:a16="http://schemas.microsoft.com/office/drawing/2014/main" id="{CFF0E6DF-2461-4861-A1B7-03A186561E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87" end="11174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16254" y="3151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A1FE-AEB6-4B9A-ADCD-0D87A8D67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0920C-3CE2-4639-988D-E2C81E451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26" y="1647551"/>
            <a:ext cx="3864242" cy="19593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59812-3511-4EC3-8425-A1FF51E5B5F3}"/>
              </a:ext>
            </a:extLst>
          </p:cNvPr>
          <p:cNvSpPr txBox="1">
            <a:spLocks/>
          </p:cNvSpPr>
          <p:nvPr/>
        </p:nvSpPr>
        <p:spPr>
          <a:xfrm>
            <a:off x="2028538" y="224615"/>
            <a:ext cx="4726986" cy="5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/>
              <a:t>Listen and choose </a:t>
            </a:r>
          </a:p>
        </p:txBody>
      </p:sp>
      <p:pic>
        <p:nvPicPr>
          <p:cNvPr id="9" name="Track 69">
            <a:hlinkClick r:id="" action="ppaction://media"/>
            <a:extLst>
              <a:ext uri="{FF2B5EF4-FFF2-40B4-BE49-F238E27FC236}">
                <a16:creationId xmlns:a16="http://schemas.microsoft.com/office/drawing/2014/main" id="{7FC68AD7-F877-4F70-9AA2-B70D1266EB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86" end="7191.03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55524" y="343199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1DE61-F226-0A81-3DB1-34DF96A7B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0333" y="1435022"/>
            <a:ext cx="3964051" cy="23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48064" y="1565720"/>
            <a:ext cx="5847872" cy="10250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L</a:t>
            </a:r>
            <a:r>
              <a:rPr lang="en" sz="7200" dirty="0">
                <a:solidFill>
                  <a:srgbClr val="002060"/>
                </a:solidFill>
              </a:rPr>
              <a:t>et’s talk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257795" y="577578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360201" y="577577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374187" y="543798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387841" y="535612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4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4101488" y="2452017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6EF22-C7F1-4419-90D2-CFFF6C72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603" y="2760063"/>
            <a:ext cx="4441769" cy="24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44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02D7-6531-407E-9CA7-891C443B1D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821"/>
            <a:ext cx="9144000" cy="37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9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2E44-0E37-4D97-9F84-38E2B6F2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75920"/>
            <a:ext cx="6922861" cy="752780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F2A76-C0E0-4D92-A8B0-16EA64351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351AC-FC73-4441-9B03-E9400A2F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57"/>
          <a:stretch/>
        </p:blipFill>
        <p:spPr>
          <a:xfrm>
            <a:off x="457200" y="2032517"/>
            <a:ext cx="2392680" cy="3227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BE9F09-C206-4E47-9859-0A6152BED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458" y="1292766"/>
            <a:ext cx="3210373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18FC31-A726-493C-8ADC-9F80377474DB}"/>
              </a:ext>
            </a:extLst>
          </p:cNvPr>
          <p:cNvSpPr txBox="1"/>
          <p:nvPr/>
        </p:nvSpPr>
        <p:spPr>
          <a:xfrm>
            <a:off x="3843988" y="230205"/>
            <a:ext cx="3210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three buses</a:t>
            </a:r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60A300C1-08FE-4450-B984-DD13B1217FDA}"/>
              </a:ext>
            </a:extLst>
          </p:cNvPr>
          <p:cNvSpPr/>
          <p:nvPr/>
        </p:nvSpPr>
        <p:spPr>
          <a:xfrm>
            <a:off x="6941820" y="2794331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41272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2638-7864-449A-AA1E-C8CC7EF4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They have _________________.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1981E-6670-496E-A5DA-2D179A97F5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750D5-0F35-404D-9C60-2FD7AFD10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94"/>
          <a:stretch/>
        </p:blipFill>
        <p:spPr>
          <a:xfrm>
            <a:off x="-25718" y="1661372"/>
            <a:ext cx="3454718" cy="3486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1E5FE-8212-4957-BFC3-FBA5D6F21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44" y="1395517"/>
            <a:ext cx="3200847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B8416D-C8F3-498B-A7BC-314ACA1D3BDD}"/>
              </a:ext>
            </a:extLst>
          </p:cNvPr>
          <p:cNvSpPr txBox="1"/>
          <p:nvPr/>
        </p:nvSpPr>
        <p:spPr>
          <a:xfrm>
            <a:off x="3429000" y="199291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two teddy bears</a:t>
            </a: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B947E9C1-ABC2-4F5F-8628-749C7186DFD3}"/>
              </a:ext>
            </a:extLst>
          </p:cNvPr>
          <p:cNvSpPr/>
          <p:nvPr/>
        </p:nvSpPr>
        <p:spPr>
          <a:xfrm>
            <a:off x="6941820" y="2794331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12213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E9C1-33EF-40AC-9960-D18AAE9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22154-3D93-4F48-ABE7-7F90CDF0BB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1477C-D073-43A6-B378-FA32CF8F8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04766" y="1874569"/>
            <a:ext cx="3222453" cy="3268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3D3AE-E195-414E-A8E6-4DB4DC69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37" y="1365997"/>
            <a:ext cx="2715795" cy="2657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C3A867-E53C-48DC-8CBB-B653D6A35000}"/>
              </a:ext>
            </a:extLst>
          </p:cNvPr>
          <p:cNvSpPr txBox="1"/>
          <p:nvPr/>
        </p:nvSpPr>
        <p:spPr>
          <a:xfrm>
            <a:off x="3936465" y="289451"/>
            <a:ext cx="340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two dolls</a:t>
            </a:r>
          </a:p>
        </p:txBody>
      </p:sp>
      <p:sp>
        <p:nvSpPr>
          <p:cNvPr id="10" name="Star: 10 Points 9">
            <a:extLst>
              <a:ext uri="{FF2B5EF4-FFF2-40B4-BE49-F238E27FC236}">
                <a16:creationId xmlns:a16="http://schemas.microsoft.com/office/drawing/2014/main" id="{DFE2F46B-4B3B-4A8B-ACE7-F9E319C04E9D}"/>
              </a:ext>
            </a:extLst>
          </p:cNvPr>
          <p:cNvSpPr/>
          <p:nvPr/>
        </p:nvSpPr>
        <p:spPr>
          <a:xfrm>
            <a:off x="7158918" y="3061640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+7</a:t>
            </a:r>
          </a:p>
        </p:txBody>
      </p:sp>
    </p:spTree>
    <p:extLst>
      <p:ext uri="{BB962C8B-B14F-4D97-AF65-F5344CB8AC3E}">
        <p14:creationId xmlns:p14="http://schemas.microsoft.com/office/powerpoint/2010/main" val="4012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191B-13A5-4B99-AE48-11645E84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CAFA0-992D-4517-9E0D-D9960D32D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A50D1-E895-474A-A46B-10BE4E2C3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78"/>
          <a:stretch/>
        </p:blipFill>
        <p:spPr>
          <a:xfrm flipH="1">
            <a:off x="802004" y="1403147"/>
            <a:ext cx="2779396" cy="399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4CCA0-2BB2-41A9-B453-3792126F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303437"/>
            <a:ext cx="3172268" cy="3048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E81EC1-42B9-435D-916C-BF183E8941F9}"/>
              </a:ext>
            </a:extLst>
          </p:cNvPr>
          <p:cNvSpPr txBox="1"/>
          <p:nvPr/>
        </p:nvSpPr>
        <p:spPr>
          <a:xfrm>
            <a:off x="3939468" y="289451"/>
            <a:ext cx="403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three trucks</a:t>
            </a:r>
          </a:p>
        </p:txBody>
      </p:sp>
      <p:sp>
        <p:nvSpPr>
          <p:cNvPr id="12" name="Star: 10 Points 11">
            <a:extLst>
              <a:ext uri="{FF2B5EF4-FFF2-40B4-BE49-F238E27FC236}">
                <a16:creationId xmlns:a16="http://schemas.microsoft.com/office/drawing/2014/main" id="{FDC97205-6B85-4A11-A78B-B25422CC5938}"/>
              </a:ext>
            </a:extLst>
          </p:cNvPr>
          <p:cNvSpPr/>
          <p:nvPr/>
        </p:nvSpPr>
        <p:spPr>
          <a:xfrm>
            <a:off x="7158918" y="3061640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+4</a:t>
            </a:r>
          </a:p>
        </p:txBody>
      </p:sp>
    </p:spTree>
    <p:extLst>
      <p:ext uri="{BB962C8B-B14F-4D97-AF65-F5344CB8AC3E}">
        <p14:creationId xmlns:p14="http://schemas.microsoft.com/office/powerpoint/2010/main" val="12013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998990" y="1986828"/>
            <a:ext cx="5450216" cy="8619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dirty="0"/>
              <a:t>Warm-up and review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098F27E-E18D-4659-B805-CD54AF8CB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999" y="3906646"/>
            <a:ext cx="6664986" cy="514500"/>
          </a:xfrm>
        </p:spPr>
        <p:txBody>
          <a:bodyPr/>
          <a:lstStyle/>
          <a:p>
            <a:r>
              <a:rPr lang="en-US" sz="6000" dirty="0"/>
              <a:t>Game: Toys game </a:t>
            </a: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75399" y="593902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355828" y="514080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308014" y="46111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324970" y="46111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002060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4042769" y="4646547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112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191B-13A5-4B99-AE48-11645E84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+mj-lt"/>
              </a:rPr>
              <a:t>They have ____________.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CAFA0-992D-4517-9E0D-D9960D32D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81EC1-42B9-435D-916C-BF183E8941F9}"/>
              </a:ext>
            </a:extLst>
          </p:cNvPr>
          <p:cNvSpPr txBox="1"/>
          <p:nvPr/>
        </p:nvSpPr>
        <p:spPr>
          <a:xfrm>
            <a:off x="4160520" y="289451"/>
            <a:ext cx="403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two ships</a:t>
            </a:r>
          </a:p>
        </p:txBody>
      </p:sp>
      <p:sp>
        <p:nvSpPr>
          <p:cNvPr id="12" name="Star: 10 Points 11">
            <a:extLst>
              <a:ext uri="{FF2B5EF4-FFF2-40B4-BE49-F238E27FC236}">
                <a16:creationId xmlns:a16="http://schemas.microsoft.com/office/drawing/2014/main" id="{FDC97205-6B85-4A11-A78B-B25422CC5938}"/>
              </a:ext>
            </a:extLst>
          </p:cNvPr>
          <p:cNvSpPr/>
          <p:nvPr/>
        </p:nvSpPr>
        <p:spPr>
          <a:xfrm>
            <a:off x="7158918" y="3061640"/>
            <a:ext cx="1623060" cy="1546860"/>
          </a:xfrm>
          <a:prstGeom prst="star10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+4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0FA9A-00D2-450D-AF2E-2CB346EB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527129"/>
            <a:ext cx="3733800" cy="3486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79E750-D1F2-487F-B77A-349E63791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60" r="19823" b="56384"/>
          <a:stretch/>
        </p:blipFill>
        <p:spPr>
          <a:xfrm>
            <a:off x="3261360" y="2149977"/>
            <a:ext cx="3486152" cy="1546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497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6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019" name="Google Shape;2019;p66"/>
          <p:cNvSpPr txBox="1">
            <a:spLocks noGrp="1"/>
          </p:cNvSpPr>
          <p:nvPr>
            <p:ph type="title"/>
          </p:nvPr>
        </p:nvSpPr>
        <p:spPr>
          <a:xfrm>
            <a:off x="1636061" y="2134413"/>
            <a:ext cx="5847872" cy="1727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Fun corner and wrap-up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2021" name="Google Shape;2021;p66"/>
          <p:cNvGrpSpPr/>
          <p:nvPr/>
        </p:nvGrpSpPr>
        <p:grpSpPr>
          <a:xfrm>
            <a:off x="5165401" y="1102469"/>
            <a:ext cx="692799" cy="759008"/>
            <a:chOff x="5206500" y="3402925"/>
            <a:chExt cx="1332050" cy="1459350"/>
          </a:xfrm>
        </p:grpSpPr>
        <p:grpSp>
          <p:nvGrpSpPr>
            <p:cNvPr id="2022" name="Google Shape;2022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23" name="Google Shape;2023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3" name="Google Shape;2033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66"/>
          <p:cNvGrpSpPr/>
          <p:nvPr/>
        </p:nvGrpSpPr>
        <p:grpSpPr>
          <a:xfrm flipH="1">
            <a:off x="3267807" y="1102468"/>
            <a:ext cx="692799" cy="759008"/>
            <a:chOff x="5206500" y="3402925"/>
            <a:chExt cx="1332050" cy="1459350"/>
          </a:xfrm>
        </p:grpSpPr>
        <p:grpSp>
          <p:nvGrpSpPr>
            <p:cNvPr id="2035" name="Google Shape;2035;p66"/>
            <p:cNvGrpSpPr/>
            <p:nvPr/>
          </p:nvGrpSpPr>
          <p:grpSpPr>
            <a:xfrm>
              <a:off x="5206500" y="3402925"/>
              <a:ext cx="1332050" cy="1459350"/>
              <a:chOff x="5206500" y="3402925"/>
              <a:chExt cx="1332050" cy="1459350"/>
            </a:xfrm>
          </p:grpSpPr>
          <p:sp>
            <p:nvSpPr>
              <p:cNvPr id="2036" name="Google Shape;2036;p66"/>
              <p:cNvSpPr/>
              <p:nvPr/>
            </p:nvSpPr>
            <p:spPr>
              <a:xfrm>
                <a:off x="5206500" y="3402925"/>
                <a:ext cx="1267425" cy="1459350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58374" extrusionOk="0">
                    <a:moveTo>
                      <a:pt x="42628" y="0"/>
                    </a:moveTo>
                    <a:cubicBezTo>
                      <a:pt x="41854" y="0"/>
                      <a:pt x="41063" y="152"/>
                      <a:pt x="40296" y="476"/>
                    </a:cubicBezTo>
                    <a:cubicBezTo>
                      <a:pt x="1" y="17787"/>
                      <a:pt x="14838" y="54373"/>
                      <a:pt x="15057" y="54737"/>
                    </a:cubicBezTo>
                    <a:cubicBezTo>
                      <a:pt x="16002" y="56992"/>
                      <a:pt x="18112" y="58374"/>
                      <a:pt x="20512" y="58374"/>
                    </a:cubicBezTo>
                    <a:cubicBezTo>
                      <a:pt x="21166" y="58374"/>
                      <a:pt x="21894" y="58301"/>
                      <a:pt x="22476" y="58083"/>
                    </a:cubicBezTo>
                    <a:cubicBezTo>
                      <a:pt x="42187" y="51027"/>
                      <a:pt x="48151" y="36553"/>
                      <a:pt x="49751" y="25643"/>
                    </a:cubicBezTo>
                    <a:cubicBezTo>
                      <a:pt x="50697" y="18515"/>
                      <a:pt x="50188" y="11168"/>
                      <a:pt x="48297" y="4186"/>
                    </a:cubicBezTo>
                    <a:cubicBezTo>
                      <a:pt x="47517" y="1624"/>
                      <a:pt x="45160" y="0"/>
                      <a:pt x="42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6"/>
              <p:cNvSpPr/>
              <p:nvPr/>
            </p:nvSpPr>
            <p:spPr>
              <a:xfrm>
                <a:off x="5390150" y="3553025"/>
                <a:ext cx="1148400" cy="1163775"/>
              </a:xfrm>
              <a:custGeom>
                <a:avLst/>
                <a:gdLst/>
                <a:ahLst/>
                <a:cxnLst/>
                <a:rect l="l" t="t" r="r" b="b"/>
                <a:pathLst>
                  <a:path w="45936" h="46551" extrusionOk="0">
                    <a:moveTo>
                      <a:pt x="35350" y="0"/>
                    </a:moveTo>
                    <a:lnTo>
                      <a:pt x="35350" y="0"/>
                    </a:lnTo>
                    <a:cubicBezTo>
                      <a:pt x="35350" y="0"/>
                      <a:pt x="35350" y="0"/>
                      <a:pt x="35350" y="0"/>
                    </a:cubicBezTo>
                    <a:cubicBezTo>
                      <a:pt x="1" y="15129"/>
                      <a:pt x="13239" y="46551"/>
                      <a:pt x="13239" y="46551"/>
                    </a:cubicBezTo>
                    <a:cubicBezTo>
                      <a:pt x="45935" y="34780"/>
                      <a:pt x="35372" y="0"/>
                      <a:pt x="35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6"/>
              <p:cNvSpPr/>
              <p:nvPr/>
            </p:nvSpPr>
            <p:spPr>
              <a:xfrm>
                <a:off x="5733825" y="3574900"/>
                <a:ext cx="526100" cy="1124150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44966" extrusionOk="0">
                    <a:moveTo>
                      <a:pt x="20628" y="0"/>
                    </a:moveTo>
                    <a:cubicBezTo>
                      <a:pt x="20521" y="0"/>
                      <a:pt x="20417" y="64"/>
                      <a:pt x="20367" y="216"/>
                    </a:cubicBezTo>
                    <a:cubicBezTo>
                      <a:pt x="17021" y="7781"/>
                      <a:pt x="13384" y="15272"/>
                      <a:pt x="9747" y="22764"/>
                    </a:cubicBezTo>
                    <a:cubicBezTo>
                      <a:pt x="7711" y="26983"/>
                      <a:pt x="5747" y="31274"/>
                      <a:pt x="3783" y="35566"/>
                    </a:cubicBezTo>
                    <a:cubicBezTo>
                      <a:pt x="2546" y="38257"/>
                      <a:pt x="510" y="41603"/>
                      <a:pt x="1" y="44657"/>
                    </a:cubicBezTo>
                    <a:cubicBezTo>
                      <a:pt x="1" y="44812"/>
                      <a:pt x="146" y="44966"/>
                      <a:pt x="283" y="44966"/>
                    </a:cubicBezTo>
                    <a:cubicBezTo>
                      <a:pt x="339" y="44966"/>
                      <a:pt x="395" y="44940"/>
                      <a:pt x="437" y="44876"/>
                    </a:cubicBezTo>
                    <a:cubicBezTo>
                      <a:pt x="2255" y="42475"/>
                      <a:pt x="3274" y="39057"/>
                      <a:pt x="4510" y="36366"/>
                    </a:cubicBezTo>
                    <a:cubicBezTo>
                      <a:pt x="6547" y="32002"/>
                      <a:pt x="8656" y="27637"/>
                      <a:pt x="10693" y="23201"/>
                    </a:cubicBezTo>
                    <a:cubicBezTo>
                      <a:pt x="14111" y="15636"/>
                      <a:pt x="17894" y="8144"/>
                      <a:pt x="20948" y="507"/>
                    </a:cubicBezTo>
                    <a:cubicBezTo>
                      <a:pt x="21043" y="223"/>
                      <a:pt x="20829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6"/>
              <p:cNvSpPr/>
              <p:nvPr/>
            </p:nvSpPr>
            <p:spPr>
              <a:xfrm>
                <a:off x="5924750" y="3845275"/>
                <a:ext cx="34575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385" extrusionOk="0">
                    <a:moveTo>
                      <a:pt x="798" y="0"/>
                    </a:moveTo>
                    <a:cubicBezTo>
                      <a:pt x="625" y="0"/>
                      <a:pt x="468" y="99"/>
                      <a:pt x="437" y="312"/>
                    </a:cubicBezTo>
                    <a:cubicBezTo>
                      <a:pt x="1" y="2639"/>
                      <a:pt x="146" y="4967"/>
                      <a:pt x="801" y="7221"/>
                    </a:cubicBezTo>
                    <a:cubicBezTo>
                      <a:pt x="837" y="7330"/>
                      <a:pt x="946" y="7385"/>
                      <a:pt x="1056" y="7385"/>
                    </a:cubicBezTo>
                    <a:cubicBezTo>
                      <a:pt x="1165" y="7385"/>
                      <a:pt x="1274" y="7330"/>
                      <a:pt x="1310" y="7221"/>
                    </a:cubicBezTo>
                    <a:cubicBezTo>
                      <a:pt x="1383" y="4967"/>
                      <a:pt x="1237" y="2712"/>
                      <a:pt x="1310" y="530"/>
                    </a:cubicBezTo>
                    <a:cubicBezTo>
                      <a:pt x="1310" y="191"/>
                      <a:pt x="1039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6"/>
              <p:cNvSpPr/>
              <p:nvPr/>
            </p:nvSpPr>
            <p:spPr>
              <a:xfrm>
                <a:off x="6071125" y="3974250"/>
                <a:ext cx="147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398" extrusionOk="0">
                    <a:moveTo>
                      <a:pt x="5473" y="0"/>
                    </a:moveTo>
                    <a:cubicBezTo>
                      <a:pt x="5434" y="0"/>
                      <a:pt x="5391" y="8"/>
                      <a:pt x="5347" y="26"/>
                    </a:cubicBezTo>
                    <a:cubicBezTo>
                      <a:pt x="3529" y="680"/>
                      <a:pt x="1783" y="1626"/>
                      <a:pt x="256" y="2790"/>
                    </a:cubicBezTo>
                    <a:cubicBezTo>
                      <a:pt x="0" y="2981"/>
                      <a:pt x="137" y="3397"/>
                      <a:pt x="421" y="3397"/>
                    </a:cubicBezTo>
                    <a:cubicBezTo>
                      <a:pt x="460" y="3397"/>
                      <a:pt x="502" y="3389"/>
                      <a:pt x="547" y="3372"/>
                    </a:cubicBezTo>
                    <a:cubicBezTo>
                      <a:pt x="2365" y="2717"/>
                      <a:pt x="4038" y="1771"/>
                      <a:pt x="5638" y="608"/>
                    </a:cubicBezTo>
                    <a:cubicBezTo>
                      <a:pt x="5894" y="416"/>
                      <a:pt x="5756" y="0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6"/>
              <p:cNvSpPr/>
              <p:nvPr/>
            </p:nvSpPr>
            <p:spPr>
              <a:xfrm>
                <a:off x="5822925" y="4040925"/>
                <a:ext cx="418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075" extrusionOk="0">
                    <a:moveTo>
                      <a:pt x="485" y="0"/>
                    </a:moveTo>
                    <a:cubicBezTo>
                      <a:pt x="243" y="0"/>
                      <a:pt x="1" y="166"/>
                      <a:pt x="1" y="486"/>
                    </a:cubicBezTo>
                    <a:cubicBezTo>
                      <a:pt x="1" y="2305"/>
                      <a:pt x="364" y="4123"/>
                      <a:pt x="1019" y="5869"/>
                    </a:cubicBezTo>
                    <a:cubicBezTo>
                      <a:pt x="1076" y="6010"/>
                      <a:pt x="1188" y="6075"/>
                      <a:pt x="1303" y="6075"/>
                    </a:cubicBezTo>
                    <a:cubicBezTo>
                      <a:pt x="1484" y="6075"/>
                      <a:pt x="1674" y="5917"/>
                      <a:pt x="1674" y="5651"/>
                    </a:cubicBezTo>
                    <a:cubicBezTo>
                      <a:pt x="1601" y="3832"/>
                      <a:pt x="1164" y="2159"/>
                      <a:pt x="946" y="341"/>
                    </a:cubicBezTo>
                    <a:cubicBezTo>
                      <a:pt x="881" y="112"/>
                      <a:pt x="683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6"/>
              <p:cNvSpPr/>
              <p:nvPr/>
            </p:nvSpPr>
            <p:spPr>
              <a:xfrm>
                <a:off x="5992575" y="4231125"/>
                <a:ext cx="1609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923" extrusionOk="0">
                    <a:moveTo>
                      <a:pt x="5937" y="1"/>
                    </a:moveTo>
                    <a:cubicBezTo>
                      <a:pt x="5915" y="1"/>
                      <a:pt x="5893" y="3"/>
                      <a:pt x="5871" y="6"/>
                    </a:cubicBezTo>
                    <a:cubicBezTo>
                      <a:pt x="3907" y="297"/>
                      <a:pt x="2088" y="1461"/>
                      <a:pt x="343" y="2261"/>
                    </a:cubicBezTo>
                    <a:cubicBezTo>
                      <a:pt x="0" y="2398"/>
                      <a:pt x="45" y="2922"/>
                      <a:pt x="355" y="2922"/>
                    </a:cubicBezTo>
                    <a:cubicBezTo>
                      <a:pt x="374" y="2922"/>
                      <a:pt x="394" y="2920"/>
                      <a:pt x="416" y="2916"/>
                    </a:cubicBezTo>
                    <a:cubicBezTo>
                      <a:pt x="2379" y="2479"/>
                      <a:pt x="4634" y="2188"/>
                      <a:pt x="6162" y="807"/>
                    </a:cubicBezTo>
                    <a:cubicBezTo>
                      <a:pt x="6437" y="600"/>
                      <a:pt x="6321" y="1"/>
                      <a:pt x="5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6"/>
              <p:cNvSpPr/>
              <p:nvPr/>
            </p:nvSpPr>
            <p:spPr>
              <a:xfrm>
                <a:off x="5910750" y="4388725"/>
                <a:ext cx="17067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801" extrusionOk="0">
                    <a:moveTo>
                      <a:pt x="5941" y="0"/>
                    </a:moveTo>
                    <a:cubicBezTo>
                      <a:pt x="5873" y="0"/>
                      <a:pt x="5801" y="10"/>
                      <a:pt x="5725" y="30"/>
                    </a:cubicBezTo>
                    <a:cubicBezTo>
                      <a:pt x="3907" y="540"/>
                      <a:pt x="2088" y="1267"/>
                      <a:pt x="343" y="2140"/>
                    </a:cubicBezTo>
                    <a:cubicBezTo>
                      <a:pt x="0" y="2277"/>
                      <a:pt x="174" y="2801"/>
                      <a:pt x="499" y="2801"/>
                    </a:cubicBezTo>
                    <a:cubicBezTo>
                      <a:pt x="519" y="2801"/>
                      <a:pt x="540" y="2799"/>
                      <a:pt x="561" y="2794"/>
                    </a:cubicBezTo>
                    <a:cubicBezTo>
                      <a:pt x="2525" y="2431"/>
                      <a:pt x="4416" y="1921"/>
                      <a:pt x="6234" y="1194"/>
                    </a:cubicBezTo>
                    <a:cubicBezTo>
                      <a:pt x="6827" y="865"/>
                      <a:pt x="6585" y="0"/>
                      <a:pt x="5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6"/>
              <p:cNvSpPr/>
              <p:nvPr/>
            </p:nvSpPr>
            <p:spPr>
              <a:xfrm>
                <a:off x="6046600" y="3730975"/>
                <a:ext cx="345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614" extrusionOk="0">
                    <a:moveTo>
                      <a:pt x="841" y="1"/>
                    </a:moveTo>
                    <a:cubicBezTo>
                      <a:pt x="621" y="1"/>
                      <a:pt x="399" y="128"/>
                      <a:pt x="364" y="374"/>
                    </a:cubicBezTo>
                    <a:cubicBezTo>
                      <a:pt x="0" y="1683"/>
                      <a:pt x="0" y="3065"/>
                      <a:pt x="364" y="4374"/>
                    </a:cubicBezTo>
                    <a:cubicBezTo>
                      <a:pt x="429" y="4538"/>
                      <a:pt x="583" y="4613"/>
                      <a:pt x="746" y="4613"/>
                    </a:cubicBezTo>
                    <a:cubicBezTo>
                      <a:pt x="945" y="4613"/>
                      <a:pt x="1157" y="4501"/>
                      <a:pt x="1237" y="4302"/>
                    </a:cubicBezTo>
                    <a:cubicBezTo>
                      <a:pt x="1382" y="2992"/>
                      <a:pt x="1382" y="1683"/>
                      <a:pt x="1309" y="447"/>
                    </a:cubicBezTo>
                    <a:cubicBezTo>
                      <a:pt x="1309" y="146"/>
                      <a:pt x="1076" y="1"/>
                      <a:pt x="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6"/>
              <p:cNvSpPr/>
              <p:nvPr/>
            </p:nvSpPr>
            <p:spPr>
              <a:xfrm>
                <a:off x="6152925" y="3832600"/>
                <a:ext cx="1125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663" extrusionOk="0">
                    <a:moveTo>
                      <a:pt x="3756" y="1"/>
                    </a:moveTo>
                    <a:cubicBezTo>
                      <a:pt x="3708" y="1"/>
                      <a:pt x="3656" y="6"/>
                      <a:pt x="3603" y="18"/>
                    </a:cubicBezTo>
                    <a:cubicBezTo>
                      <a:pt x="2366" y="382"/>
                      <a:pt x="1202" y="1037"/>
                      <a:pt x="257" y="1910"/>
                    </a:cubicBezTo>
                    <a:cubicBezTo>
                      <a:pt x="1" y="2230"/>
                      <a:pt x="252" y="2662"/>
                      <a:pt x="613" y="2662"/>
                    </a:cubicBezTo>
                    <a:cubicBezTo>
                      <a:pt x="662" y="2662"/>
                      <a:pt x="714" y="2654"/>
                      <a:pt x="766" y="2637"/>
                    </a:cubicBezTo>
                    <a:cubicBezTo>
                      <a:pt x="1275" y="2346"/>
                      <a:pt x="1784" y="2055"/>
                      <a:pt x="2221" y="1764"/>
                    </a:cubicBezTo>
                    <a:cubicBezTo>
                      <a:pt x="2802" y="1473"/>
                      <a:pt x="3384" y="1182"/>
                      <a:pt x="3966" y="964"/>
                    </a:cubicBezTo>
                    <a:cubicBezTo>
                      <a:pt x="4500" y="697"/>
                      <a:pt x="4299" y="1"/>
                      <a:pt x="37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6" name="Google Shape;2046;p66"/>
            <p:cNvSpPr/>
            <p:nvPr/>
          </p:nvSpPr>
          <p:spPr>
            <a:xfrm>
              <a:off x="5745475" y="4206350"/>
              <a:ext cx="67750" cy="159450"/>
            </a:xfrm>
            <a:custGeom>
              <a:avLst/>
              <a:gdLst/>
              <a:ahLst/>
              <a:cxnLst/>
              <a:rect l="l" t="t" r="r" b="b"/>
              <a:pathLst>
                <a:path w="2710" h="6378" extrusionOk="0">
                  <a:moveTo>
                    <a:pt x="606" y="0"/>
                  </a:moveTo>
                  <a:cubicBezTo>
                    <a:pt x="313" y="0"/>
                    <a:pt x="1" y="217"/>
                    <a:pt x="44" y="561"/>
                  </a:cubicBezTo>
                  <a:cubicBezTo>
                    <a:pt x="408" y="2452"/>
                    <a:pt x="989" y="4343"/>
                    <a:pt x="1789" y="6162"/>
                  </a:cubicBezTo>
                  <a:cubicBezTo>
                    <a:pt x="1866" y="6314"/>
                    <a:pt x="2004" y="6377"/>
                    <a:pt x="2148" y="6377"/>
                  </a:cubicBezTo>
                  <a:cubicBezTo>
                    <a:pt x="2418" y="6377"/>
                    <a:pt x="2710" y="6155"/>
                    <a:pt x="2662" y="5871"/>
                  </a:cubicBezTo>
                  <a:cubicBezTo>
                    <a:pt x="2299" y="3980"/>
                    <a:pt x="1571" y="2161"/>
                    <a:pt x="1062" y="343"/>
                  </a:cubicBezTo>
                  <a:cubicBezTo>
                    <a:pt x="1003" y="105"/>
                    <a:pt x="80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7" name="Google Shape;2047;p66"/>
          <p:cNvSpPr/>
          <p:nvPr/>
        </p:nvSpPr>
        <p:spPr>
          <a:xfrm>
            <a:off x="4281793" y="1068689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048" name="Google Shape;2048;p66"/>
          <p:cNvSpPr/>
          <p:nvPr/>
        </p:nvSpPr>
        <p:spPr>
          <a:xfrm>
            <a:off x="4295447" y="1075460"/>
            <a:ext cx="581044" cy="826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rgbClr val="002060"/>
                </a:solidFill>
                <a:latin typeface="Nunito;800"/>
              </a:rPr>
              <a:t>5</a:t>
            </a:r>
            <a:endParaRPr b="0" i="0" dirty="0">
              <a:ln>
                <a:noFill/>
              </a:ln>
              <a:solidFill>
                <a:srgbClr val="002060"/>
              </a:solidFill>
              <a:latin typeface="Nunito;800"/>
            </a:endParaRPr>
          </a:p>
        </p:txBody>
      </p:sp>
      <p:sp>
        <p:nvSpPr>
          <p:cNvPr id="2049" name="Google Shape;2049;p66"/>
          <p:cNvSpPr/>
          <p:nvPr/>
        </p:nvSpPr>
        <p:spPr>
          <a:xfrm>
            <a:off x="3734832" y="3924430"/>
            <a:ext cx="1430569" cy="239466"/>
          </a:xfrm>
          <a:custGeom>
            <a:avLst/>
            <a:gdLst/>
            <a:ahLst/>
            <a:cxnLst/>
            <a:rect l="l" t="t" r="r" b="b"/>
            <a:pathLst>
              <a:path w="32847" h="6469" extrusionOk="0">
                <a:moveTo>
                  <a:pt x="0" y="2238"/>
                </a:moveTo>
                <a:cubicBezTo>
                  <a:pt x="5550" y="652"/>
                  <a:pt x="13848" y="-1936"/>
                  <a:pt x="17311" y="2682"/>
                </a:cubicBezTo>
                <a:cubicBezTo>
                  <a:pt x="18043" y="3658"/>
                  <a:pt x="19062" y="5370"/>
                  <a:pt x="18199" y="6233"/>
                </a:cubicBezTo>
                <a:cubicBezTo>
                  <a:pt x="17257" y="7175"/>
                  <a:pt x="17091" y="2977"/>
                  <a:pt x="18199" y="2238"/>
                </a:cubicBezTo>
                <a:cubicBezTo>
                  <a:pt x="22262" y="-470"/>
                  <a:pt x="28480" y="54"/>
                  <a:pt x="32847" y="223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3570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800E4-3BC7-43B6-9985-1F48E7496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C4538B-A91C-4513-A232-3646F078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3" y="1190950"/>
            <a:ext cx="8420431" cy="963346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What comes next?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D08354-D707-4E49-891F-EAC874A623D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0"/>
            <a:ext cx="5160397" cy="1190950"/>
          </a:xfr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dirty="0"/>
              <a:t>Game time!!!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CC6CF-D9CB-4215-861A-AE080E909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6" y="2018826"/>
            <a:ext cx="4582164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7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1427"/>
              </p:ext>
            </p:extLst>
          </p:nvPr>
        </p:nvGraphicFramePr>
        <p:xfrm>
          <a:off x="49882" y="459825"/>
          <a:ext cx="9031456" cy="2895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447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447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B4C8D67-2394-377A-A042-B4EA6BF33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2151" y="745326"/>
            <a:ext cx="1449538" cy="876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81D5D-31BD-CE9D-FE80-37DF2C6BFF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74"/>
          <a:stretch/>
        </p:blipFill>
        <p:spPr>
          <a:xfrm flipH="1">
            <a:off x="2266737" y="875908"/>
            <a:ext cx="2298873" cy="583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5FE33-D7B9-15CB-1FA3-1B1B76DB2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78177" y="652463"/>
            <a:ext cx="1449538" cy="876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248F1-2A3D-27B3-A7AE-02E45E797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74"/>
          <a:stretch/>
        </p:blipFill>
        <p:spPr>
          <a:xfrm flipH="1">
            <a:off x="6782465" y="795213"/>
            <a:ext cx="2298873" cy="583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85DFFF-4BDD-D27F-FC8B-7E7CEA1D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2151" y="2248225"/>
            <a:ext cx="1449538" cy="87684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E6499C-6B8F-C8E0-7D10-4EC829A5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803" y="3662563"/>
            <a:ext cx="1449538" cy="876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2A5DFF-921B-072D-389D-7DCF5FC89E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874"/>
          <a:stretch/>
        </p:blipFill>
        <p:spPr>
          <a:xfrm>
            <a:off x="3862031" y="3562875"/>
            <a:ext cx="3059800" cy="112771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535A6C6-F5F2-D3AA-C35F-B7119CC73EDE}"/>
              </a:ext>
            </a:extLst>
          </p:cNvPr>
          <p:cNvSpPr/>
          <p:nvPr/>
        </p:nvSpPr>
        <p:spPr>
          <a:xfrm>
            <a:off x="3976057" y="3348799"/>
            <a:ext cx="3059800" cy="150437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90118"/>
              </p:ext>
            </p:extLst>
          </p:nvPr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681A9A-7A83-B399-8DF3-C1C2BBAE5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3" y="761288"/>
            <a:ext cx="1874666" cy="11470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33CA92-6B93-CB05-213F-8852DF47C1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439" t="18129" r="29075" b="22379"/>
          <a:stretch/>
        </p:blipFill>
        <p:spPr>
          <a:xfrm rot="20110674">
            <a:off x="2425755" y="487546"/>
            <a:ext cx="2015086" cy="1498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391589-D45B-C31B-2097-D6ED5CDA7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65" y="710521"/>
            <a:ext cx="1874666" cy="11470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93C1B7-68AA-1722-FF29-4C67BD1BA1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439" t="18129" r="29075" b="22379"/>
          <a:stretch/>
        </p:blipFill>
        <p:spPr>
          <a:xfrm rot="20152653">
            <a:off x="7174935" y="576431"/>
            <a:ext cx="2015086" cy="14988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5E6ADB-EDD3-81A2-DD5C-9E470166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2" y="1998238"/>
            <a:ext cx="1874666" cy="11470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02FB54-C96F-6354-2260-E3D978E8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08" y="3897626"/>
            <a:ext cx="1874666" cy="114702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4838728" y="3639124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E5F1DC-4D7E-4A26-B491-F640A8D526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439" t="18129" r="29075" b="22379"/>
          <a:stretch/>
        </p:blipFill>
        <p:spPr>
          <a:xfrm rot="20152653">
            <a:off x="5400061" y="3721732"/>
            <a:ext cx="2015086" cy="14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/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1645362" y="3511851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FE45F2-4A38-B190-20BE-52E4F838C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10386" y="798577"/>
            <a:ext cx="1683858" cy="900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345BC7-8BCA-42A3-47F7-F0CAACC84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61"/>
          <a:stretch/>
        </p:blipFill>
        <p:spPr>
          <a:xfrm>
            <a:off x="5165214" y="740071"/>
            <a:ext cx="1051005" cy="1167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5FC03C-98C4-F9E1-E20C-DD473626D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435607" y="798577"/>
            <a:ext cx="1683858" cy="900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23A495-866C-0781-0918-DFD534E399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61"/>
          <a:stretch/>
        </p:blipFill>
        <p:spPr>
          <a:xfrm>
            <a:off x="7582512" y="770441"/>
            <a:ext cx="1051005" cy="1167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B9407A-ED60-33F3-32BD-8E620B54C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10386" y="1983238"/>
            <a:ext cx="1683858" cy="900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1D5BB5-F729-8968-38EF-AE89B76524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80" b="42566"/>
          <a:stretch/>
        </p:blipFill>
        <p:spPr>
          <a:xfrm>
            <a:off x="2126118" y="3832170"/>
            <a:ext cx="1683858" cy="9002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005AC3-D31C-6A11-3DC8-73F17BF7C7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61"/>
          <a:stretch/>
        </p:blipFill>
        <p:spPr>
          <a:xfrm>
            <a:off x="5843125" y="3848530"/>
            <a:ext cx="1051005" cy="11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/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4838728" y="3639124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FDB4C-16D6-798A-45F4-12C9BDA450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364889" y="822561"/>
            <a:ext cx="1446755" cy="978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E9A97-F895-C267-D6D9-C7AE4C6E2B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000" y1="52646" x2="86154" y2="63492"/>
                        <a14:foregroundMark x1="47077" y1="56085" x2="56769" y2="79101"/>
                        <a14:foregroundMark x1="56769" y1="79101" x2="58923" y2="81746"/>
                        <a14:foregroundMark x1="44615" y1="76720" x2="44615" y2="76720"/>
                        <a14:foregroundMark x1="44769" y1="75926" x2="55538" y2="58466"/>
                        <a14:foregroundMark x1="55538" y1="58466" x2="44308" y2="74603"/>
                        <a14:backgroundMark x1="8154" y1="51323" x2="21538" y2="44709"/>
                        <a14:backgroundMark x1="21538" y1="44709" x2="42615" y2="17460"/>
                        <a14:backgroundMark x1="44308" y1="24603" x2="12615" y2="47354"/>
                        <a14:backgroundMark x1="12615" y1="47354" x2="12615" y2="47354"/>
                        <a14:backgroundMark x1="18923" y1="15873" x2="45077" y2="27249"/>
                        <a14:backgroundMark x1="31692" y1="14550" x2="49231" y2="20635"/>
                        <a14:backgroundMark x1="48615" y1="28571" x2="26615" y2="47884"/>
                        <a14:backgroundMark x1="26615" y1="47884" x2="14769" y2="51852"/>
                        <a14:backgroundMark x1="18923" y1="14550" x2="21692" y2="43915"/>
                        <a14:backgroundMark x1="21692" y1="43915" x2="21692" y2="43915"/>
                        <a14:backgroundMark x1="14462" y1="13757" x2="18308" y2="47884"/>
                        <a14:backgroundMark x1="9077" y1="54233" x2="26154" y2="61376"/>
                        <a14:backgroundMark x1="26154" y1="61376" x2="45692" y2="37831"/>
                      </a14:backgroundRemoval>
                    </a14:imgEffect>
                  </a14:imgLayer>
                </a14:imgProps>
              </a:ext>
            </a:extLst>
          </a:blip>
          <a:srcRect l="42763" t="22671"/>
          <a:stretch/>
        </p:blipFill>
        <p:spPr>
          <a:xfrm>
            <a:off x="5008385" y="751355"/>
            <a:ext cx="1549180" cy="121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1CA23-6C3D-DB9D-CFF8-71D331598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2825401" y="870733"/>
            <a:ext cx="1446755" cy="978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FBCE7-AACC-E505-84A7-776302DA8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7175150" y="833175"/>
            <a:ext cx="1446755" cy="978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FD247-D308-61B6-B1DA-FC96FF82B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000" y1="52646" x2="86154" y2="63492"/>
                        <a14:foregroundMark x1="47077" y1="56085" x2="56769" y2="79101"/>
                        <a14:foregroundMark x1="56769" y1="79101" x2="58923" y2="81746"/>
                        <a14:foregroundMark x1="44615" y1="76720" x2="44615" y2="76720"/>
                        <a14:foregroundMark x1="44769" y1="75926" x2="55538" y2="58466"/>
                        <a14:foregroundMark x1="55538" y1="58466" x2="44308" y2="74603"/>
                        <a14:backgroundMark x1="8154" y1="51323" x2="21538" y2="44709"/>
                        <a14:backgroundMark x1="21538" y1="44709" x2="42615" y2="17460"/>
                        <a14:backgroundMark x1="44308" y1="24603" x2="12615" y2="47354"/>
                        <a14:backgroundMark x1="12615" y1="47354" x2="12615" y2="47354"/>
                        <a14:backgroundMark x1="18923" y1="15873" x2="45077" y2="27249"/>
                        <a14:backgroundMark x1="31692" y1="14550" x2="49231" y2="20635"/>
                        <a14:backgroundMark x1="48615" y1="28571" x2="26615" y2="47884"/>
                        <a14:backgroundMark x1="26615" y1="47884" x2="14769" y2="51852"/>
                        <a14:backgroundMark x1="18923" y1="14550" x2="21692" y2="43915"/>
                        <a14:backgroundMark x1="21692" y1="43915" x2="21692" y2="43915"/>
                        <a14:backgroundMark x1="14462" y1="13757" x2="18308" y2="47884"/>
                        <a14:backgroundMark x1="9077" y1="54233" x2="26154" y2="61376"/>
                        <a14:backgroundMark x1="26154" y1="61376" x2="45692" y2="37831"/>
                      </a14:backgroundRemoval>
                    </a14:imgEffect>
                  </a14:imgLayer>
                </a14:imgProps>
              </a:ext>
            </a:extLst>
          </a:blip>
          <a:srcRect l="42763" t="22671"/>
          <a:stretch/>
        </p:blipFill>
        <p:spPr>
          <a:xfrm>
            <a:off x="5665968" y="3701753"/>
            <a:ext cx="1549180" cy="121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79A7E2-7BEE-06B5-5B1C-D836DE047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406853" y="2041615"/>
            <a:ext cx="1446755" cy="978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02278-3E5E-DAAC-0CBE-60747A7C56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88" l="9907" r="89907">
                        <a14:foregroundMark x1="52523" y1="92188" x2="53458" y2="78750"/>
                        <a14:foregroundMark x1="32710" y1="84063" x2="37196" y2="57813"/>
                        <a14:backgroundMark x1="8972" y1="29063" x2="34953" y2="23125"/>
                        <a14:backgroundMark x1="34953" y1="23125" x2="36636" y2="20313"/>
                        <a14:backgroundMark x1="9533" y1="21875" x2="19252" y2="26250"/>
                        <a14:backgroundMark x1="19252" y1="26250" x2="27664" y2="38125"/>
                        <a14:backgroundMark x1="27664" y1="38125" x2="28224" y2="46250"/>
                        <a14:backgroundMark x1="13458" y1="14375" x2="29346" y2="25313"/>
                        <a14:backgroundMark x1="29346" y1="25313" x2="31215" y2="19375"/>
                        <a14:backgroundMark x1="33458" y1="14375" x2="37944" y2="25000"/>
                        <a14:backgroundMark x1="37009" y1="27500" x2="27664" y2="34688"/>
                        <a14:backgroundMark x1="27664" y1="34688" x2="32710" y2="45625"/>
                      </a14:backgroundRemoval>
                    </a14:imgEffect>
                  </a14:imgLayer>
                </a14:imgProps>
              </a:ext>
            </a:extLst>
          </a:blip>
          <a:srcRect l="24001" t="38270" r="21401" b="1"/>
          <a:stretch/>
        </p:blipFill>
        <p:spPr>
          <a:xfrm>
            <a:off x="2666078" y="3821131"/>
            <a:ext cx="1446755" cy="9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07C1255-B6EC-9EA3-6BEB-DD9E15455DCB}"/>
              </a:ext>
            </a:extLst>
          </p:cNvPr>
          <p:cNvGraphicFramePr>
            <a:graphicFrameLocks noGrp="1"/>
          </p:cNvGraphicFramePr>
          <p:nvPr/>
        </p:nvGraphicFramePr>
        <p:xfrm>
          <a:off x="49882" y="711121"/>
          <a:ext cx="9031456" cy="2393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64">
                  <a:extLst>
                    <a:ext uri="{9D8B030D-6E8A-4147-A177-3AD203B41FA5}">
                      <a16:colId xmlns:a16="http://schemas.microsoft.com/office/drawing/2014/main" val="2561064759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494077784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3973955161"/>
                    </a:ext>
                  </a:extLst>
                </a:gridCol>
                <a:gridCol w="2257864">
                  <a:extLst>
                    <a:ext uri="{9D8B030D-6E8A-4147-A177-3AD203B41FA5}">
                      <a16:colId xmlns:a16="http://schemas.microsoft.com/office/drawing/2014/main" val="1116359247"/>
                    </a:ext>
                  </a:extLst>
                </a:gridCol>
              </a:tblGrid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443941"/>
                  </a:ext>
                </a:extLst>
              </a:tr>
              <a:tr h="119664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7785" marB="3778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91156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33C6B75-1D7E-2F94-7715-FC57E1C3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6" y="2489848"/>
            <a:ext cx="1717547" cy="393600"/>
          </a:xfrm>
        </p:spPr>
        <p:txBody>
          <a:bodyPr/>
          <a:lstStyle/>
          <a:p>
            <a:r>
              <a:rPr lang="en-US" sz="8000" dirty="0"/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E8C19B-58AA-25B4-DE54-3CC62C0A1FB6}"/>
              </a:ext>
            </a:extLst>
          </p:cNvPr>
          <p:cNvSpPr/>
          <p:nvPr/>
        </p:nvSpPr>
        <p:spPr>
          <a:xfrm>
            <a:off x="1505810" y="3639124"/>
            <a:ext cx="3059800" cy="150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37064-A048-1409-E9D0-486DCA011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61"/>
          <a:stretch/>
        </p:blipFill>
        <p:spPr>
          <a:xfrm>
            <a:off x="593214" y="740071"/>
            <a:ext cx="1051005" cy="1167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D21C2-EEE1-94C2-7114-62F9A79C5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779" y="760745"/>
            <a:ext cx="1874666" cy="1147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C25E9-CE03-510A-A802-63B33FDE9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220" y="760745"/>
            <a:ext cx="1874666" cy="1147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42375-0B02-E8EB-B06A-984724BC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61"/>
          <a:stretch/>
        </p:blipFill>
        <p:spPr>
          <a:xfrm>
            <a:off x="7477522" y="711121"/>
            <a:ext cx="1051005" cy="1167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1ABAE-4334-5DAD-800C-5937C864C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6" y="1913014"/>
            <a:ext cx="1874666" cy="1147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3BA958-AC8F-22D8-77F5-B71A21587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42" y="3817800"/>
            <a:ext cx="1874666" cy="1147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2F03A-8DC1-429D-828F-40E668B01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61"/>
          <a:stretch/>
        </p:blipFill>
        <p:spPr>
          <a:xfrm>
            <a:off x="5200050" y="3848530"/>
            <a:ext cx="1051005" cy="11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7"/>
            <a:ext cx="9116801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85737" y="4428785"/>
            <a:ext cx="8615363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03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 defTabSz="914103"/>
            <a:r>
              <a:rPr lang="en-US" sz="1800" b="1" dirty="0" err="1">
                <a:solidFill>
                  <a:srgbClr val="0070C0"/>
                </a:solidFill>
              </a:rPr>
              <a:t>Fanpage</a:t>
            </a:r>
            <a:r>
              <a:rPr lang="en-US" sz="1800" dirty="0">
                <a:solidFill>
                  <a:srgbClr val="0070C0"/>
                </a:solidFill>
              </a:rPr>
              <a:t>:</a:t>
            </a:r>
            <a:r>
              <a:rPr lang="vi-VN" sz="1800" dirty="0">
                <a:solidFill>
                  <a:srgbClr val="0070C0"/>
                </a:solidFill>
              </a:rPr>
              <a:t> </a:t>
            </a:r>
            <a:r>
              <a:rPr lang="en-US" sz="1800" i="1" dirty="0">
                <a:solidFill>
                  <a:srgbClr val="FFFFFF"/>
                </a:solidFill>
              </a:rPr>
              <a:t>https://www.facebook.com/tienganhglobalsuccess.vn/</a:t>
            </a:r>
            <a:endParaRPr lang="en-GB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0D95C65F-E6E3-44E4-95A5-60EC0D00D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207" y="411956"/>
            <a:ext cx="4617244" cy="146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79EB54F8-9BA4-4B24-B885-5B5ABC07DDFA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F456349-D157-4B67-B286-4236D5C90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101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853A7FCF-931C-49AA-B1AD-B4CADF6B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5444" y="1989535"/>
            <a:ext cx="5715000" cy="2950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6" name="7 Grupo">
            <a:extLst>
              <a:ext uri="{FF2B5EF4-FFF2-40B4-BE49-F238E27FC236}">
                <a16:creationId xmlns:a16="http://schemas.microsoft.com/office/drawing/2014/main" id="{33251A81-DC09-436A-9C20-E02AED9A7AE4}"/>
              </a:ext>
            </a:extLst>
          </p:cNvPr>
          <p:cNvGrpSpPr>
            <a:grpSpLocks/>
          </p:cNvGrpSpPr>
          <p:nvPr/>
        </p:nvGrpSpPr>
        <p:grpSpPr bwMode="auto">
          <a:xfrm>
            <a:off x="5394722" y="2108597"/>
            <a:ext cx="1470422" cy="1470422"/>
            <a:chOff x="5668932" y="2811184"/>
            <a:chExt cx="1960713" cy="1960714"/>
          </a:xfrm>
        </p:grpSpPr>
        <p:pic>
          <p:nvPicPr>
            <p:cNvPr id="2105" name="Picture 57" descr="http://www.how-to-draw-funny-cartoons.com/image-files/cartoon-ball-003.jpg">
              <a:extLst>
                <a:ext uri="{FF2B5EF4-FFF2-40B4-BE49-F238E27FC236}">
                  <a16:creationId xmlns:a16="http://schemas.microsoft.com/office/drawing/2014/main" id="{2959AA9F-A6EA-4666-ABA3-6AA895AB1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8932" y="2811184"/>
              <a:ext cx="1960713" cy="1960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009B09DB-0136-489B-B66D-2B8104C17BD3}"/>
                </a:ext>
              </a:extLst>
            </p:cNvPr>
            <p:cNvSpPr/>
            <p:nvPr/>
          </p:nvSpPr>
          <p:spPr>
            <a:xfrm>
              <a:off x="6300806" y="3212852"/>
              <a:ext cx="503276" cy="360391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coi-tau-khi-o-x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3CB0552-289C-43CE-8A12-98EB3D01A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1663" y="3306167"/>
            <a:ext cx="406400" cy="406400"/>
          </a:xfrm>
          <a:prstGeom prst="rect">
            <a:avLst/>
          </a:prstGeom>
        </p:spPr>
      </p:pic>
      <p:pic>
        <p:nvPicPr>
          <p:cNvPr id="7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099A428D-ADF3-44FF-A3FB-ACA9399F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3376" y="1969294"/>
            <a:ext cx="5032772" cy="2597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B7514A76-B349-43D0-B096-8C9C207165D5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8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6D608CF1-A071-4380-A9B0-128402E0F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9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AD041C58-2664-4549-BA74-C1086650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534559D-6F65-4E9E-8315-92688BE7EB8E}"/>
              </a:ext>
            </a:extLst>
          </p:cNvPr>
          <p:cNvSpPr txBox="1"/>
          <p:nvPr/>
        </p:nvSpPr>
        <p:spPr>
          <a:xfrm>
            <a:off x="1655676" y="519522"/>
            <a:ext cx="57246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66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TRAIN</a:t>
            </a:r>
            <a:endParaRPr lang="es-ES" sz="66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8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298425FE-62E5-CEE3-9F2F-519C6412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3376" y="1939462"/>
            <a:ext cx="5032772" cy="2597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>
            <a:extLst>
              <a:ext uri="{FF2B5EF4-FFF2-40B4-BE49-F238E27FC236}">
                <a16:creationId xmlns:a16="http://schemas.microsoft.com/office/drawing/2014/main" id="{196022D8-DB38-4F38-9CAF-DDD16F1A9A74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1875235"/>
            <a:ext cx="4266010" cy="2525315"/>
            <a:chOff x="1299889" y="2204865"/>
            <a:chExt cx="6007975" cy="3662536"/>
          </a:xfrm>
        </p:grpSpPr>
        <p:pic>
          <p:nvPicPr>
            <p:cNvPr id="38914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97168345-F829-4017-BD9A-39CBDD6C15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9777" b="24723"/>
            <a:stretch/>
          </p:blipFill>
          <p:spPr bwMode="auto">
            <a:xfrm>
              <a:off x="1299889" y="2204865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orma libre">
              <a:extLst>
                <a:ext uri="{FF2B5EF4-FFF2-40B4-BE49-F238E27FC236}">
                  <a16:creationId xmlns:a16="http://schemas.microsoft.com/office/drawing/2014/main" id="{70015A83-E5DB-467D-B2EA-6F2C7935A9B8}"/>
                </a:ext>
              </a:extLst>
            </p:cNvPr>
            <p:cNvSpPr/>
            <p:nvPr/>
          </p:nvSpPr>
          <p:spPr>
            <a:xfrm>
              <a:off x="2160088" y="3603571"/>
              <a:ext cx="1282751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47791F3E-7755-4C6F-A7CD-854B80CE8ED2}"/>
                </a:ext>
              </a:extLst>
            </p:cNvPr>
            <p:cNvSpPr/>
            <p:nvPr/>
          </p:nvSpPr>
          <p:spPr>
            <a:xfrm>
              <a:off x="3798321" y="2532956"/>
              <a:ext cx="918886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" name="4 Marco">
            <a:extLst>
              <a:ext uri="{FF2B5EF4-FFF2-40B4-BE49-F238E27FC236}">
                <a16:creationId xmlns:a16="http://schemas.microsoft.com/office/drawing/2014/main" id="{8FAA1FE8-8511-46BF-BF36-A62A15E78288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D81C2D5E-D787-4185-AFE7-8F97FD2802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103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9427B0D7-9779-4F19-896E-1C9E6E8E17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996C4DC-B334-4CE4-9C94-4151CF2696D7}"/>
              </a:ext>
            </a:extLst>
          </p:cNvPr>
          <p:cNvSpPr txBox="1"/>
          <p:nvPr/>
        </p:nvSpPr>
        <p:spPr>
          <a:xfrm>
            <a:off x="3053172" y="398688"/>
            <a:ext cx="3037655" cy="105149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48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CAR</a:t>
            </a:r>
            <a:endParaRPr lang="es-ES" sz="48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grpSp>
        <p:nvGrpSpPr>
          <p:cNvPr id="10" name="5 Grupo">
            <a:extLst>
              <a:ext uri="{FF2B5EF4-FFF2-40B4-BE49-F238E27FC236}">
                <a16:creationId xmlns:a16="http://schemas.microsoft.com/office/drawing/2014/main" id="{954014B8-AD3B-2C27-B2A9-217C5D897554}"/>
              </a:ext>
            </a:extLst>
          </p:cNvPr>
          <p:cNvGrpSpPr>
            <a:grpSpLocks/>
          </p:cNvGrpSpPr>
          <p:nvPr/>
        </p:nvGrpSpPr>
        <p:grpSpPr bwMode="auto">
          <a:xfrm>
            <a:off x="2369939" y="1862938"/>
            <a:ext cx="4266010" cy="2525315"/>
            <a:chOff x="1299889" y="2225268"/>
            <a:chExt cx="6007975" cy="3662536"/>
          </a:xfrm>
        </p:grpSpPr>
        <p:pic>
          <p:nvPicPr>
            <p:cNvPr id="11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F03EEDCA-C173-AAA6-70DA-001D255F69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9777" b="24723"/>
            <a:stretch/>
          </p:blipFill>
          <p:spPr bwMode="auto">
            <a:xfrm>
              <a:off x="1299889" y="2225268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2 Forma libre">
              <a:extLst>
                <a:ext uri="{FF2B5EF4-FFF2-40B4-BE49-F238E27FC236}">
                  <a16:creationId xmlns:a16="http://schemas.microsoft.com/office/drawing/2014/main" id="{4FEA2BE7-ABB1-7C82-D6DC-B715D889A8EF}"/>
                </a:ext>
              </a:extLst>
            </p:cNvPr>
            <p:cNvSpPr/>
            <p:nvPr/>
          </p:nvSpPr>
          <p:spPr>
            <a:xfrm>
              <a:off x="2160088" y="3603571"/>
              <a:ext cx="1282751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3 Forma libre">
              <a:extLst>
                <a:ext uri="{FF2B5EF4-FFF2-40B4-BE49-F238E27FC236}">
                  <a16:creationId xmlns:a16="http://schemas.microsoft.com/office/drawing/2014/main" id="{703CCC91-3828-8498-9241-01F14D3CCA4D}"/>
                </a:ext>
              </a:extLst>
            </p:cNvPr>
            <p:cNvSpPr/>
            <p:nvPr/>
          </p:nvSpPr>
          <p:spPr>
            <a:xfrm>
              <a:off x="3798321" y="2532956"/>
              <a:ext cx="918886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s.123rf.com/400wm/400/400/arnica/arnica1210/arnica121000100/15805419-toy-plane-coloring-book.jpg">
            <a:extLst>
              <a:ext uri="{FF2B5EF4-FFF2-40B4-BE49-F238E27FC236}">
                <a16:creationId xmlns:a16="http://schemas.microsoft.com/office/drawing/2014/main" id="{11950E78-1300-4896-822C-A22FA1BA2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8856" b="54123"/>
          <a:stretch/>
        </p:blipFill>
        <p:spPr bwMode="auto">
          <a:xfrm>
            <a:off x="2761060" y="2193132"/>
            <a:ext cx="3712369" cy="23276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896681FE-B4B0-4A59-BDC6-A254524FC459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6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9CF924F-1E4E-4D9A-9BE4-9864E1D0AD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27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05403348-9993-4C58-88A3-633E916F8D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5132" name="Picture 12" descr="PLANE">
            <a:extLst>
              <a:ext uri="{FF2B5EF4-FFF2-40B4-BE49-F238E27FC236}">
                <a16:creationId xmlns:a16="http://schemas.microsoft.com/office/drawing/2014/main" id="{E814C1AB-5F3C-45B5-BDC4-B736CCB1C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46484"/>
          <a:stretch/>
        </p:blipFill>
        <p:spPr bwMode="auto">
          <a:xfrm>
            <a:off x="3172646" y="689967"/>
            <a:ext cx="2774896" cy="1073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s.123rf.com/400wm/400/400/arnica/arnica1210/arnica121000100/15805419-toy-plane-coloring-book.jpg">
            <a:extLst>
              <a:ext uri="{FF2B5EF4-FFF2-40B4-BE49-F238E27FC236}">
                <a16:creationId xmlns:a16="http://schemas.microsoft.com/office/drawing/2014/main" id="{C25128B3-AAD3-6AA5-687F-BA2C4BE44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28856" b="54123"/>
          <a:stretch/>
        </p:blipFill>
        <p:spPr bwMode="auto">
          <a:xfrm>
            <a:off x="2761059" y="2193132"/>
            <a:ext cx="3712369" cy="23276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13B886FE-6F28-4823-947C-D03809CAA2EE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5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D2E8BBF-388B-40DE-BC08-A7DACCCDD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4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D61B9045-57E5-41D7-AC73-F44C8062CA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4F337A6-7AA8-402C-990F-0EDB3EEEC146}"/>
              </a:ext>
            </a:extLst>
          </p:cNvPr>
          <p:cNvSpPr txBox="1"/>
          <p:nvPr/>
        </p:nvSpPr>
        <p:spPr>
          <a:xfrm>
            <a:off x="3113838" y="514729"/>
            <a:ext cx="2916324" cy="868889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66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DOLL</a:t>
            </a:r>
            <a:endParaRPr lang="es-ES" sz="66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29698" name="Picture 2" descr="http://csimg.webmarchand.com/srv/FR/29043377stickerpoupeeandre0001/T/340x340/C/FFFFFF/url/sticker-poupee.jpg">
            <a:extLst>
              <a:ext uri="{FF2B5EF4-FFF2-40B4-BE49-F238E27FC236}">
                <a16:creationId xmlns:a16="http://schemas.microsoft.com/office/drawing/2014/main" id="{AA2430C9-9432-42DE-8410-EB49C8D8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5302"/>
          <a:stretch/>
        </p:blipFill>
        <p:spPr bwMode="auto">
          <a:xfrm>
            <a:off x="2842023" y="1491854"/>
            <a:ext cx="3321844" cy="31444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img.webmarchand.com/srv/FR/29043377stickerpoupeeandre0001/T/340x340/C/FFFFFF/url/sticker-poupee.jpg">
            <a:extLst>
              <a:ext uri="{FF2B5EF4-FFF2-40B4-BE49-F238E27FC236}">
                <a16:creationId xmlns:a16="http://schemas.microsoft.com/office/drawing/2014/main" id="{66D5679C-3578-4176-3584-3EC2AC187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5302"/>
          <a:stretch/>
        </p:blipFill>
        <p:spPr bwMode="auto">
          <a:xfrm>
            <a:off x="2825040" y="1464518"/>
            <a:ext cx="3321844" cy="31444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E9E71C8E-6A96-429A-8E27-2AC8CDB25C31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3399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350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41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4B8A6075-3A8C-4168-9EC3-73861E304F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7252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342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D6EE51A-F08A-4318-ABF0-16A4FB9B2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-1610916"/>
            <a:ext cx="3243263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FB5B38D-C1D9-4DC2-9735-CB6BF52DDB5C}"/>
              </a:ext>
            </a:extLst>
          </p:cNvPr>
          <p:cNvSpPr txBox="1"/>
          <p:nvPr/>
        </p:nvSpPr>
        <p:spPr>
          <a:xfrm>
            <a:off x="3113838" y="573528"/>
            <a:ext cx="2916324" cy="97210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_tradnl" sz="6600" b="1" kern="1200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  <a:ea typeface="+mn-ea"/>
                <a:cs typeface="+mn-cs"/>
              </a:rPr>
              <a:t>KITE</a:t>
            </a:r>
            <a:endParaRPr lang="es-ES" sz="6600" b="1" kern="12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31746" name="Picture 2" descr="http://www.clipartlord.com/wp-content/uploads/2013/04/kite.png">
            <a:extLst>
              <a:ext uri="{FF2B5EF4-FFF2-40B4-BE49-F238E27FC236}">
                <a16:creationId xmlns:a16="http://schemas.microsoft.com/office/drawing/2014/main" id="{715045FD-C15B-4FAE-BD90-69D25BFE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49120">
            <a:off x="3126581" y="1547813"/>
            <a:ext cx="2538413" cy="3373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lord.com/wp-content/uploads/2013/04/kite.png">
            <a:extLst>
              <a:ext uri="{FF2B5EF4-FFF2-40B4-BE49-F238E27FC236}">
                <a16:creationId xmlns:a16="http://schemas.microsoft.com/office/drawing/2014/main" id="{27017295-168B-9027-6227-DAABED90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49120">
            <a:off x="3127864" y="1547815"/>
            <a:ext cx="2538413" cy="3373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382</Words>
  <Application>Microsoft Office PowerPoint</Application>
  <PresentationFormat>On-screen Show (16:9)</PresentationFormat>
  <Paragraphs>105</Paragraphs>
  <Slides>38</Slides>
  <Notes>18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Comic Sans MS</vt:lpstr>
      <vt:lpstr>Nunito ExtraBold</vt:lpstr>
      <vt:lpstr>Nunito</vt:lpstr>
      <vt:lpstr>GROBOLD</vt:lpstr>
      <vt:lpstr>Nunito;800</vt:lpstr>
      <vt:lpstr>Arial</vt:lpstr>
      <vt:lpstr>Sport Day</vt:lpstr>
      <vt:lpstr>Biology Subject for Pre-K: Food Chain by Slidesgo</vt:lpstr>
      <vt:lpstr>Diseño predeterminado</vt:lpstr>
      <vt:lpstr>Our toys</vt:lpstr>
      <vt:lpstr>Warm-up and review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 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Listen and choose </vt:lpstr>
      <vt:lpstr>PowerPoint Presentation</vt:lpstr>
      <vt:lpstr>PowerPoint Presentation</vt:lpstr>
      <vt:lpstr>Listen and choose </vt:lpstr>
      <vt:lpstr>Listen and choose </vt:lpstr>
      <vt:lpstr>PowerPoint Presentation</vt:lpstr>
      <vt:lpstr>Listen and choose </vt:lpstr>
      <vt:lpstr>PowerPoint Presentation</vt:lpstr>
      <vt:lpstr>Let’s talk</vt:lpstr>
      <vt:lpstr>PowerPoint Presentation</vt:lpstr>
      <vt:lpstr>They have ____________.</vt:lpstr>
      <vt:lpstr>They have _________________.</vt:lpstr>
      <vt:lpstr>They have ____________.</vt:lpstr>
      <vt:lpstr>They have ____________.</vt:lpstr>
      <vt:lpstr>They have ____________.</vt:lpstr>
      <vt:lpstr>Fun corner and wrap-up</vt:lpstr>
      <vt:lpstr>What comes next?</vt:lpstr>
      <vt:lpstr>?</vt:lpstr>
      <vt:lpstr>?</vt:lpstr>
      <vt:lpstr>?</vt:lpstr>
      <vt:lpstr>?</vt:lpstr>
      <vt:lpstr>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cp:lastModifiedBy>Administrator</cp:lastModifiedBy>
  <cp:revision>21</cp:revision>
  <dcterms:modified xsi:type="dcterms:W3CDTF">2025-04-14T00:28:36Z</dcterms:modified>
</cp:coreProperties>
</file>