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38"/>
  </p:notesMasterIdLst>
  <p:sldIdLst>
    <p:sldId id="370" r:id="rId2"/>
    <p:sldId id="259" r:id="rId3"/>
    <p:sldId id="372" r:id="rId4"/>
    <p:sldId id="309" r:id="rId5"/>
    <p:sldId id="310" r:id="rId6"/>
    <p:sldId id="311" r:id="rId7"/>
    <p:sldId id="312" r:id="rId8"/>
    <p:sldId id="327" r:id="rId9"/>
    <p:sldId id="328" r:id="rId10"/>
    <p:sldId id="329" r:id="rId11"/>
    <p:sldId id="330" r:id="rId12"/>
    <p:sldId id="373" r:id="rId13"/>
    <p:sldId id="297" r:id="rId14"/>
    <p:sldId id="298" r:id="rId15"/>
    <p:sldId id="299" r:id="rId16"/>
    <p:sldId id="374" r:id="rId17"/>
    <p:sldId id="301" r:id="rId18"/>
    <p:sldId id="302" r:id="rId19"/>
    <p:sldId id="303" r:id="rId20"/>
    <p:sldId id="304" r:id="rId21"/>
    <p:sldId id="305" r:id="rId22"/>
    <p:sldId id="376" r:id="rId23"/>
    <p:sldId id="322" r:id="rId24"/>
    <p:sldId id="379" r:id="rId25"/>
    <p:sldId id="380" r:id="rId26"/>
    <p:sldId id="381" r:id="rId27"/>
    <p:sldId id="324" r:id="rId28"/>
    <p:sldId id="308" r:id="rId29"/>
    <p:sldId id="317" r:id="rId30"/>
    <p:sldId id="314" r:id="rId31"/>
    <p:sldId id="316" r:id="rId32"/>
    <p:sldId id="315" r:id="rId33"/>
    <p:sldId id="318" r:id="rId34"/>
    <p:sldId id="319" r:id="rId35"/>
    <p:sldId id="320" r:id="rId36"/>
    <p:sldId id="321" r:id="rId37"/>
  </p:sldIdLst>
  <p:sldSz cx="9144000" cy="5143500" type="screen16x9"/>
  <p:notesSz cx="6858000" cy="9144000"/>
  <p:embeddedFontLst>
    <p:embeddedFont>
      <p:font typeface="Catamaran" panose="020B0604020202020204" charset="0"/>
      <p:regular r:id="rId39"/>
      <p:bold r:id="rId40"/>
    </p:embeddedFont>
    <p:embeddedFont>
      <p:font typeface="Comic Sans MS" panose="030F0702030302020204" pitchFamily="66" charset="0"/>
      <p:regular r:id="rId41"/>
      <p:bold r:id="rId42"/>
      <p:italic r:id="rId43"/>
      <p:boldItalic r:id="rId44"/>
    </p:embeddedFont>
    <p:embeddedFont>
      <p:font typeface="Mouse Memoirs" panose="020B0604020202020204" charset="0"/>
      <p:regular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0EB143C-00B8-4F0F-A49E-8C230458EC84}">
  <a:tblStyle styleId="{70EB143C-00B8-4F0F-A49E-8C230458EC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3" autoAdjust="0"/>
    <p:restoredTop sz="94660"/>
  </p:normalViewPr>
  <p:slideViewPr>
    <p:cSldViewPr>
      <p:cViewPr varScale="1">
        <p:scale>
          <a:sx n="105" d="100"/>
          <a:sy n="105" d="100"/>
        </p:scale>
        <p:origin x="3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27761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Comic Sans MS" panose="030F0702030302020204" pitchFamily="66" charset="0"/>
        <a:ea typeface="Comic Sans MS" panose="030F0702030302020204" pitchFamily="66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bf7f698039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bf7f698039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9434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gc062ea4f8e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3" name="Google Shape;1453;gc062ea4f8e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0882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Google Shape;1845;gc062ea4f8e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6" name="Google Shape;1846;gc062ea4f8e_0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4773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0" name="Google Shape;2280;gc062ea4f8e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1" name="Google Shape;2281;gc062ea4f8e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4228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Google Shape;1845;gc062ea4f8e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6" name="Google Shape;1846;gc062ea4f8e_0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3606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Google Shape;1845;gc062ea4f8e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6" name="Google Shape;1846;gc062ea4f8e_0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4358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0" name="Google Shape;2280;gc062ea4f8e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1" name="Google Shape;2281;gc062ea4f8e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8370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" name="Google Shape;1910;gbfe78c4662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1" name="Google Shape;1911;gbfe78c4662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3367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5" name="Google Shape;3185;gc062ea4f8e_0_3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6" name="Google Shape;3186;gc062ea4f8e_0_3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cầm</a:t>
            </a:r>
            <a:r>
              <a:rPr lang="en-US" dirty="0"/>
              <a:t> </a:t>
            </a:r>
            <a:r>
              <a:rPr lang="en-US" dirty="0" err="1"/>
              <a:t>cờ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3702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80550" y="122873"/>
            <a:ext cx="11441566" cy="5039017"/>
            <a:chOff x="-1180550" y="122873"/>
            <a:chExt cx="11441566" cy="5039017"/>
          </a:xfrm>
        </p:grpSpPr>
        <p:sp>
          <p:nvSpPr>
            <p:cNvPr id="10" name="Google Shape;10;p2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881042" y="11020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514840" y="122873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633147" y="3321100"/>
              <a:ext cx="1077839" cy="513728"/>
            </a:xfrm>
            <a:custGeom>
              <a:avLst/>
              <a:gdLst/>
              <a:ahLst/>
              <a:cxnLst/>
              <a:rect l="l" t="t" r="r" b="b"/>
              <a:pathLst>
                <a:path w="22652" h="10796" extrusionOk="0">
                  <a:moveTo>
                    <a:pt x="11935" y="0"/>
                  </a:moveTo>
                  <a:cubicBezTo>
                    <a:pt x="8166" y="0"/>
                    <a:pt x="5104" y="1846"/>
                    <a:pt x="5104" y="4122"/>
                  </a:cubicBezTo>
                  <a:lnTo>
                    <a:pt x="5104" y="4319"/>
                  </a:lnTo>
                  <a:cubicBezTo>
                    <a:pt x="2160" y="4711"/>
                    <a:pt x="1" y="5967"/>
                    <a:pt x="1" y="7420"/>
                  </a:cubicBezTo>
                  <a:cubicBezTo>
                    <a:pt x="1" y="9186"/>
                    <a:pt x="3259" y="10639"/>
                    <a:pt x="7224" y="10639"/>
                  </a:cubicBezTo>
                  <a:cubicBezTo>
                    <a:pt x="7324" y="10641"/>
                    <a:pt x="7424" y="10642"/>
                    <a:pt x="7524" y="10642"/>
                  </a:cubicBezTo>
                  <a:cubicBezTo>
                    <a:pt x="9225" y="10642"/>
                    <a:pt x="10888" y="10325"/>
                    <a:pt x="12445" y="9658"/>
                  </a:cubicBezTo>
                  <a:cubicBezTo>
                    <a:pt x="13427" y="10364"/>
                    <a:pt x="15154" y="10796"/>
                    <a:pt x="17077" y="10796"/>
                  </a:cubicBezTo>
                  <a:cubicBezTo>
                    <a:pt x="20139" y="10796"/>
                    <a:pt x="22652" y="9658"/>
                    <a:pt x="22652" y="8284"/>
                  </a:cubicBezTo>
                  <a:cubicBezTo>
                    <a:pt x="22652" y="7027"/>
                    <a:pt x="20728" y="6007"/>
                    <a:pt x="18216" y="5771"/>
                  </a:cubicBezTo>
                  <a:cubicBezTo>
                    <a:pt x="18569" y="5300"/>
                    <a:pt x="18765" y="4711"/>
                    <a:pt x="18765" y="4122"/>
                  </a:cubicBezTo>
                  <a:cubicBezTo>
                    <a:pt x="18765" y="1846"/>
                    <a:pt x="15703" y="0"/>
                    <a:pt x="1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20521" y="3061439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 rot="302">
            <a:off x="952650" y="781589"/>
            <a:ext cx="3409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solidFill>
                  <a:srgbClr val="FFFFFF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Mouse Memoir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ubTitle" idx="1"/>
          </p:nvPr>
        </p:nvSpPr>
        <p:spPr>
          <a:xfrm>
            <a:off x="1119150" y="2834125"/>
            <a:ext cx="3076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  <a:latin typeface="Comic Sans MS" panose="030F0702030302020204" pitchFamily="66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-428645" y="428518"/>
            <a:ext cx="10172697" cy="5201210"/>
            <a:chOff x="-1180550" y="-1533167"/>
            <a:chExt cx="11441566" cy="5849972"/>
          </a:xfrm>
        </p:grpSpPr>
        <p:sp>
          <p:nvSpPr>
            <p:cNvPr id="41" name="Google Shape;41;p3"/>
            <p:cNvSpPr/>
            <p:nvPr/>
          </p:nvSpPr>
          <p:spPr>
            <a:xfrm>
              <a:off x="1966747" y="-11263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514840" y="122873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-376905" y="-1533167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62" name="Google Shape;62;p3"/>
          <p:cNvSpPr txBox="1">
            <a:spLocks noGrp="1"/>
          </p:cNvSpPr>
          <p:nvPr>
            <p:ph type="title"/>
          </p:nvPr>
        </p:nvSpPr>
        <p:spPr>
          <a:xfrm>
            <a:off x="1647882" y="1215250"/>
            <a:ext cx="2573100" cy="14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940">
                <a:solidFill>
                  <a:srgbClr val="FFFFFF"/>
                </a:solidFill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3" name="Google Shape;63;p3"/>
          <p:cNvSpPr txBox="1">
            <a:spLocks noGrp="1"/>
          </p:cNvSpPr>
          <p:nvPr>
            <p:ph type="title" idx="2" hasCustomPrompt="1"/>
          </p:nvPr>
        </p:nvSpPr>
        <p:spPr>
          <a:xfrm>
            <a:off x="5758632" y="1861200"/>
            <a:ext cx="1895400" cy="142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>
                <a:solidFill>
                  <a:srgbClr val="FFFFFF"/>
                </a:solidFill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4" name="Google Shape;64;p3"/>
          <p:cNvSpPr txBox="1">
            <a:spLocks noGrp="1"/>
          </p:cNvSpPr>
          <p:nvPr>
            <p:ph type="subTitle" idx="1"/>
          </p:nvPr>
        </p:nvSpPr>
        <p:spPr>
          <a:xfrm>
            <a:off x="1505682" y="3501850"/>
            <a:ext cx="28575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  <a:latin typeface="Comic Sans MS" panose="030F0702030302020204" pitchFamily="66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2" name="Google Shape;112;p6"/>
          <p:cNvGrpSpPr/>
          <p:nvPr/>
        </p:nvGrpSpPr>
        <p:grpSpPr>
          <a:xfrm>
            <a:off x="-376905" y="246450"/>
            <a:ext cx="10342646" cy="1274430"/>
            <a:chOff x="-376905" y="246450"/>
            <a:chExt cx="10342646" cy="1274430"/>
          </a:xfrm>
        </p:grpSpPr>
        <p:sp>
          <p:nvSpPr>
            <p:cNvPr id="113" name="Google Shape;113;p6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7511824" y="1149999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9"/>
          <p:cNvGrpSpPr/>
          <p:nvPr/>
        </p:nvGrpSpPr>
        <p:grpSpPr>
          <a:xfrm flipH="1">
            <a:off x="-895370" y="184902"/>
            <a:ext cx="10639422" cy="5444825"/>
            <a:chOff x="-1180550" y="-1807169"/>
            <a:chExt cx="11966507" cy="6123974"/>
          </a:xfrm>
        </p:grpSpPr>
        <p:sp>
          <p:nvSpPr>
            <p:cNvPr id="270" name="Google Shape;270;p9"/>
            <p:cNvSpPr/>
            <p:nvPr/>
          </p:nvSpPr>
          <p:spPr>
            <a:xfrm>
              <a:off x="1966747" y="-11263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9112243" y="-32864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5825182" y="-1807169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-376905" y="-1533167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75" name="Google Shape;275;p9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78" name="Google Shape;278;p9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81" name="Google Shape;281;p9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82" name="Google Shape;282;p9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85" name="Google Shape;285;p9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286" name="Google Shape;286;p9"/>
          <p:cNvSpPr txBox="1">
            <a:spLocks noGrp="1"/>
          </p:cNvSpPr>
          <p:nvPr>
            <p:ph type="title"/>
          </p:nvPr>
        </p:nvSpPr>
        <p:spPr>
          <a:xfrm>
            <a:off x="4772082" y="1215250"/>
            <a:ext cx="2573100" cy="14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940">
                <a:solidFill>
                  <a:srgbClr val="FFFFFF"/>
                </a:solidFill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7" name="Google Shape;287;p9"/>
          <p:cNvSpPr txBox="1">
            <a:spLocks noGrp="1"/>
          </p:cNvSpPr>
          <p:nvPr>
            <p:ph type="title" idx="2" hasCustomPrompt="1"/>
          </p:nvPr>
        </p:nvSpPr>
        <p:spPr>
          <a:xfrm>
            <a:off x="1415232" y="1861200"/>
            <a:ext cx="1895400" cy="142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>
                <a:solidFill>
                  <a:srgbClr val="FFFFFF"/>
                </a:solidFill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8" name="Google Shape;288;p9"/>
          <p:cNvSpPr txBox="1">
            <a:spLocks noGrp="1"/>
          </p:cNvSpPr>
          <p:nvPr>
            <p:ph type="subTitle" idx="1"/>
          </p:nvPr>
        </p:nvSpPr>
        <p:spPr>
          <a:xfrm>
            <a:off x="4629882" y="3501850"/>
            <a:ext cx="28575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  <a:latin typeface="Comic Sans MS" panose="030F0702030302020204" pitchFamily="66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3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3"/>
          <p:cNvSpPr txBox="1">
            <a:spLocks noGrp="1"/>
          </p:cNvSpPr>
          <p:nvPr>
            <p:ph type="title"/>
          </p:nvPr>
        </p:nvSpPr>
        <p:spPr>
          <a:xfrm>
            <a:off x="4036325" y="1450002"/>
            <a:ext cx="17046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lt1"/>
                </a:solidFill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0" name="Google Shape;300;p13"/>
          <p:cNvSpPr txBox="1">
            <a:spLocks noGrp="1"/>
          </p:cNvSpPr>
          <p:nvPr>
            <p:ph type="title" idx="2" hasCustomPrompt="1"/>
          </p:nvPr>
        </p:nvSpPr>
        <p:spPr>
          <a:xfrm>
            <a:off x="4423475" y="690177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FFFFFF"/>
                </a:solidFill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1" name="Google Shape;301;p13"/>
          <p:cNvSpPr txBox="1">
            <a:spLocks noGrp="1"/>
          </p:cNvSpPr>
          <p:nvPr>
            <p:ph type="subTitle" idx="1"/>
          </p:nvPr>
        </p:nvSpPr>
        <p:spPr>
          <a:xfrm>
            <a:off x="3793175" y="1853925"/>
            <a:ext cx="21909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Comic Sans MS" panose="030F0702030302020204" pitchFamily="66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3"/>
          <p:cNvSpPr txBox="1">
            <a:spLocks noGrp="1"/>
          </p:cNvSpPr>
          <p:nvPr>
            <p:ph type="title" idx="3"/>
          </p:nvPr>
        </p:nvSpPr>
        <p:spPr>
          <a:xfrm>
            <a:off x="6381650" y="1450002"/>
            <a:ext cx="17046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accent4"/>
                </a:solidFill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3" name="Google Shape;303;p13"/>
          <p:cNvSpPr txBox="1">
            <a:spLocks noGrp="1"/>
          </p:cNvSpPr>
          <p:nvPr>
            <p:ph type="title" idx="4" hasCustomPrompt="1"/>
          </p:nvPr>
        </p:nvSpPr>
        <p:spPr>
          <a:xfrm>
            <a:off x="6768800" y="766377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4" name="Google Shape;304;p13"/>
          <p:cNvSpPr txBox="1">
            <a:spLocks noGrp="1"/>
          </p:cNvSpPr>
          <p:nvPr>
            <p:ph type="subTitle" idx="5"/>
          </p:nvPr>
        </p:nvSpPr>
        <p:spPr>
          <a:xfrm>
            <a:off x="6136700" y="1853913"/>
            <a:ext cx="21945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Comic Sans MS" panose="030F0702030302020204" pitchFamily="66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3"/>
          <p:cNvSpPr txBox="1">
            <a:spLocks noGrp="1"/>
          </p:cNvSpPr>
          <p:nvPr>
            <p:ph type="title" idx="6"/>
          </p:nvPr>
        </p:nvSpPr>
        <p:spPr>
          <a:xfrm>
            <a:off x="4036325" y="3525816"/>
            <a:ext cx="17046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lt2"/>
                </a:solidFill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13"/>
          <p:cNvSpPr txBox="1">
            <a:spLocks noGrp="1"/>
          </p:cNvSpPr>
          <p:nvPr>
            <p:ph type="title" idx="7" hasCustomPrompt="1"/>
          </p:nvPr>
        </p:nvSpPr>
        <p:spPr>
          <a:xfrm>
            <a:off x="4423475" y="2735605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7" name="Google Shape;307;p13"/>
          <p:cNvSpPr txBox="1">
            <a:spLocks noGrp="1"/>
          </p:cNvSpPr>
          <p:nvPr>
            <p:ph type="subTitle" idx="8"/>
          </p:nvPr>
        </p:nvSpPr>
        <p:spPr>
          <a:xfrm>
            <a:off x="3791375" y="3928500"/>
            <a:ext cx="21945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Comic Sans MS" panose="030F0702030302020204" pitchFamily="66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3"/>
          <p:cNvSpPr txBox="1">
            <a:spLocks noGrp="1"/>
          </p:cNvSpPr>
          <p:nvPr>
            <p:ph type="title" idx="9"/>
          </p:nvPr>
        </p:nvSpPr>
        <p:spPr>
          <a:xfrm>
            <a:off x="6381650" y="3525816"/>
            <a:ext cx="17046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accent3"/>
                </a:solidFill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8800" y="2735605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FFFFFF"/>
                </a:solidFill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0" name="Google Shape;310;p13"/>
          <p:cNvSpPr txBox="1">
            <a:spLocks noGrp="1"/>
          </p:cNvSpPr>
          <p:nvPr>
            <p:ph type="subTitle" idx="14"/>
          </p:nvPr>
        </p:nvSpPr>
        <p:spPr>
          <a:xfrm>
            <a:off x="6136700" y="3929238"/>
            <a:ext cx="21945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Comic Sans MS" panose="030F0702030302020204" pitchFamily="66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3"/>
          <p:cNvSpPr txBox="1">
            <a:spLocks noGrp="1"/>
          </p:cNvSpPr>
          <p:nvPr>
            <p:ph type="title" idx="15"/>
          </p:nvPr>
        </p:nvSpPr>
        <p:spPr>
          <a:xfrm>
            <a:off x="922336" y="1633425"/>
            <a:ext cx="2190900" cy="13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FFFFFF"/>
                </a:solidFill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12" name="Google Shape;312;p13"/>
          <p:cNvGrpSpPr/>
          <p:nvPr/>
        </p:nvGrpSpPr>
        <p:grpSpPr>
          <a:xfrm>
            <a:off x="2085609" y="3267438"/>
            <a:ext cx="1401294" cy="1941805"/>
            <a:chOff x="1002412" y="3043930"/>
            <a:chExt cx="1598009" cy="2214397"/>
          </a:xfrm>
        </p:grpSpPr>
        <p:sp>
          <p:nvSpPr>
            <p:cNvPr id="313" name="Google Shape;313;p13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315" name="Google Shape;315;p13"/>
          <p:cNvGrpSpPr/>
          <p:nvPr/>
        </p:nvGrpSpPr>
        <p:grpSpPr>
          <a:xfrm>
            <a:off x="941813" y="3113287"/>
            <a:ext cx="970053" cy="2018817"/>
            <a:chOff x="464166" y="3124811"/>
            <a:chExt cx="1174114" cy="2443497"/>
          </a:xfrm>
        </p:grpSpPr>
        <p:sp>
          <p:nvSpPr>
            <p:cNvPr id="316" name="Google Shape;316;p13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318" name="Google Shape;318;p13"/>
          <p:cNvSpPr/>
          <p:nvPr/>
        </p:nvSpPr>
        <p:spPr>
          <a:xfrm>
            <a:off x="8086250" y="225586"/>
            <a:ext cx="1317304" cy="627816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319" name="Google Shape;319;p13"/>
          <p:cNvSpPr/>
          <p:nvPr/>
        </p:nvSpPr>
        <p:spPr>
          <a:xfrm>
            <a:off x="-301192" y="658711"/>
            <a:ext cx="1453312" cy="627789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320" name="Google Shape;320;p13"/>
          <p:cNvSpPr/>
          <p:nvPr/>
        </p:nvSpPr>
        <p:spPr>
          <a:xfrm>
            <a:off x="19062" y="3842779"/>
            <a:ext cx="1186850" cy="1319432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6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8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18" name="Google Shape;418;p18"/>
          <p:cNvGrpSpPr/>
          <p:nvPr/>
        </p:nvGrpSpPr>
        <p:grpSpPr>
          <a:xfrm flipH="1">
            <a:off x="-529305" y="-1"/>
            <a:ext cx="10342646" cy="1044118"/>
            <a:chOff x="-376905" y="-1"/>
            <a:chExt cx="10342646" cy="1044118"/>
          </a:xfrm>
        </p:grpSpPr>
        <p:sp>
          <p:nvSpPr>
            <p:cNvPr id="419" name="Google Shape;419;p18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6997474" y="-1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7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9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24" name="Google Shape;424;p19"/>
          <p:cNvGrpSpPr/>
          <p:nvPr/>
        </p:nvGrpSpPr>
        <p:grpSpPr>
          <a:xfrm flipH="1">
            <a:off x="-834105" y="246450"/>
            <a:ext cx="10342646" cy="797667"/>
            <a:chOff x="-376905" y="246450"/>
            <a:chExt cx="10342646" cy="797667"/>
          </a:xfrm>
        </p:grpSpPr>
        <p:sp>
          <p:nvSpPr>
            <p:cNvPr id="425" name="Google Shape;425;p19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8"/>
          <p:cNvGrpSpPr/>
          <p:nvPr/>
        </p:nvGrpSpPr>
        <p:grpSpPr>
          <a:xfrm>
            <a:off x="-638633" y="-1079700"/>
            <a:ext cx="10365957" cy="7336831"/>
            <a:chOff x="-638633" y="-1041600"/>
            <a:chExt cx="10365957" cy="7336831"/>
          </a:xfrm>
        </p:grpSpPr>
        <p:sp>
          <p:nvSpPr>
            <p:cNvPr id="124" name="Google Shape;124;p8"/>
            <p:cNvSpPr/>
            <p:nvPr/>
          </p:nvSpPr>
          <p:spPr>
            <a:xfrm>
              <a:off x="824400" y="4387602"/>
              <a:ext cx="7336788" cy="571746"/>
            </a:xfrm>
            <a:custGeom>
              <a:avLst/>
              <a:gdLst/>
              <a:ahLst/>
              <a:cxnLst/>
              <a:rect l="l" t="t" r="r" b="b"/>
              <a:pathLst>
                <a:path w="166537" h="12978" extrusionOk="0">
                  <a:moveTo>
                    <a:pt x="0" y="1"/>
                  </a:moveTo>
                  <a:lnTo>
                    <a:pt x="0" y="12977"/>
                  </a:lnTo>
                  <a:lnTo>
                    <a:pt x="166537" y="12977"/>
                  </a:lnTo>
                  <a:lnTo>
                    <a:pt x="166537" y="1"/>
                  </a:lnTo>
                  <a:close/>
                </a:path>
              </a:pathLst>
            </a:custGeom>
            <a:solidFill>
              <a:srgbClr val="C1CA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120050" y="4548450"/>
              <a:ext cx="9024224" cy="1746781"/>
            </a:xfrm>
            <a:custGeom>
              <a:avLst/>
              <a:gdLst/>
              <a:ahLst/>
              <a:cxnLst/>
              <a:rect l="l" t="t" r="r" b="b"/>
              <a:pathLst>
                <a:path w="166537" h="39650" extrusionOk="0">
                  <a:moveTo>
                    <a:pt x="0" y="0"/>
                  </a:moveTo>
                  <a:lnTo>
                    <a:pt x="0" y="39649"/>
                  </a:lnTo>
                  <a:lnTo>
                    <a:pt x="166537" y="39649"/>
                  </a:lnTo>
                  <a:lnTo>
                    <a:pt x="1665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824400" y="5604930"/>
              <a:ext cx="7336788" cy="58725"/>
            </a:xfrm>
            <a:custGeom>
              <a:avLst/>
              <a:gdLst/>
              <a:ahLst/>
              <a:cxnLst/>
              <a:rect l="l" t="t" r="r" b="b"/>
              <a:pathLst>
                <a:path w="166537" h="1333" extrusionOk="0">
                  <a:moveTo>
                    <a:pt x="0" y="0"/>
                  </a:moveTo>
                  <a:lnTo>
                    <a:pt x="0" y="1333"/>
                  </a:lnTo>
                  <a:lnTo>
                    <a:pt x="166537" y="1333"/>
                  </a:lnTo>
                  <a:lnTo>
                    <a:pt x="1665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824400" y="4548447"/>
              <a:ext cx="7336788" cy="29385"/>
            </a:xfrm>
            <a:custGeom>
              <a:avLst/>
              <a:gdLst/>
              <a:ahLst/>
              <a:cxnLst/>
              <a:rect l="l" t="t" r="r" b="b"/>
              <a:pathLst>
                <a:path w="166537" h="667" extrusionOk="0">
                  <a:moveTo>
                    <a:pt x="0" y="0"/>
                  </a:moveTo>
                  <a:lnTo>
                    <a:pt x="0" y="666"/>
                  </a:lnTo>
                  <a:lnTo>
                    <a:pt x="166537" y="666"/>
                  </a:lnTo>
                  <a:lnTo>
                    <a:pt x="166537" y="0"/>
                  </a:lnTo>
                  <a:close/>
                </a:path>
              </a:pathLst>
            </a:custGeom>
            <a:solidFill>
              <a:srgbClr val="A7AF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864587" y="5805645"/>
              <a:ext cx="119786" cy="32909"/>
            </a:xfrm>
            <a:custGeom>
              <a:avLst/>
              <a:gdLst/>
              <a:ahLst/>
              <a:cxnLst/>
              <a:rect l="l" t="t" r="r" b="b"/>
              <a:pathLst>
                <a:path w="2719" h="747" extrusionOk="0">
                  <a:moveTo>
                    <a:pt x="1360" y="1"/>
                  </a:moveTo>
                  <a:cubicBezTo>
                    <a:pt x="614" y="1"/>
                    <a:pt x="1" y="161"/>
                    <a:pt x="1" y="374"/>
                  </a:cubicBezTo>
                  <a:cubicBezTo>
                    <a:pt x="1" y="587"/>
                    <a:pt x="614" y="747"/>
                    <a:pt x="1360" y="747"/>
                  </a:cubicBezTo>
                  <a:cubicBezTo>
                    <a:pt x="2106" y="747"/>
                    <a:pt x="2719" y="587"/>
                    <a:pt x="2719" y="374"/>
                  </a:cubicBezTo>
                  <a:cubicBezTo>
                    <a:pt x="2719" y="161"/>
                    <a:pt x="2106" y="1"/>
                    <a:pt x="136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3071205" y="5838510"/>
              <a:ext cx="70488" cy="34099"/>
            </a:xfrm>
            <a:custGeom>
              <a:avLst/>
              <a:gdLst/>
              <a:ahLst/>
              <a:cxnLst/>
              <a:rect l="l" t="t" r="r" b="b"/>
              <a:pathLst>
                <a:path w="1600" h="774" extrusionOk="0">
                  <a:moveTo>
                    <a:pt x="800" y="1"/>
                  </a:moveTo>
                  <a:cubicBezTo>
                    <a:pt x="347" y="1"/>
                    <a:pt x="1" y="187"/>
                    <a:pt x="1" y="401"/>
                  </a:cubicBezTo>
                  <a:cubicBezTo>
                    <a:pt x="1" y="587"/>
                    <a:pt x="347" y="774"/>
                    <a:pt x="800" y="774"/>
                  </a:cubicBezTo>
                  <a:cubicBezTo>
                    <a:pt x="1226" y="774"/>
                    <a:pt x="1599" y="587"/>
                    <a:pt x="1599" y="401"/>
                  </a:cubicBezTo>
                  <a:cubicBezTo>
                    <a:pt x="1599" y="187"/>
                    <a:pt x="1226" y="1"/>
                    <a:pt x="80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0" name="Google Shape;130;p8"/>
            <p:cNvSpPr/>
            <p:nvPr/>
          </p:nvSpPr>
          <p:spPr>
            <a:xfrm>
              <a:off x="2777755" y="5978208"/>
              <a:ext cx="146747" cy="36433"/>
            </a:xfrm>
            <a:custGeom>
              <a:avLst/>
              <a:gdLst/>
              <a:ahLst/>
              <a:cxnLst/>
              <a:rect l="l" t="t" r="r" b="b"/>
              <a:pathLst>
                <a:path w="3331" h="827" extrusionOk="0">
                  <a:moveTo>
                    <a:pt x="1679" y="1"/>
                  </a:moveTo>
                  <a:cubicBezTo>
                    <a:pt x="746" y="1"/>
                    <a:pt x="0" y="187"/>
                    <a:pt x="0" y="427"/>
                  </a:cubicBezTo>
                  <a:cubicBezTo>
                    <a:pt x="0" y="667"/>
                    <a:pt x="746" y="827"/>
                    <a:pt x="1679" y="827"/>
                  </a:cubicBezTo>
                  <a:cubicBezTo>
                    <a:pt x="2585" y="827"/>
                    <a:pt x="3331" y="667"/>
                    <a:pt x="3331" y="427"/>
                  </a:cubicBezTo>
                  <a:cubicBezTo>
                    <a:pt x="3331" y="187"/>
                    <a:pt x="2585" y="1"/>
                    <a:pt x="1679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7657551" y="5844413"/>
              <a:ext cx="120975" cy="32909"/>
            </a:xfrm>
            <a:custGeom>
              <a:avLst/>
              <a:gdLst/>
              <a:ahLst/>
              <a:cxnLst/>
              <a:rect l="l" t="t" r="r" b="b"/>
              <a:pathLst>
                <a:path w="2746" h="747" extrusionOk="0">
                  <a:moveTo>
                    <a:pt x="1360" y="0"/>
                  </a:moveTo>
                  <a:cubicBezTo>
                    <a:pt x="614" y="0"/>
                    <a:pt x="1" y="160"/>
                    <a:pt x="1" y="373"/>
                  </a:cubicBezTo>
                  <a:cubicBezTo>
                    <a:pt x="1" y="586"/>
                    <a:pt x="614" y="746"/>
                    <a:pt x="1360" y="746"/>
                  </a:cubicBezTo>
                  <a:cubicBezTo>
                    <a:pt x="2132" y="746"/>
                    <a:pt x="2745" y="586"/>
                    <a:pt x="2745" y="373"/>
                  </a:cubicBezTo>
                  <a:cubicBezTo>
                    <a:pt x="2745" y="160"/>
                    <a:pt x="2132" y="0"/>
                    <a:pt x="1360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7864169" y="5877278"/>
              <a:ext cx="70488" cy="32909"/>
            </a:xfrm>
            <a:custGeom>
              <a:avLst/>
              <a:gdLst/>
              <a:ahLst/>
              <a:cxnLst/>
              <a:rect l="l" t="t" r="r" b="b"/>
              <a:pathLst>
                <a:path w="1600" h="747" extrusionOk="0">
                  <a:moveTo>
                    <a:pt x="800" y="0"/>
                  </a:moveTo>
                  <a:cubicBezTo>
                    <a:pt x="347" y="0"/>
                    <a:pt x="0" y="160"/>
                    <a:pt x="0" y="373"/>
                  </a:cubicBezTo>
                  <a:cubicBezTo>
                    <a:pt x="0" y="586"/>
                    <a:pt x="347" y="746"/>
                    <a:pt x="800" y="746"/>
                  </a:cubicBezTo>
                  <a:cubicBezTo>
                    <a:pt x="1226" y="746"/>
                    <a:pt x="1599" y="586"/>
                    <a:pt x="1599" y="373"/>
                  </a:cubicBezTo>
                  <a:cubicBezTo>
                    <a:pt x="1599" y="160"/>
                    <a:pt x="1226" y="0"/>
                    <a:pt x="800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7571864" y="6016976"/>
              <a:ext cx="145602" cy="36433"/>
            </a:xfrm>
            <a:custGeom>
              <a:avLst/>
              <a:gdLst/>
              <a:ahLst/>
              <a:cxnLst/>
              <a:rect l="l" t="t" r="r" b="b"/>
              <a:pathLst>
                <a:path w="3305" h="827" extrusionOk="0">
                  <a:moveTo>
                    <a:pt x="1653" y="0"/>
                  </a:moveTo>
                  <a:cubicBezTo>
                    <a:pt x="720" y="0"/>
                    <a:pt x="1" y="187"/>
                    <a:pt x="1" y="400"/>
                  </a:cubicBezTo>
                  <a:cubicBezTo>
                    <a:pt x="1" y="640"/>
                    <a:pt x="720" y="826"/>
                    <a:pt x="1653" y="826"/>
                  </a:cubicBezTo>
                  <a:cubicBezTo>
                    <a:pt x="2559" y="826"/>
                    <a:pt x="3305" y="640"/>
                    <a:pt x="3305" y="400"/>
                  </a:cubicBezTo>
                  <a:cubicBezTo>
                    <a:pt x="3305" y="187"/>
                    <a:pt x="2559" y="0"/>
                    <a:pt x="1653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4148835" y="4661140"/>
              <a:ext cx="117407" cy="21146"/>
            </a:xfrm>
            <a:custGeom>
              <a:avLst/>
              <a:gdLst/>
              <a:ahLst/>
              <a:cxnLst/>
              <a:rect l="l" t="t" r="r" b="b"/>
              <a:pathLst>
                <a:path w="2665" h="480" extrusionOk="0">
                  <a:moveTo>
                    <a:pt x="1333" y="0"/>
                  </a:moveTo>
                  <a:cubicBezTo>
                    <a:pt x="587" y="0"/>
                    <a:pt x="0" y="107"/>
                    <a:pt x="0" y="240"/>
                  </a:cubicBezTo>
                  <a:cubicBezTo>
                    <a:pt x="0" y="373"/>
                    <a:pt x="587" y="480"/>
                    <a:pt x="1333" y="480"/>
                  </a:cubicBezTo>
                  <a:cubicBezTo>
                    <a:pt x="2052" y="480"/>
                    <a:pt x="2665" y="373"/>
                    <a:pt x="2665" y="240"/>
                  </a:cubicBezTo>
                  <a:cubicBezTo>
                    <a:pt x="2665" y="107"/>
                    <a:pt x="2052" y="0"/>
                    <a:pt x="1333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4012661" y="4722156"/>
              <a:ext cx="69299" cy="32909"/>
            </a:xfrm>
            <a:custGeom>
              <a:avLst/>
              <a:gdLst/>
              <a:ahLst/>
              <a:cxnLst/>
              <a:rect l="l" t="t" r="r" b="b"/>
              <a:pathLst>
                <a:path w="1573" h="747" extrusionOk="0">
                  <a:moveTo>
                    <a:pt x="773" y="1"/>
                  </a:moveTo>
                  <a:cubicBezTo>
                    <a:pt x="347" y="1"/>
                    <a:pt x="0" y="161"/>
                    <a:pt x="0" y="374"/>
                  </a:cubicBezTo>
                  <a:cubicBezTo>
                    <a:pt x="0" y="587"/>
                    <a:pt x="347" y="747"/>
                    <a:pt x="773" y="747"/>
                  </a:cubicBezTo>
                  <a:cubicBezTo>
                    <a:pt x="1226" y="747"/>
                    <a:pt x="1573" y="587"/>
                    <a:pt x="1573" y="374"/>
                  </a:cubicBezTo>
                  <a:cubicBezTo>
                    <a:pt x="1573" y="161"/>
                    <a:pt x="1226" y="1"/>
                    <a:pt x="77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4266197" y="4750351"/>
              <a:ext cx="89299" cy="10617"/>
            </a:xfrm>
            <a:custGeom>
              <a:avLst/>
              <a:gdLst/>
              <a:ahLst/>
              <a:cxnLst/>
              <a:rect l="l" t="t" r="r" b="b"/>
              <a:pathLst>
                <a:path w="2027" h="241" extrusionOk="0">
                  <a:moveTo>
                    <a:pt x="1014" y="0"/>
                  </a:moveTo>
                  <a:cubicBezTo>
                    <a:pt x="454" y="0"/>
                    <a:pt x="1" y="54"/>
                    <a:pt x="1" y="107"/>
                  </a:cubicBezTo>
                  <a:cubicBezTo>
                    <a:pt x="1" y="187"/>
                    <a:pt x="454" y="240"/>
                    <a:pt x="1014" y="240"/>
                  </a:cubicBezTo>
                  <a:cubicBezTo>
                    <a:pt x="1573" y="240"/>
                    <a:pt x="2026" y="187"/>
                    <a:pt x="2026" y="107"/>
                  </a:cubicBezTo>
                  <a:cubicBezTo>
                    <a:pt x="2026" y="54"/>
                    <a:pt x="1573" y="0"/>
                    <a:pt x="1014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2015868" y="4705723"/>
              <a:ext cx="119786" cy="32909"/>
            </a:xfrm>
            <a:custGeom>
              <a:avLst/>
              <a:gdLst/>
              <a:ahLst/>
              <a:cxnLst/>
              <a:rect l="l" t="t" r="r" b="b"/>
              <a:pathLst>
                <a:path w="2719" h="747" extrusionOk="0">
                  <a:moveTo>
                    <a:pt x="1360" y="1"/>
                  </a:moveTo>
                  <a:cubicBezTo>
                    <a:pt x="614" y="1"/>
                    <a:pt x="1" y="161"/>
                    <a:pt x="1" y="374"/>
                  </a:cubicBezTo>
                  <a:cubicBezTo>
                    <a:pt x="1" y="587"/>
                    <a:pt x="614" y="747"/>
                    <a:pt x="1360" y="747"/>
                  </a:cubicBezTo>
                  <a:cubicBezTo>
                    <a:pt x="2106" y="747"/>
                    <a:pt x="2719" y="587"/>
                    <a:pt x="2719" y="374"/>
                  </a:cubicBezTo>
                  <a:cubicBezTo>
                    <a:pt x="2719" y="161"/>
                    <a:pt x="2106" y="1"/>
                    <a:pt x="136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2301124" y="4839563"/>
              <a:ext cx="70488" cy="34099"/>
            </a:xfrm>
            <a:custGeom>
              <a:avLst/>
              <a:gdLst/>
              <a:ahLst/>
              <a:cxnLst/>
              <a:rect l="l" t="t" r="r" b="b"/>
              <a:pathLst>
                <a:path w="1600" h="774" extrusionOk="0">
                  <a:moveTo>
                    <a:pt x="800" y="0"/>
                  </a:moveTo>
                  <a:cubicBezTo>
                    <a:pt x="347" y="0"/>
                    <a:pt x="1" y="187"/>
                    <a:pt x="1" y="373"/>
                  </a:cubicBezTo>
                  <a:cubicBezTo>
                    <a:pt x="1" y="587"/>
                    <a:pt x="347" y="773"/>
                    <a:pt x="800" y="773"/>
                  </a:cubicBezTo>
                  <a:cubicBezTo>
                    <a:pt x="1227" y="773"/>
                    <a:pt x="1600" y="587"/>
                    <a:pt x="1600" y="373"/>
                  </a:cubicBezTo>
                  <a:cubicBezTo>
                    <a:pt x="1600" y="187"/>
                    <a:pt x="1227" y="0"/>
                    <a:pt x="800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2001814" y="4906482"/>
              <a:ext cx="146747" cy="36433"/>
            </a:xfrm>
            <a:custGeom>
              <a:avLst/>
              <a:gdLst/>
              <a:ahLst/>
              <a:cxnLst/>
              <a:rect l="l" t="t" r="r" b="b"/>
              <a:pathLst>
                <a:path w="3331" h="827" extrusionOk="0">
                  <a:moveTo>
                    <a:pt x="1679" y="0"/>
                  </a:moveTo>
                  <a:cubicBezTo>
                    <a:pt x="746" y="0"/>
                    <a:pt x="0" y="187"/>
                    <a:pt x="0" y="400"/>
                  </a:cubicBezTo>
                  <a:cubicBezTo>
                    <a:pt x="0" y="640"/>
                    <a:pt x="746" y="826"/>
                    <a:pt x="1679" y="826"/>
                  </a:cubicBezTo>
                  <a:cubicBezTo>
                    <a:pt x="2585" y="826"/>
                    <a:pt x="3331" y="640"/>
                    <a:pt x="3331" y="400"/>
                  </a:cubicBezTo>
                  <a:cubicBezTo>
                    <a:pt x="3331" y="187"/>
                    <a:pt x="2585" y="0"/>
                    <a:pt x="1679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2025296" y="5324388"/>
              <a:ext cx="68109" cy="20001"/>
            </a:xfrm>
            <a:custGeom>
              <a:avLst/>
              <a:gdLst/>
              <a:ahLst/>
              <a:cxnLst/>
              <a:rect l="l" t="t" r="r" b="b"/>
              <a:pathLst>
                <a:path w="1546" h="454" extrusionOk="0">
                  <a:moveTo>
                    <a:pt x="773" y="0"/>
                  </a:moveTo>
                  <a:cubicBezTo>
                    <a:pt x="346" y="0"/>
                    <a:pt x="0" y="107"/>
                    <a:pt x="0" y="240"/>
                  </a:cubicBezTo>
                  <a:cubicBezTo>
                    <a:pt x="0" y="373"/>
                    <a:pt x="346" y="453"/>
                    <a:pt x="773" y="453"/>
                  </a:cubicBezTo>
                  <a:cubicBezTo>
                    <a:pt x="1199" y="453"/>
                    <a:pt x="1546" y="373"/>
                    <a:pt x="1546" y="240"/>
                  </a:cubicBezTo>
                  <a:cubicBezTo>
                    <a:pt x="1546" y="107"/>
                    <a:pt x="1199" y="0"/>
                    <a:pt x="773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2144993" y="5344345"/>
              <a:ext cx="128024" cy="54011"/>
            </a:xfrm>
            <a:custGeom>
              <a:avLst/>
              <a:gdLst/>
              <a:ahLst/>
              <a:cxnLst/>
              <a:rect l="l" t="t" r="r" b="b"/>
              <a:pathLst>
                <a:path w="2906" h="1226" extrusionOk="0">
                  <a:moveTo>
                    <a:pt x="1440" y="0"/>
                  </a:moveTo>
                  <a:cubicBezTo>
                    <a:pt x="667" y="0"/>
                    <a:pt x="1" y="293"/>
                    <a:pt x="1" y="613"/>
                  </a:cubicBezTo>
                  <a:cubicBezTo>
                    <a:pt x="1" y="933"/>
                    <a:pt x="667" y="1226"/>
                    <a:pt x="1440" y="1226"/>
                  </a:cubicBezTo>
                  <a:cubicBezTo>
                    <a:pt x="2239" y="1226"/>
                    <a:pt x="2905" y="933"/>
                    <a:pt x="2905" y="613"/>
                  </a:cubicBezTo>
                  <a:cubicBezTo>
                    <a:pt x="2905" y="293"/>
                    <a:pt x="2239" y="0"/>
                    <a:pt x="1440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2072214" y="5424128"/>
              <a:ext cx="45861" cy="14142"/>
            </a:xfrm>
            <a:custGeom>
              <a:avLst/>
              <a:gdLst/>
              <a:ahLst/>
              <a:cxnLst/>
              <a:rect l="l" t="t" r="r" b="b"/>
              <a:pathLst>
                <a:path w="1041" h="321" extrusionOk="0">
                  <a:moveTo>
                    <a:pt x="534" y="1"/>
                  </a:moveTo>
                  <a:cubicBezTo>
                    <a:pt x="241" y="1"/>
                    <a:pt x="1" y="81"/>
                    <a:pt x="1" y="161"/>
                  </a:cubicBezTo>
                  <a:cubicBezTo>
                    <a:pt x="1" y="241"/>
                    <a:pt x="241" y="321"/>
                    <a:pt x="534" y="321"/>
                  </a:cubicBezTo>
                  <a:cubicBezTo>
                    <a:pt x="800" y="321"/>
                    <a:pt x="1040" y="241"/>
                    <a:pt x="1040" y="161"/>
                  </a:cubicBezTo>
                  <a:cubicBezTo>
                    <a:pt x="1040" y="81"/>
                    <a:pt x="800" y="1"/>
                    <a:pt x="53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2534748" y="5474615"/>
              <a:ext cx="54055" cy="20001"/>
            </a:xfrm>
            <a:custGeom>
              <a:avLst/>
              <a:gdLst/>
              <a:ahLst/>
              <a:cxnLst/>
              <a:rect l="l" t="t" r="r" b="b"/>
              <a:pathLst>
                <a:path w="1227" h="454" extrusionOk="0">
                  <a:moveTo>
                    <a:pt x="613" y="1"/>
                  </a:moveTo>
                  <a:cubicBezTo>
                    <a:pt x="267" y="1"/>
                    <a:pt x="0" y="107"/>
                    <a:pt x="0" y="241"/>
                  </a:cubicBezTo>
                  <a:cubicBezTo>
                    <a:pt x="0" y="374"/>
                    <a:pt x="267" y="454"/>
                    <a:pt x="613" y="454"/>
                  </a:cubicBezTo>
                  <a:cubicBezTo>
                    <a:pt x="960" y="454"/>
                    <a:pt x="1226" y="374"/>
                    <a:pt x="1226" y="241"/>
                  </a:cubicBezTo>
                  <a:cubicBezTo>
                    <a:pt x="1226" y="107"/>
                    <a:pt x="960" y="1"/>
                    <a:pt x="61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1230543" y="4976882"/>
              <a:ext cx="117451" cy="21190"/>
            </a:xfrm>
            <a:custGeom>
              <a:avLst/>
              <a:gdLst/>
              <a:ahLst/>
              <a:cxnLst/>
              <a:rect l="l" t="t" r="r" b="b"/>
              <a:pathLst>
                <a:path w="2666" h="481" extrusionOk="0">
                  <a:moveTo>
                    <a:pt x="1333" y="1"/>
                  </a:moveTo>
                  <a:cubicBezTo>
                    <a:pt x="587" y="1"/>
                    <a:pt x="1" y="108"/>
                    <a:pt x="1" y="241"/>
                  </a:cubicBezTo>
                  <a:cubicBezTo>
                    <a:pt x="1" y="374"/>
                    <a:pt x="587" y="481"/>
                    <a:pt x="1333" y="481"/>
                  </a:cubicBezTo>
                  <a:cubicBezTo>
                    <a:pt x="2079" y="481"/>
                    <a:pt x="2665" y="374"/>
                    <a:pt x="2665" y="241"/>
                  </a:cubicBezTo>
                  <a:cubicBezTo>
                    <a:pt x="2665" y="108"/>
                    <a:pt x="2079" y="1"/>
                    <a:pt x="133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1373766" y="5030893"/>
              <a:ext cx="69299" cy="34099"/>
            </a:xfrm>
            <a:custGeom>
              <a:avLst/>
              <a:gdLst/>
              <a:ahLst/>
              <a:cxnLst/>
              <a:rect l="l" t="t" r="r" b="b"/>
              <a:pathLst>
                <a:path w="1573" h="774" extrusionOk="0">
                  <a:moveTo>
                    <a:pt x="773" y="1"/>
                  </a:moveTo>
                  <a:cubicBezTo>
                    <a:pt x="347" y="1"/>
                    <a:pt x="1" y="187"/>
                    <a:pt x="1" y="400"/>
                  </a:cubicBezTo>
                  <a:cubicBezTo>
                    <a:pt x="1" y="587"/>
                    <a:pt x="347" y="773"/>
                    <a:pt x="773" y="773"/>
                  </a:cubicBezTo>
                  <a:cubicBezTo>
                    <a:pt x="1200" y="773"/>
                    <a:pt x="1573" y="587"/>
                    <a:pt x="1573" y="400"/>
                  </a:cubicBezTo>
                  <a:cubicBezTo>
                    <a:pt x="1573" y="187"/>
                    <a:pt x="1200" y="1"/>
                    <a:pt x="77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1230543" y="5283285"/>
              <a:ext cx="89255" cy="9428"/>
            </a:xfrm>
            <a:custGeom>
              <a:avLst/>
              <a:gdLst/>
              <a:ahLst/>
              <a:cxnLst/>
              <a:rect l="l" t="t" r="r" b="b"/>
              <a:pathLst>
                <a:path w="2026" h="214" extrusionOk="0">
                  <a:moveTo>
                    <a:pt x="1013" y="0"/>
                  </a:moveTo>
                  <a:cubicBezTo>
                    <a:pt x="454" y="0"/>
                    <a:pt x="1" y="54"/>
                    <a:pt x="1" y="107"/>
                  </a:cubicBezTo>
                  <a:cubicBezTo>
                    <a:pt x="1" y="187"/>
                    <a:pt x="454" y="214"/>
                    <a:pt x="1013" y="214"/>
                  </a:cubicBezTo>
                  <a:cubicBezTo>
                    <a:pt x="1573" y="214"/>
                    <a:pt x="2026" y="187"/>
                    <a:pt x="2026" y="107"/>
                  </a:cubicBezTo>
                  <a:cubicBezTo>
                    <a:pt x="2026" y="54"/>
                    <a:pt x="1573" y="0"/>
                    <a:pt x="1013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1669595" y="6069798"/>
              <a:ext cx="93969" cy="41103"/>
            </a:xfrm>
            <a:custGeom>
              <a:avLst/>
              <a:gdLst/>
              <a:ahLst/>
              <a:cxnLst/>
              <a:rect l="l" t="t" r="r" b="b"/>
              <a:pathLst>
                <a:path w="2133" h="933" extrusionOk="0">
                  <a:moveTo>
                    <a:pt x="1066" y="0"/>
                  </a:moveTo>
                  <a:cubicBezTo>
                    <a:pt x="480" y="0"/>
                    <a:pt x="0" y="213"/>
                    <a:pt x="0" y="453"/>
                  </a:cubicBezTo>
                  <a:cubicBezTo>
                    <a:pt x="0" y="720"/>
                    <a:pt x="480" y="933"/>
                    <a:pt x="1066" y="933"/>
                  </a:cubicBezTo>
                  <a:cubicBezTo>
                    <a:pt x="1652" y="933"/>
                    <a:pt x="2132" y="720"/>
                    <a:pt x="2132" y="453"/>
                  </a:cubicBezTo>
                  <a:cubicBezTo>
                    <a:pt x="2132" y="213"/>
                    <a:pt x="1652" y="0"/>
                    <a:pt x="1066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5940155" y="5745774"/>
              <a:ext cx="68153" cy="20001"/>
            </a:xfrm>
            <a:custGeom>
              <a:avLst/>
              <a:gdLst/>
              <a:ahLst/>
              <a:cxnLst/>
              <a:rect l="l" t="t" r="r" b="b"/>
              <a:pathLst>
                <a:path w="1547" h="454" extrusionOk="0">
                  <a:moveTo>
                    <a:pt x="774" y="1"/>
                  </a:moveTo>
                  <a:cubicBezTo>
                    <a:pt x="347" y="1"/>
                    <a:pt x="1" y="108"/>
                    <a:pt x="1" y="214"/>
                  </a:cubicBezTo>
                  <a:cubicBezTo>
                    <a:pt x="1" y="347"/>
                    <a:pt x="347" y="454"/>
                    <a:pt x="774" y="454"/>
                  </a:cubicBezTo>
                  <a:cubicBezTo>
                    <a:pt x="1200" y="454"/>
                    <a:pt x="1546" y="347"/>
                    <a:pt x="1546" y="214"/>
                  </a:cubicBezTo>
                  <a:cubicBezTo>
                    <a:pt x="1546" y="108"/>
                    <a:pt x="1200" y="1"/>
                    <a:pt x="77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5761732" y="5765731"/>
              <a:ext cx="126834" cy="52866"/>
            </a:xfrm>
            <a:custGeom>
              <a:avLst/>
              <a:gdLst/>
              <a:ahLst/>
              <a:cxnLst/>
              <a:rect l="l" t="t" r="r" b="b"/>
              <a:pathLst>
                <a:path w="2879" h="1200" extrusionOk="0">
                  <a:moveTo>
                    <a:pt x="1440" y="1"/>
                  </a:moveTo>
                  <a:cubicBezTo>
                    <a:pt x="640" y="1"/>
                    <a:pt x="1" y="267"/>
                    <a:pt x="1" y="614"/>
                  </a:cubicBezTo>
                  <a:cubicBezTo>
                    <a:pt x="1" y="934"/>
                    <a:pt x="640" y="1200"/>
                    <a:pt x="1440" y="1200"/>
                  </a:cubicBezTo>
                  <a:cubicBezTo>
                    <a:pt x="2239" y="1200"/>
                    <a:pt x="2879" y="934"/>
                    <a:pt x="2879" y="614"/>
                  </a:cubicBezTo>
                  <a:cubicBezTo>
                    <a:pt x="2879" y="267"/>
                    <a:pt x="2239" y="1"/>
                    <a:pt x="144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5915528" y="5845558"/>
              <a:ext cx="45817" cy="12952"/>
            </a:xfrm>
            <a:custGeom>
              <a:avLst/>
              <a:gdLst/>
              <a:ahLst/>
              <a:cxnLst/>
              <a:rect l="l" t="t" r="r" b="b"/>
              <a:pathLst>
                <a:path w="1040" h="294" extrusionOk="0">
                  <a:moveTo>
                    <a:pt x="507" y="1"/>
                  </a:moveTo>
                  <a:cubicBezTo>
                    <a:pt x="240" y="1"/>
                    <a:pt x="0" y="54"/>
                    <a:pt x="0" y="134"/>
                  </a:cubicBezTo>
                  <a:cubicBezTo>
                    <a:pt x="0" y="241"/>
                    <a:pt x="240" y="294"/>
                    <a:pt x="507" y="294"/>
                  </a:cubicBezTo>
                  <a:cubicBezTo>
                    <a:pt x="800" y="294"/>
                    <a:pt x="1040" y="241"/>
                    <a:pt x="1040" y="134"/>
                  </a:cubicBezTo>
                  <a:cubicBezTo>
                    <a:pt x="1040" y="54"/>
                    <a:pt x="800" y="1"/>
                    <a:pt x="507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5538726" y="5745774"/>
              <a:ext cx="55201" cy="20001"/>
            </a:xfrm>
            <a:custGeom>
              <a:avLst/>
              <a:gdLst/>
              <a:ahLst/>
              <a:cxnLst/>
              <a:rect l="l" t="t" r="r" b="b"/>
              <a:pathLst>
                <a:path w="1253" h="454" extrusionOk="0">
                  <a:moveTo>
                    <a:pt x="613" y="1"/>
                  </a:moveTo>
                  <a:cubicBezTo>
                    <a:pt x="293" y="1"/>
                    <a:pt x="0" y="108"/>
                    <a:pt x="0" y="214"/>
                  </a:cubicBezTo>
                  <a:cubicBezTo>
                    <a:pt x="0" y="347"/>
                    <a:pt x="293" y="454"/>
                    <a:pt x="613" y="454"/>
                  </a:cubicBezTo>
                  <a:cubicBezTo>
                    <a:pt x="959" y="454"/>
                    <a:pt x="1252" y="347"/>
                    <a:pt x="1252" y="214"/>
                  </a:cubicBezTo>
                  <a:cubicBezTo>
                    <a:pt x="1252" y="108"/>
                    <a:pt x="959" y="1"/>
                    <a:pt x="61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7145764" y="5292668"/>
              <a:ext cx="111547" cy="34099"/>
            </a:xfrm>
            <a:custGeom>
              <a:avLst/>
              <a:gdLst/>
              <a:ahLst/>
              <a:cxnLst/>
              <a:rect l="l" t="t" r="r" b="b"/>
              <a:pathLst>
                <a:path w="2532" h="774" extrusionOk="0">
                  <a:moveTo>
                    <a:pt x="1253" y="1"/>
                  </a:moveTo>
                  <a:cubicBezTo>
                    <a:pt x="560" y="1"/>
                    <a:pt x="0" y="187"/>
                    <a:pt x="0" y="400"/>
                  </a:cubicBezTo>
                  <a:cubicBezTo>
                    <a:pt x="0" y="614"/>
                    <a:pt x="560" y="773"/>
                    <a:pt x="1253" y="773"/>
                  </a:cubicBezTo>
                  <a:cubicBezTo>
                    <a:pt x="1972" y="773"/>
                    <a:pt x="2532" y="614"/>
                    <a:pt x="2532" y="400"/>
                  </a:cubicBezTo>
                  <a:cubicBezTo>
                    <a:pt x="2532" y="187"/>
                    <a:pt x="1972" y="1"/>
                    <a:pt x="125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7386393" y="5371306"/>
              <a:ext cx="59915" cy="10617"/>
            </a:xfrm>
            <a:custGeom>
              <a:avLst/>
              <a:gdLst/>
              <a:ahLst/>
              <a:cxnLst/>
              <a:rect l="l" t="t" r="r" b="b"/>
              <a:pathLst>
                <a:path w="1360" h="241" extrusionOk="0">
                  <a:moveTo>
                    <a:pt x="693" y="1"/>
                  </a:moveTo>
                  <a:cubicBezTo>
                    <a:pt x="294" y="1"/>
                    <a:pt x="1" y="54"/>
                    <a:pt x="1" y="108"/>
                  </a:cubicBezTo>
                  <a:cubicBezTo>
                    <a:pt x="1" y="187"/>
                    <a:pt x="294" y="241"/>
                    <a:pt x="693" y="241"/>
                  </a:cubicBezTo>
                  <a:cubicBezTo>
                    <a:pt x="1066" y="241"/>
                    <a:pt x="1360" y="187"/>
                    <a:pt x="1360" y="108"/>
                  </a:cubicBezTo>
                  <a:cubicBezTo>
                    <a:pt x="1360" y="54"/>
                    <a:pt x="1066" y="1"/>
                    <a:pt x="69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5056235" y="4927584"/>
              <a:ext cx="68153" cy="20001"/>
            </a:xfrm>
            <a:custGeom>
              <a:avLst/>
              <a:gdLst/>
              <a:ahLst/>
              <a:cxnLst/>
              <a:rect l="l" t="t" r="r" b="b"/>
              <a:pathLst>
                <a:path w="1547" h="454" extrusionOk="0">
                  <a:moveTo>
                    <a:pt x="773" y="1"/>
                  </a:moveTo>
                  <a:cubicBezTo>
                    <a:pt x="347" y="1"/>
                    <a:pt x="1" y="107"/>
                    <a:pt x="1" y="241"/>
                  </a:cubicBezTo>
                  <a:cubicBezTo>
                    <a:pt x="1" y="374"/>
                    <a:pt x="347" y="454"/>
                    <a:pt x="773" y="454"/>
                  </a:cubicBezTo>
                  <a:cubicBezTo>
                    <a:pt x="1200" y="454"/>
                    <a:pt x="1546" y="374"/>
                    <a:pt x="1546" y="241"/>
                  </a:cubicBezTo>
                  <a:cubicBezTo>
                    <a:pt x="1546" y="107"/>
                    <a:pt x="1200" y="1"/>
                    <a:pt x="77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4877813" y="4947541"/>
              <a:ext cx="126834" cy="54055"/>
            </a:xfrm>
            <a:custGeom>
              <a:avLst/>
              <a:gdLst/>
              <a:ahLst/>
              <a:cxnLst/>
              <a:rect l="l" t="t" r="r" b="b"/>
              <a:pathLst>
                <a:path w="2879" h="1227" extrusionOk="0">
                  <a:moveTo>
                    <a:pt x="1439" y="1"/>
                  </a:moveTo>
                  <a:cubicBezTo>
                    <a:pt x="640" y="1"/>
                    <a:pt x="0" y="294"/>
                    <a:pt x="0" y="614"/>
                  </a:cubicBezTo>
                  <a:cubicBezTo>
                    <a:pt x="0" y="933"/>
                    <a:pt x="640" y="1227"/>
                    <a:pt x="1439" y="1227"/>
                  </a:cubicBezTo>
                  <a:cubicBezTo>
                    <a:pt x="2239" y="1227"/>
                    <a:pt x="2878" y="933"/>
                    <a:pt x="2878" y="614"/>
                  </a:cubicBezTo>
                  <a:cubicBezTo>
                    <a:pt x="2878" y="294"/>
                    <a:pt x="2239" y="1"/>
                    <a:pt x="1439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5031609" y="5027369"/>
              <a:ext cx="45817" cy="14142"/>
            </a:xfrm>
            <a:custGeom>
              <a:avLst/>
              <a:gdLst/>
              <a:ahLst/>
              <a:cxnLst/>
              <a:rect l="l" t="t" r="r" b="b"/>
              <a:pathLst>
                <a:path w="1040" h="321" extrusionOk="0">
                  <a:moveTo>
                    <a:pt x="506" y="1"/>
                  </a:moveTo>
                  <a:cubicBezTo>
                    <a:pt x="240" y="1"/>
                    <a:pt x="0" y="81"/>
                    <a:pt x="0" y="161"/>
                  </a:cubicBezTo>
                  <a:cubicBezTo>
                    <a:pt x="0" y="241"/>
                    <a:pt x="240" y="320"/>
                    <a:pt x="506" y="320"/>
                  </a:cubicBezTo>
                  <a:cubicBezTo>
                    <a:pt x="799" y="320"/>
                    <a:pt x="1039" y="241"/>
                    <a:pt x="1039" y="161"/>
                  </a:cubicBezTo>
                  <a:cubicBezTo>
                    <a:pt x="1039" y="81"/>
                    <a:pt x="799" y="1"/>
                    <a:pt x="506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7" name="Google Shape;157;p8"/>
            <p:cNvSpPr/>
            <p:nvPr/>
          </p:nvSpPr>
          <p:spPr>
            <a:xfrm>
              <a:off x="7784341" y="4634134"/>
              <a:ext cx="111547" cy="34099"/>
            </a:xfrm>
            <a:custGeom>
              <a:avLst/>
              <a:gdLst/>
              <a:ahLst/>
              <a:cxnLst/>
              <a:rect l="l" t="t" r="r" b="b"/>
              <a:pathLst>
                <a:path w="2532" h="774" extrusionOk="0">
                  <a:moveTo>
                    <a:pt x="1253" y="0"/>
                  </a:moveTo>
                  <a:cubicBezTo>
                    <a:pt x="560" y="0"/>
                    <a:pt x="1" y="160"/>
                    <a:pt x="1" y="373"/>
                  </a:cubicBezTo>
                  <a:cubicBezTo>
                    <a:pt x="1" y="587"/>
                    <a:pt x="560" y="773"/>
                    <a:pt x="1253" y="773"/>
                  </a:cubicBezTo>
                  <a:cubicBezTo>
                    <a:pt x="1972" y="773"/>
                    <a:pt x="2532" y="587"/>
                    <a:pt x="2532" y="373"/>
                  </a:cubicBezTo>
                  <a:cubicBezTo>
                    <a:pt x="2532" y="160"/>
                    <a:pt x="1972" y="0"/>
                    <a:pt x="1253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8024970" y="4712772"/>
              <a:ext cx="59915" cy="9428"/>
            </a:xfrm>
            <a:custGeom>
              <a:avLst/>
              <a:gdLst/>
              <a:ahLst/>
              <a:cxnLst/>
              <a:rect l="l" t="t" r="r" b="b"/>
              <a:pathLst>
                <a:path w="1360" h="214" extrusionOk="0">
                  <a:moveTo>
                    <a:pt x="667" y="1"/>
                  </a:moveTo>
                  <a:cubicBezTo>
                    <a:pt x="294" y="1"/>
                    <a:pt x="1" y="54"/>
                    <a:pt x="1" y="107"/>
                  </a:cubicBezTo>
                  <a:cubicBezTo>
                    <a:pt x="1" y="161"/>
                    <a:pt x="294" y="214"/>
                    <a:pt x="667" y="214"/>
                  </a:cubicBezTo>
                  <a:cubicBezTo>
                    <a:pt x="1067" y="214"/>
                    <a:pt x="1360" y="161"/>
                    <a:pt x="1360" y="107"/>
                  </a:cubicBezTo>
                  <a:cubicBezTo>
                    <a:pt x="1360" y="54"/>
                    <a:pt x="1067" y="1"/>
                    <a:pt x="667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120049" y="5062613"/>
              <a:ext cx="8514246" cy="413236"/>
            </a:xfrm>
            <a:custGeom>
              <a:avLst/>
              <a:gdLst/>
              <a:ahLst/>
              <a:cxnLst/>
              <a:rect l="l" t="t" r="r" b="b"/>
              <a:pathLst>
                <a:path w="193264" h="9380" extrusionOk="0">
                  <a:moveTo>
                    <a:pt x="96645" y="0"/>
                  </a:moveTo>
                  <a:cubicBezTo>
                    <a:pt x="43274" y="0"/>
                    <a:pt x="1" y="2078"/>
                    <a:pt x="1" y="4690"/>
                  </a:cubicBezTo>
                  <a:cubicBezTo>
                    <a:pt x="1" y="7274"/>
                    <a:pt x="43274" y="9379"/>
                    <a:pt x="96645" y="9379"/>
                  </a:cubicBezTo>
                  <a:cubicBezTo>
                    <a:pt x="150017" y="9379"/>
                    <a:pt x="193263" y="7274"/>
                    <a:pt x="193263" y="4690"/>
                  </a:cubicBezTo>
                  <a:cubicBezTo>
                    <a:pt x="193263" y="2078"/>
                    <a:pt x="150017" y="0"/>
                    <a:pt x="96645" y="0"/>
                  </a:cubicBezTo>
                  <a:close/>
                </a:path>
              </a:pathLst>
            </a:custGeom>
            <a:solidFill>
              <a:srgbClr val="3B3B3B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824400" y="4387602"/>
              <a:ext cx="7336788" cy="44"/>
            </a:xfrm>
            <a:custGeom>
              <a:avLst/>
              <a:gdLst/>
              <a:ahLst/>
              <a:cxnLst/>
              <a:rect l="l" t="t" r="r" b="b"/>
              <a:pathLst>
                <a:path w="166537" h="1" extrusionOk="0">
                  <a:moveTo>
                    <a:pt x="0" y="1"/>
                  </a:moveTo>
                  <a:lnTo>
                    <a:pt x="166537" y="1"/>
                  </a:lnTo>
                </a:path>
              </a:pathLst>
            </a:custGeom>
            <a:solidFill>
              <a:srgbClr val="D2D7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824400" y="3173843"/>
              <a:ext cx="7336788" cy="1580077"/>
            </a:xfrm>
            <a:custGeom>
              <a:avLst/>
              <a:gdLst/>
              <a:ahLst/>
              <a:cxnLst/>
              <a:rect l="l" t="t" r="r" b="b"/>
              <a:pathLst>
                <a:path w="166537" h="35866" extrusionOk="0">
                  <a:moveTo>
                    <a:pt x="0" y="0"/>
                  </a:moveTo>
                  <a:lnTo>
                    <a:pt x="0" y="35865"/>
                  </a:lnTo>
                  <a:lnTo>
                    <a:pt x="166537" y="35865"/>
                  </a:lnTo>
                  <a:lnTo>
                    <a:pt x="166537" y="0"/>
                  </a:lnTo>
                  <a:close/>
                </a:path>
              </a:pathLst>
            </a:custGeom>
            <a:solidFill>
              <a:srgbClr val="2B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-638633" y="3683295"/>
              <a:ext cx="1632943" cy="1632899"/>
            </a:xfrm>
            <a:custGeom>
              <a:avLst/>
              <a:gdLst/>
              <a:ahLst/>
              <a:cxnLst/>
              <a:rect l="l" t="t" r="r" b="b"/>
              <a:pathLst>
                <a:path w="37066" h="37065" extrusionOk="0">
                  <a:moveTo>
                    <a:pt x="18546" y="0"/>
                  </a:moveTo>
                  <a:cubicBezTo>
                    <a:pt x="8314" y="0"/>
                    <a:pt x="1" y="8287"/>
                    <a:pt x="1" y="18519"/>
                  </a:cubicBezTo>
                  <a:cubicBezTo>
                    <a:pt x="1" y="28751"/>
                    <a:pt x="8314" y="37065"/>
                    <a:pt x="18546" y="37065"/>
                  </a:cubicBezTo>
                  <a:cubicBezTo>
                    <a:pt x="28778" y="37065"/>
                    <a:pt x="37065" y="28751"/>
                    <a:pt x="37065" y="18519"/>
                  </a:cubicBezTo>
                  <a:cubicBezTo>
                    <a:pt x="37065" y="8287"/>
                    <a:pt x="28778" y="0"/>
                    <a:pt x="185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-306414" y="4015514"/>
              <a:ext cx="968505" cy="967316"/>
            </a:xfrm>
            <a:custGeom>
              <a:avLst/>
              <a:gdLst/>
              <a:ahLst/>
              <a:cxnLst/>
              <a:rect l="l" t="t" r="r" b="b"/>
              <a:pathLst>
                <a:path w="21984" h="21957" extrusionOk="0">
                  <a:moveTo>
                    <a:pt x="11005" y="0"/>
                  </a:moveTo>
                  <a:cubicBezTo>
                    <a:pt x="4930" y="0"/>
                    <a:pt x="1" y="4903"/>
                    <a:pt x="1" y="10978"/>
                  </a:cubicBezTo>
                  <a:cubicBezTo>
                    <a:pt x="1" y="17053"/>
                    <a:pt x="4930" y="21956"/>
                    <a:pt x="11005" y="21956"/>
                  </a:cubicBezTo>
                  <a:cubicBezTo>
                    <a:pt x="17081" y="21956"/>
                    <a:pt x="21983" y="17053"/>
                    <a:pt x="21983" y="10978"/>
                  </a:cubicBezTo>
                  <a:cubicBezTo>
                    <a:pt x="21983" y="4903"/>
                    <a:pt x="17081" y="0"/>
                    <a:pt x="11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-129137" y="4191558"/>
              <a:ext cx="615140" cy="615184"/>
            </a:xfrm>
            <a:custGeom>
              <a:avLst/>
              <a:gdLst/>
              <a:ahLst/>
              <a:cxnLst/>
              <a:rect l="l" t="t" r="r" b="b"/>
              <a:pathLst>
                <a:path w="13963" h="13964" extrusionOk="0">
                  <a:moveTo>
                    <a:pt x="6981" y="1"/>
                  </a:moveTo>
                  <a:cubicBezTo>
                    <a:pt x="3118" y="1"/>
                    <a:pt x="0" y="3118"/>
                    <a:pt x="0" y="6982"/>
                  </a:cubicBezTo>
                  <a:cubicBezTo>
                    <a:pt x="0" y="10846"/>
                    <a:pt x="3118" y="13963"/>
                    <a:pt x="6981" y="13963"/>
                  </a:cubicBezTo>
                  <a:cubicBezTo>
                    <a:pt x="10845" y="13963"/>
                    <a:pt x="13963" y="10846"/>
                    <a:pt x="13963" y="6982"/>
                  </a:cubicBezTo>
                  <a:cubicBezTo>
                    <a:pt x="13963" y="3118"/>
                    <a:pt x="10845" y="1"/>
                    <a:pt x="6981" y="1"/>
                  </a:cubicBezTo>
                  <a:close/>
                </a:path>
              </a:pathLst>
            </a:custGeom>
            <a:solidFill>
              <a:srgbClr val="3B3B3B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8057992" y="3646906"/>
              <a:ext cx="1669332" cy="1669288"/>
            </a:xfrm>
            <a:custGeom>
              <a:avLst/>
              <a:gdLst/>
              <a:ahLst/>
              <a:cxnLst/>
              <a:rect l="l" t="t" r="r" b="b"/>
              <a:pathLst>
                <a:path w="37892" h="37891" extrusionOk="0">
                  <a:moveTo>
                    <a:pt x="18946" y="0"/>
                  </a:moveTo>
                  <a:cubicBezTo>
                    <a:pt x="8474" y="0"/>
                    <a:pt x="1" y="8474"/>
                    <a:pt x="1" y="18945"/>
                  </a:cubicBezTo>
                  <a:cubicBezTo>
                    <a:pt x="1" y="29391"/>
                    <a:pt x="8474" y="37891"/>
                    <a:pt x="18946" y="37891"/>
                  </a:cubicBezTo>
                  <a:cubicBezTo>
                    <a:pt x="29418" y="37891"/>
                    <a:pt x="37891" y="29391"/>
                    <a:pt x="37891" y="18945"/>
                  </a:cubicBezTo>
                  <a:cubicBezTo>
                    <a:pt x="37891" y="8474"/>
                    <a:pt x="29418" y="0"/>
                    <a:pt x="189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8397259" y="3986129"/>
              <a:ext cx="990797" cy="989652"/>
            </a:xfrm>
            <a:custGeom>
              <a:avLst/>
              <a:gdLst/>
              <a:ahLst/>
              <a:cxnLst/>
              <a:rect l="l" t="t" r="r" b="b"/>
              <a:pathLst>
                <a:path w="22490" h="22464" extrusionOk="0">
                  <a:moveTo>
                    <a:pt x="11245" y="1"/>
                  </a:moveTo>
                  <a:cubicBezTo>
                    <a:pt x="5037" y="1"/>
                    <a:pt x="1" y="5037"/>
                    <a:pt x="1" y="11245"/>
                  </a:cubicBezTo>
                  <a:cubicBezTo>
                    <a:pt x="1" y="17427"/>
                    <a:pt x="5037" y="22463"/>
                    <a:pt x="11245" y="22463"/>
                  </a:cubicBezTo>
                  <a:cubicBezTo>
                    <a:pt x="17454" y="22463"/>
                    <a:pt x="22490" y="17427"/>
                    <a:pt x="22490" y="11245"/>
                  </a:cubicBezTo>
                  <a:cubicBezTo>
                    <a:pt x="22490" y="5037"/>
                    <a:pt x="17454" y="1"/>
                    <a:pt x="112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8578061" y="4165741"/>
              <a:ext cx="629238" cy="630427"/>
            </a:xfrm>
            <a:custGeom>
              <a:avLst/>
              <a:gdLst/>
              <a:ahLst/>
              <a:cxnLst/>
              <a:rect l="l" t="t" r="r" b="b"/>
              <a:pathLst>
                <a:path w="14283" h="14310" extrusionOk="0">
                  <a:moveTo>
                    <a:pt x="7141" y="1"/>
                  </a:moveTo>
                  <a:cubicBezTo>
                    <a:pt x="3198" y="1"/>
                    <a:pt x="0" y="3198"/>
                    <a:pt x="0" y="7168"/>
                  </a:cubicBezTo>
                  <a:cubicBezTo>
                    <a:pt x="0" y="11112"/>
                    <a:pt x="3198" y="14309"/>
                    <a:pt x="7141" y="14309"/>
                  </a:cubicBezTo>
                  <a:cubicBezTo>
                    <a:pt x="11085" y="14309"/>
                    <a:pt x="14282" y="11112"/>
                    <a:pt x="14282" y="7168"/>
                  </a:cubicBezTo>
                  <a:cubicBezTo>
                    <a:pt x="14282" y="3198"/>
                    <a:pt x="11085" y="1"/>
                    <a:pt x="7141" y="1"/>
                  </a:cubicBezTo>
                  <a:close/>
                </a:path>
              </a:pathLst>
            </a:custGeom>
            <a:solidFill>
              <a:srgbClr val="3B3B3B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200" y="-1041600"/>
              <a:ext cx="9143947" cy="5928173"/>
            </a:xfrm>
            <a:custGeom>
              <a:avLst/>
              <a:gdLst/>
              <a:ahLst/>
              <a:cxnLst/>
              <a:rect l="l" t="t" r="r" b="b"/>
              <a:pathLst>
                <a:path w="166564" h="134563" extrusionOk="0">
                  <a:moveTo>
                    <a:pt x="166537" y="1"/>
                  </a:moveTo>
                  <a:lnTo>
                    <a:pt x="0" y="1"/>
                  </a:lnTo>
                  <a:lnTo>
                    <a:pt x="0" y="106931"/>
                  </a:lnTo>
                  <a:cubicBezTo>
                    <a:pt x="5836" y="106744"/>
                    <a:pt x="9699" y="108529"/>
                    <a:pt x="13004" y="112446"/>
                  </a:cubicBezTo>
                  <a:cubicBezTo>
                    <a:pt x="16494" y="116576"/>
                    <a:pt x="17986" y="123451"/>
                    <a:pt x="17826" y="128887"/>
                  </a:cubicBezTo>
                  <a:cubicBezTo>
                    <a:pt x="17720" y="132750"/>
                    <a:pt x="18652" y="134242"/>
                    <a:pt x="20837" y="134429"/>
                  </a:cubicBezTo>
                  <a:cubicBezTo>
                    <a:pt x="22090" y="134536"/>
                    <a:pt x="64403" y="134562"/>
                    <a:pt x="75035" y="134562"/>
                  </a:cubicBezTo>
                  <a:lnTo>
                    <a:pt x="135601" y="134562"/>
                  </a:lnTo>
                  <a:cubicBezTo>
                    <a:pt x="138479" y="134562"/>
                    <a:pt x="144234" y="134562"/>
                    <a:pt x="145753" y="134429"/>
                  </a:cubicBezTo>
                  <a:cubicBezTo>
                    <a:pt x="147911" y="134242"/>
                    <a:pt x="148844" y="132777"/>
                    <a:pt x="148737" y="128887"/>
                  </a:cubicBezTo>
                  <a:cubicBezTo>
                    <a:pt x="148578" y="123451"/>
                    <a:pt x="150070" y="116576"/>
                    <a:pt x="153560" y="112446"/>
                  </a:cubicBezTo>
                  <a:cubicBezTo>
                    <a:pt x="156891" y="108529"/>
                    <a:pt x="160728" y="106771"/>
                    <a:pt x="166564" y="1069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3679296" y="986865"/>
              <a:ext cx="132694" cy="93969"/>
            </a:xfrm>
            <a:custGeom>
              <a:avLst/>
              <a:gdLst/>
              <a:ahLst/>
              <a:cxnLst/>
              <a:rect l="l" t="t" r="r" b="b"/>
              <a:pathLst>
                <a:path w="3012" h="2133" extrusionOk="0">
                  <a:moveTo>
                    <a:pt x="3011" y="1"/>
                  </a:moveTo>
                  <a:lnTo>
                    <a:pt x="3011" y="1"/>
                  </a:lnTo>
                  <a:cubicBezTo>
                    <a:pt x="2825" y="54"/>
                    <a:pt x="2638" y="107"/>
                    <a:pt x="2451" y="187"/>
                  </a:cubicBezTo>
                  <a:lnTo>
                    <a:pt x="2185" y="294"/>
                  </a:lnTo>
                  <a:cubicBezTo>
                    <a:pt x="2105" y="347"/>
                    <a:pt x="1999" y="401"/>
                    <a:pt x="1919" y="454"/>
                  </a:cubicBezTo>
                  <a:cubicBezTo>
                    <a:pt x="1732" y="560"/>
                    <a:pt x="1519" y="694"/>
                    <a:pt x="1332" y="827"/>
                  </a:cubicBezTo>
                  <a:cubicBezTo>
                    <a:pt x="986" y="1067"/>
                    <a:pt x="666" y="1360"/>
                    <a:pt x="400" y="1680"/>
                  </a:cubicBezTo>
                  <a:cubicBezTo>
                    <a:pt x="240" y="1839"/>
                    <a:pt x="133" y="1973"/>
                    <a:pt x="0" y="2133"/>
                  </a:cubicBezTo>
                  <a:cubicBezTo>
                    <a:pt x="187" y="2026"/>
                    <a:pt x="346" y="1919"/>
                    <a:pt x="506" y="1813"/>
                  </a:cubicBezTo>
                  <a:lnTo>
                    <a:pt x="986" y="1466"/>
                  </a:lnTo>
                  <a:cubicBezTo>
                    <a:pt x="1172" y="1333"/>
                    <a:pt x="1332" y="1200"/>
                    <a:pt x="1519" y="1067"/>
                  </a:cubicBezTo>
                  <a:cubicBezTo>
                    <a:pt x="1705" y="933"/>
                    <a:pt x="1892" y="800"/>
                    <a:pt x="2078" y="667"/>
                  </a:cubicBezTo>
                  <a:cubicBezTo>
                    <a:pt x="2158" y="614"/>
                    <a:pt x="2238" y="534"/>
                    <a:pt x="2318" y="481"/>
                  </a:cubicBezTo>
                  <a:cubicBezTo>
                    <a:pt x="2398" y="454"/>
                    <a:pt x="2478" y="401"/>
                    <a:pt x="2558" y="347"/>
                  </a:cubicBezTo>
                  <a:cubicBezTo>
                    <a:pt x="2718" y="241"/>
                    <a:pt x="2878" y="134"/>
                    <a:pt x="3011" y="1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3769653" y="1009201"/>
              <a:ext cx="93969" cy="170229"/>
            </a:xfrm>
            <a:custGeom>
              <a:avLst/>
              <a:gdLst/>
              <a:ahLst/>
              <a:cxnLst/>
              <a:rect l="l" t="t" r="r" b="b"/>
              <a:pathLst>
                <a:path w="2133" h="3864" extrusionOk="0">
                  <a:moveTo>
                    <a:pt x="2132" y="0"/>
                  </a:moveTo>
                  <a:lnTo>
                    <a:pt x="2132" y="0"/>
                  </a:lnTo>
                  <a:cubicBezTo>
                    <a:pt x="2053" y="80"/>
                    <a:pt x="1999" y="187"/>
                    <a:pt x="1946" y="267"/>
                  </a:cubicBezTo>
                  <a:cubicBezTo>
                    <a:pt x="1893" y="347"/>
                    <a:pt x="1813" y="453"/>
                    <a:pt x="1786" y="533"/>
                  </a:cubicBezTo>
                  <a:cubicBezTo>
                    <a:pt x="1733" y="640"/>
                    <a:pt x="1706" y="746"/>
                    <a:pt x="1653" y="826"/>
                  </a:cubicBezTo>
                  <a:cubicBezTo>
                    <a:pt x="1626" y="879"/>
                    <a:pt x="1626" y="933"/>
                    <a:pt x="1626" y="1013"/>
                  </a:cubicBezTo>
                  <a:lnTo>
                    <a:pt x="1612" y="1056"/>
                  </a:lnTo>
                  <a:lnTo>
                    <a:pt x="1612" y="1056"/>
                  </a:lnTo>
                  <a:lnTo>
                    <a:pt x="1466" y="1093"/>
                  </a:lnTo>
                  <a:lnTo>
                    <a:pt x="1253" y="1119"/>
                  </a:lnTo>
                  <a:cubicBezTo>
                    <a:pt x="1147" y="1146"/>
                    <a:pt x="1067" y="1173"/>
                    <a:pt x="987" y="1199"/>
                  </a:cubicBezTo>
                  <a:cubicBezTo>
                    <a:pt x="907" y="1226"/>
                    <a:pt x="853" y="1253"/>
                    <a:pt x="774" y="1279"/>
                  </a:cubicBezTo>
                  <a:lnTo>
                    <a:pt x="720" y="1279"/>
                  </a:lnTo>
                  <a:lnTo>
                    <a:pt x="667" y="1332"/>
                  </a:lnTo>
                  <a:lnTo>
                    <a:pt x="587" y="1412"/>
                  </a:lnTo>
                  <a:cubicBezTo>
                    <a:pt x="534" y="1466"/>
                    <a:pt x="480" y="1546"/>
                    <a:pt x="427" y="1599"/>
                  </a:cubicBezTo>
                  <a:lnTo>
                    <a:pt x="294" y="1812"/>
                  </a:lnTo>
                  <a:lnTo>
                    <a:pt x="214" y="2025"/>
                  </a:lnTo>
                  <a:cubicBezTo>
                    <a:pt x="134" y="2185"/>
                    <a:pt x="81" y="2318"/>
                    <a:pt x="54" y="2478"/>
                  </a:cubicBezTo>
                  <a:cubicBezTo>
                    <a:pt x="54" y="2558"/>
                    <a:pt x="27" y="2638"/>
                    <a:pt x="27" y="2718"/>
                  </a:cubicBezTo>
                  <a:cubicBezTo>
                    <a:pt x="1" y="2798"/>
                    <a:pt x="1" y="2878"/>
                    <a:pt x="1" y="2958"/>
                  </a:cubicBezTo>
                  <a:lnTo>
                    <a:pt x="1" y="3171"/>
                  </a:lnTo>
                  <a:cubicBezTo>
                    <a:pt x="1" y="3251"/>
                    <a:pt x="1" y="3331"/>
                    <a:pt x="1" y="3411"/>
                  </a:cubicBezTo>
                  <a:cubicBezTo>
                    <a:pt x="1" y="3571"/>
                    <a:pt x="27" y="3704"/>
                    <a:pt x="81" y="3864"/>
                  </a:cubicBezTo>
                  <a:lnTo>
                    <a:pt x="81" y="3624"/>
                  </a:lnTo>
                  <a:cubicBezTo>
                    <a:pt x="81" y="3544"/>
                    <a:pt x="81" y="3464"/>
                    <a:pt x="107" y="3411"/>
                  </a:cubicBezTo>
                  <a:cubicBezTo>
                    <a:pt x="134" y="3278"/>
                    <a:pt x="161" y="3144"/>
                    <a:pt x="214" y="3011"/>
                  </a:cubicBezTo>
                  <a:cubicBezTo>
                    <a:pt x="241" y="2878"/>
                    <a:pt x="294" y="2718"/>
                    <a:pt x="321" y="2585"/>
                  </a:cubicBezTo>
                  <a:cubicBezTo>
                    <a:pt x="374" y="2452"/>
                    <a:pt x="427" y="2318"/>
                    <a:pt x="507" y="2185"/>
                  </a:cubicBezTo>
                  <a:lnTo>
                    <a:pt x="587" y="1999"/>
                  </a:lnTo>
                  <a:lnTo>
                    <a:pt x="694" y="1839"/>
                  </a:lnTo>
                  <a:lnTo>
                    <a:pt x="774" y="1759"/>
                  </a:lnTo>
                  <a:lnTo>
                    <a:pt x="827" y="1679"/>
                  </a:lnTo>
                  <a:lnTo>
                    <a:pt x="907" y="1599"/>
                  </a:lnTo>
                  <a:lnTo>
                    <a:pt x="933" y="1572"/>
                  </a:lnTo>
                  <a:cubicBezTo>
                    <a:pt x="987" y="1546"/>
                    <a:pt x="1067" y="1492"/>
                    <a:pt x="1147" y="1466"/>
                  </a:cubicBezTo>
                  <a:cubicBezTo>
                    <a:pt x="1200" y="1466"/>
                    <a:pt x="1253" y="1439"/>
                    <a:pt x="1306" y="1439"/>
                  </a:cubicBezTo>
                  <a:cubicBezTo>
                    <a:pt x="1466" y="1386"/>
                    <a:pt x="1626" y="1359"/>
                    <a:pt x="1759" y="1306"/>
                  </a:cubicBezTo>
                  <a:lnTo>
                    <a:pt x="1839" y="1279"/>
                  </a:lnTo>
                  <a:lnTo>
                    <a:pt x="1839" y="1173"/>
                  </a:lnTo>
                  <a:cubicBezTo>
                    <a:pt x="1866" y="1093"/>
                    <a:pt x="1839" y="986"/>
                    <a:pt x="1866" y="879"/>
                  </a:cubicBezTo>
                  <a:cubicBezTo>
                    <a:pt x="1893" y="800"/>
                    <a:pt x="1919" y="693"/>
                    <a:pt x="1946" y="586"/>
                  </a:cubicBezTo>
                  <a:cubicBezTo>
                    <a:pt x="1999" y="400"/>
                    <a:pt x="2053" y="213"/>
                    <a:pt x="2132" y="0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824400" y="-476951"/>
              <a:ext cx="7336788" cy="72823"/>
            </a:xfrm>
            <a:custGeom>
              <a:avLst/>
              <a:gdLst/>
              <a:ahLst/>
              <a:cxnLst/>
              <a:rect l="l" t="t" r="r" b="b"/>
              <a:pathLst>
                <a:path w="166537" h="1653" extrusionOk="0">
                  <a:moveTo>
                    <a:pt x="0" y="1"/>
                  </a:moveTo>
                  <a:lnTo>
                    <a:pt x="0" y="1653"/>
                  </a:lnTo>
                  <a:lnTo>
                    <a:pt x="166537" y="1653"/>
                  </a:lnTo>
                  <a:lnTo>
                    <a:pt x="1665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824400" y="-695287"/>
              <a:ext cx="7336788" cy="82207"/>
            </a:xfrm>
            <a:custGeom>
              <a:avLst/>
              <a:gdLst/>
              <a:ahLst/>
              <a:cxnLst/>
              <a:rect l="l" t="t" r="r" b="b"/>
              <a:pathLst>
                <a:path w="166537" h="1866" extrusionOk="0">
                  <a:moveTo>
                    <a:pt x="0" y="0"/>
                  </a:moveTo>
                  <a:lnTo>
                    <a:pt x="0" y="1866"/>
                  </a:lnTo>
                  <a:lnTo>
                    <a:pt x="166537" y="1866"/>
                  </a:lnTo>
                  <a:lnTo>
                    <a:pt x="166537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303175" y="3519550"/>
              <a:ext cx="8514347" cy="1024235"/>
            </a:xfrm>
            <a:custGeom>
              <a:avLst/>
              <a:gdLst/>
              <a:ahLst/>
              <a:cxnLst/>
              <a:rect l="l" t="t" r="r" b="b"/>
              <a:pathLst>
                <a:path w="170988" h="23249" extrusionOk="0">
                  <a:moveTo>
                    <a:pt x="3628" y="0"/>
                  </a:moveTo>
                  <a:cubicBezTo>
                    <a:pt x="3225" y="0"/>
                    <a:pt x="2825" y="14"/>
                    <a:pt x="2426" y="40"/>
                  </a:cubicBezTo>
                  <a:cubicBezTo>
                    <a:pt x="1600" y="67"/>
                    <a:pt x="800" y="173"/>
                    <a:pt x="1" y="307"/>
                  </a:cubicBezTo>
                  <a:cubicBezTo>
                    <a:pt x="663" y="218"/>
                    <a:pt x="1344" y="167"/>
                    <a:pt x="2012" y="167"/>
                  </a:cubicBezTo>
                  <a:cubicBezTo>
                    <a:pt x="2150" y="167"/>
                    <a:pt x="2288" y="169"/>
                    <a:pt x="2426" y="173"/>
                  </a:cubicBezTo>
                  <a:cubicBezTo>
                    <a:pt x="2572" y="168"/>
                    <a:pt x="2719" y="166"/>
                    <a:pt x="2866" y="166"/>
                  </a:cubicBezTo>
                  <a:cubicBezTo>
                    <a:pt x="3518" y="166"/>
                    <a:pt x="4171" y="210"/>
                    <a:pt x="4824" y="253"/>
                  </a:cubicBezTo>
                  <a:cubicBezTo>
                    <a:pt x="5623" y="307"/>
                    <a:pt x="6422" y="413"/>
                    <a:pt x="7222" y="546"/>
                  </a:cubicBezTo>
                  <a:cubicBezTo>
                    <a:pt x="7622" y="600"/>
                    <a:pt x="7995" y="680"/>
                    <a:pt x="8394" y="760"/>
                  </a:cubicBezTo>
                  <a:lnTo>
                    <a:pt x="9567" y="1053"/>
                  </a:lnTo>
                  <a:cubicBezTo>
                    <a:pt x="9940" y="1159"/>
                    <a:pt x="10339" y="1239"/>
                    <a:pt x="10712" y="1372"/>
                  </a:cubicBezTo>
                  <a:cubicBezTo>
                    <a:pt x="11085" y="1532"/>
                    <a:pt x="11459" y="1639"/>
                    <a:pt x="11832" y="1799"/>
                  </a:cubicBezTo>
                  <a:lnTo>
                    <a:pt x="12924" y="2252"/>
                  </a:lnTo>
                  <a:lnTo>
                    <a:pt x="13990" y="2785"/>
                  </a:lnTo>
                  <a:lnTo>
                    <a:pt x="15056" y="3371"/>
                  </a:lnTo>
                  <a:cubicBezTo>
                    <a:pt x="15375" y="3611"/>
                    <a:pt x="15722" y="3824"/>
                    <a:pt x="16042" y="4037"/>
                  </a:cubicBezTo>
                  <a:cubicBezTo>
                    <a:pt x="16388" y="4250"/>
                    <a:pt x="16654" y="4517"/>
                    <a:pt x="17001" y="4756"/>
                  </a:cubicBezTo>
                  <a:cubicBezTo>
                    <a:pt x="17294" y="4996"/>
                    <a:pt x="17614" y="5263"/>
                    <a:pt x="17880" y="5556"/>
                  </a:cubicBezTo>
                  <a:lnTo>
                    <a:pt x="18333" y="5956"/>
                  </a:lnTo>
                  <a:cubicBezTo>
                    <a:pt x="18466" y="6089"/>
                    <a:pt x="18600" y="6222"/>
                    <a:pt x="18733" y="6382"/>
                  </a:cubicBezTo>
                  <a:lnTo>
                    <a:pt x="19159" y="6808"/>
                  </a:lnTo>
                  <a:cubicBezTo>
                    <a:pt x="19292" y="6941"/>
                    <a:pt x="19426" y="7101"/>
                    <a:pt x="19532" y="7261"/>
                  </a:cubicBezTo>
                  <a:lnTo>
                    <a:pt x="20278" y="8167"/>
                  </a:lnTo>
                  <a:lnTo>
                    <a:pt x="20944" y="9153"/>
                  </a:lnTo>
                  <a:cubicBezTo>
                    <a:pt x="21184" y="9473"/>
                    <a:pt x="21397" y="9793"/>
                    <a:pt x="21584" y="10139"/>
                  </a:cubicBezTo>
                  <a:lnTo>
                    <a:pt x="21904" y="10645"/>
                  </a:lnTo>
                  <a:cubicBezTo>
                    <a:pt x="22010" y="10805"/>
                    <a:pt x="22090" y="10992"/>
                    <a:pt x="22170" y="11178"/>
                  </a:cubicBezTo>
                  <a:lnTo>
                    <a:pt x="22703" y="12244"/>
                  </a:lnTo>
                  <a:cubicBezTo>
                    <a:pt x="22890" y="12590"/>
                    <a:pt x="23049" y="12963"/>
                    <a:pt x="23183" y="13310"/>
                  </a:cubicBezTo>
                  <a:cubicBezTo>
                    <a:pt x="23316" y="13683"/>
                    <a:pt x="23502" y="14056"/>
                    <a:pt x="23609" y="14429"/>
                  </a:cubicBezTo>
                  <a:lnTo>
                    <a:pt x="23982" y="15548"/>
                  </a:lnTo>
                  <a:cubicBezTo>
                    <a:pt x="24062" y="15735"/>
                    <a:pt x="24115" y="15921"/>
                    <a:pt x="24169" y="16108"/>
                  </a:cubicBezTo>
                  <a:lnTo>
                    <a:pt x="24328" y="16694"/>
                  </a:lnTo>
                  <a:lnTo>
                    <a:pt x="24622" y="17840"/>
                  </a:lnTo>
                  <a:cubicBezTo>
                    <a:pt x="24808" y="18612"/>
                    <a:pt x="24941" y="19385"/>
                    <a:pt x="25101" y="20158"/>
                  </a:cubicBezTo>
                  <a:lnTo>
                    <a:pt x="25421" y="22529"/>
                  </a:lnTo>
                  <a:cubicBezTo>
                    <a:pt x="25474" y="22822"/>
                    <a:pt x="25714" y="23035"/>
                    <a:pt x="25980" y="23035"/>
                  </a:cubicBezTo>
                  <a:lnTo>
                    <a:pt x="41035" y="23089"/>
                  </a:lnTo>
                  <a:lnTo>
                    <a:pt x="56064" y="23169"/>
                  </a:lnTo>
                  <a:cubicBezTo>
                    <a:pt x="61073" y="23195"/>
                    <a:pt x="66082" y="23222"/>
                    <a:pt x="71065" y="23222"/>
                  </a:cubicBezTo>
                  <a:lnTo>
                    <a:pt x="86094" y="23249"/>
                  </a:lnTo>
                  <a:lnTo>
                    <a:pt x="101122" y="23222"/>
                  </a:lnTo>
                  <a:lnTo>
                    <a:pt x="108636" y="23222"/>
                  </a:lnTo>
                  <a:lnTo>
                    <a:pt x="116150" y="23169"/>
                  </a:lnTo>
                  <a:lnTo>
                    <a:pt x="131152" y="23089"/>
                  </a:lnTo>
                  <a:lnTo>
                    <a:pt x="146180" y="22956"/>
                  </a:lnTo>
                  <a:cubicBezTo>
                    <a:pt x="146473" y="22956"/>
                    <a:pt x="146686" y="22742"/>
                    <a:pt x="146713" y="22449"/>
                  </a:cubicBezTo>
                  <a:cubicBezTo>
                    <a:pt x="146766" y="21730"/>
                    <a:pt x="146873" y="20957"/>
                    <a:pt x="147006" y="20184"/>
                  </a:cubicBezTo>
                  <a:cubicBezTo>
                    <a:pt x="147139" y="19438"/>
                    <a:pt x="147272" y="18692"/>
                    <a:pt x="147486" y="17946"/>
                  </a:cubicBezTo>
                  <a:cubicBezTo>
                    <a:pt x="147672" y="17200"/>
                    <a:pt x="147859" y="16454"/>
                    <a:pt x="148098" y="15735"/>
                  </a:cubicBezTo>
                  <a:cubicBezTo>
                    <a:pt x="148232" y="15361"/>
                    <a:pt x="148365" y="15015"/>
                    <a:pt x="148498" y="14642"/>
                  </a:cubicBezTo>
                  <a:cubicBezTo>
                    <a:pt x="148631" y="14296"/>
                    <a:pt x="148765" y="13923"/>
                    <a:pt x="148924" y="13576"/>
                  </a:cubicBezTo>
                  <a:lnTo>
                    <a:pt x="149138" y="13043"/>
                  </a:lnTo>
                  <a:lnTo>
                    <a:pt x="149377" y="12510"/>
                  </a:lnTo>
                  <a:cubicBezTo>
                    <a:pt x="149537" y="12164"/>
                    <a:pt x="149724" y="11818"/>
                    <a:pt x="149884" y="11498"/>
                  </a:cubicBezTo>
                  <a:cubicBezTo>
                    <a:pt x="150070" y="11151"/>
                    <a:pt x="150257" y="10805"/>
                    <a:pt x="150443" y="10485"/>
                  </a:cubicBezTo>
                  <a:cubicBezTo>
                    <a:pt x="150630" y="10166"/>
                    <a:pt x="150816" y="9819"/>
                    <a:pt x="151029" y="9499"/>
                  </a:cubicBezTo>
                  <a:cubicBezTo>
                    <a:pt x="151456" y="8860"/>
                    <a:pt x="151909" y="8247"/>
                    <a:pt x="152362" y="7634"/>
                  </a:cubicBezTo>
                  <a:lnTo>
                    <a:pt x="153108" y="6755"/>
                  </a:lnTo>
                  <a:lnTo>
                    <a:pt x="153907" y="5929"/>
                  </a:lnTo>
                  <a:cubicBezTo>
                    <a:pt x="154174" y="5662"/>
                    <a:pt x="154493" y="5423"/>
                    <a:pt x="154760" y="5156"/>
                  </a:cubicBezTo>
                  <a:cubicBezTo>
                    <a:pt x="155053" y="4890"/>
                    <a:pt x="155346" y="4650"/>
                    <a:pt x="155639" y="4410"/>
                  </a:cubicBezTo>
                  <a:cubicBezTo>
                    <a:pt x="155959" y="4197"/>
                    <a:pt x="156252" y="3957"/>
                    <a:pt x="156572" y="3744"/>
                  </a:cubicBezTo>
                  <a:cubicBezTo>
                    <a:pt x="156918" y="3557"/>
                    <a:pt x="157211" y="3318"/>
                    <a:pt x="157558" y="3131"/>
                  </a:cubicBezTo>
                  <a:lnTo>
                    <a:pt x="158544" y="2572"/>
                  </a:lnTo>
                  <a:cubicBezTo>
                    <a:pt x="158890" y="2385"/>
                    <a:pt x="159263" y="2252"/>
                    <a:pt x="159609" y="2092"/>
                  </a:cubicBezTo>
                  <a:lnTo>
                    <a:pt x="160116" y="1852"/>
                  </a:lnTo>
                  <a:lnTo>
                    <a:pt x="160675" y="1666"/>
                  </a:lnTo>
                  <a:cubicBezTo>
                    <a:pt x="161048" y="1532"/>
                    <a:pt x="161395" y="1372"/>
                    <a:pt x="161768" y="1266"/>
                  </a:cubicBezTo>
                  <a:cubicBezTo>
                    <a:pt x="162514" y="1053"/>
                    <a:pt x="163260" y="866"/>
                    <a:pt x="164033" y="733"/>
                  </a:cubicBezTo>
                  <a:cubicBezTo>
                    <a:pt x="164406" y="653"/>
                    <a:pt x="164779" y="573"/>
                    <a:pt x="165178" y="520"/>
                  </a:cubicBezTo>
                  <a:lnTo>
                    <a:pt x="166324" y="387"/>
                  </a:lnTo>
                  <a:lnTo>
                    <a:pt x="166910" y="307"/>
                  </a:lnTo>
                  <a:lnTo>
                    <a:pt x="167497" y="280"/>
                  </a:lnTo>
                  <a:lnTo>
                    <a:pt x="168642" y="227"/>
                  </a:lnTo>
                  <a:cubicBezTo>
                    <a:pt x="169415" y="227"/>
                    <a:pt x="170214" y="280"/>
                    <a:pt x="170987" y="280"/>
                  </a:cubicBezTo>
                  <a:cubicBezTo>
                    <a:pt x="170214" y="227"/>
                    <a:pt x="169442" y="173"/>
                    <a:pt x="168642" y="147"/>
                  </a:cubicBezTo>
                  <a:lnTo>
                    <a:pt x="166884" y="147"/>
                  </a:lnTo>
                  <a:lnTo>
                    <a:pt x="166297" y="173"/>
                  </a:lnTo>
                  <a:lnTo>
                    <a:pt x="165125" y="280"/>
                  </a:lnTo>
                  <a:cubicBezTo>
                    <a:pt x="164752" y="307"/>
                    <a:pt x="164352" y="387"/>
                    <a:pt x="163979" y="440"/>
                  </a:cubicBezTo>
                  <a:cubicBezTo>
                    <a:pt x="163207" y="573"/>
                    <a:pt x="162434" y="733"/>
                    <a:pt x="161661" y="946"/>
                  </a:cubicBezTo>
                  <a:cubicBezTo>
                    <a:pt x="161288" y="1026"/>
                    <a:pt x="160915" y="1159"/>
                    <a:pt x="160542" y="1293"/>
                  </a:cubicBezTo>
                  <a:lnTo>
                    <a:pt x="159982" y="1479"/>
                  </a:lnTo>
                  <a:lnTo>
                    <a:pt x="159423" y="1692"/>
                  </a:lnTo>
                  <a:cubicBezTo>
                    <a:pt x="159076" y="1852"/>
                    <a:pt x="158703" y="1985"/>
                    <a:pt x="158357" y="2172"/>
                  </a:cubicBezTo>
                  <a:lnTo>
                    <a:pt x="157291" y="2705"/>
                  </a:lnTo>
                  <a:cubicBezTo>
                    <a:pt x="156945" y="2891"/>
                    <a:pt x="156625" y="3104"/>
                    <a:pt x="156279" y="3318"/>
                  </a:cubicBezTo>
                  <a:cubicBezTo>
                    <a:pt x="155932" y="3504"/>
                    <a:pt x="155613" y="3744"/>
                    <a:pt x="155293" y="3984"/>
                  </a:cubicBezTo>
                  <a:cubicBezTo>
                    <a:pt x="154973" y="4197"/>
                    <a:pt x="154653" y="4437"/>
                    <a:pt x="154360" y="4703"/>
                  </a:cubicBezTo>
                  <a:cubicBezTo>
                    <a:pt x="154067" y="4970"/>
                    <a:pt x="153747" y="5209"/>
                    <a:pt x="153454" y="5476"/>
                  </a:cubicBezTo>
                  <a:lnTo>
                    <a:pt x="152628" y="6302"/>
                  </a:lnTo>
                  <a:lnTo>
                    <a:pt x="151829" y="7208"/>
                  </a:lnTo>
                  <a:cubicBezTo>
                    <a:pt x="151323" y="7794"/>
                    <a:pt x="150816" y="8407"/>
                    <a:pt x="150363" y="9073"/>
                  </a:cubicBezTo>
                  <a:cubicBezTo>
                    <a:pt x="150123" y="9419"/>
                    <a:pt x="149937" y="9739"/>
                    <a:pt x="149697" y="10086"/>
                  </a:cubicBezTo>
                  <a:cubicBezTo>
                    <a:pt x="149484" y="10405"/>
                    <a:pt x="149297" y="10752"/>
                    <a:pt x="149111" y="11098"/>
                  </a:cubicBezTo>
                  <a:cubicBezTo>
                    <a:pt x="148924" y="11445"/>
                    <a:pt x="148738" y="11818"/>
                    <a:pt x="148551" y="12164"/>
                  </a:cubicBezTo>
                  <a:lnTo>
                    <a:pt x="148285" y="12697"/>
                  </a:lnTo>
                  <a:lnTo>
                    <a:pt x="148045" y="13230"/>
                  </a:lnTo>
                  <a:cubicBezTo>
                    <a:pt x="147885" y="13603"/>
                    <a:pt x="147752" y="13976"/>
                    <a:pt x="147592" y="14322"/>
                  </a:cubicBezTo>
                  <a:cubicBezTo>
                    <a:pt x="147432" y="14695"/>
                    <a:pt x="147299" y="15068"/>
                    <a:pt x="147192" y="15441"/>
                  </a:cubicBezTo>
                  <a:cubicBezTo>
                    <a:pt x="146926" y="16188"/>
                    <a:pt x="146686" y="16934"/>
                    <a:pt x="146473" y="17706"/>
                  </a:cubicBezTo>
                  <a:cubicBezTo>
                    <a:pt x="146260" y="18506"/>
                    <a:pt x="146073" y="19252"/>
                    <a:pt x="145940" y="20051"/>
                  </a:cubicBezTo>
                  <a:cubicBezTo>
                    <a:pt x="145814" y="20663"/>
                    <a:pt x="145720" y="21274"/>
                    <a:pt x="145647" y="21912"/>
                  </a:cubicBezTo>
                  <a:lnTo>
                    <a:pt x="145647" y="21912"/>
                  </a:lnTo>
                  <a:lnTo>
                    <a:pt x="131125" y="21783"/>
                  </a:lnTo>
                  <a:lnTo>
                    <a:pt x="116097" y="21703"/>
                  </a:lnTo>
                  <a:lnTo>
                    <a:pt x="108583" y="21650"/>
                  </a:lnTo>
                  <a:lnTo>
                    <a:pt x="71039" y="21650"/>
                  </a:lnTo>
                  <a:cubicBezTo>
                    <a:pt x="66029" y="21650"/>
                    <a:pt x="61046" y="21677"/>
                    <a:pt x="56037" y="21703"/>
                  </a:cubicBezTo>
                  <a:lnTo>
                    <a:pt x="41009" y="21783"/>
                  </a:lnTo>
                  <a:lnTo>
                    <a:pt x="26488" y="21912"/>
                  </a:lnTo>
                  <a:lnTo>
                    <a:pt x="26488" y="21912"/>
                  </a:lnTo>
                  <a:lnTo>
                    <a:pt x="26194" y="19998"/>
                  </a:lnTo>
                  <a:cubicBezTo>
                    <a:pt x="26007" y="19198"/>
                    <a:pt x="25847" y="18399"/>
                    <a:pt x="25634" y="17600"/>
                  </a:cubicBezTo>
                  <a:lnTo>
                    <a:pt x="25314" y="16427"/>
                  </a:lnTo>
                  <a:lnTo>
                    <a:pt x="25154" y="15841"/>
                  </a:lnTo>
                  <a:cubicBezTo>
                    <a:pt x="25075" y="15628"/>
                    <a:pt x="25021" y="15441"/>
                    <a:pt x="24941" y="15255"/>
                  </a:cubicBezTo>
                  <a:lnTo>
                    <a:pt x="24542" y="14109"/>
                  </a:lnTo>
                  <a:cubicBezTo>
                    <a:pt x="24382" y="13709"/>
                    <a:pt x="24222" y="13336"/>
                    <a:pt x="24062" y="12963"/>
                  </a:cubicBezTo>
                  <a:cubicBezTo>
                    <a:pt x="23875" y="12590"/>
                    <a:pt x="23742" y="12217"/>
                    <a:pt x="23529" y="11844"/>
                  </a:cubicBezTo>
                  <a:lnTo>
                    <a:pt x="22970" y="10752"/>
                  </a:lnTo>
                  <a:cubicBezTo>
                    <a:pt x="22863" y="10565"/>
                    <a:pt x="22783" y="10405"/>
                    <a:pt x="22650" y="10219"/>
                  </a:cubicBezTo>
                  <a:lnTo>
                    <a:pt x="22330" y="9713"/>
                  </a:lnTo>
                  <a:cubicBezTo>
                    <a:pt x="22117" y="9340"/>
                    <a:pt x="21877" y="9020"/>
                    <a:pt x="21637" y="8673"/>
                  </a:cubicBezTo>
                  <a:lnTo>
                    <a:pt x="20891" y="7688"/>
                  </a:lnTo>
                  <a:lnTo>
                    <a:pt x="20092" y="6755"/>
                  </a:lnTo>
                  <a:cubicBezTo>
                    <a:pt x="19959" y="6595"/>
                    <a:pt x="19825" y="6435"/>
                    <a:pt x="19665" y="6302"/>
                  </a:cubicBezTo>
                  <a:lnTo>
                    <a:pt x="19239" y="5876"/>
                  </a:lnTo>
                  <a:cubicBezTo>
                    <a:pt x="19106" y="5716"/>
                    <a:pt x="18946" y="5582"/>
                    <a:pt x="18813" y="5449"/>
                  </a:cubicBezTo>
                  <a:lnTo>
                    <a:pt x="18333" y="5050"/>
                  </a:lnTo>
                  <a:cubicBezTo>
                    <a:pt x="17987" y="4783"/>
                    <a:pt x="17720" y="4517"/>
                    <a:pt x="17374" y="4277"/>
                  </a:cubicBezTo>
                  <a:cubicBezTo>
                    <a:pt x="17054" y="4037"/>
                    <a:pt x="16734" y="3771"/>
                    <a:pt x="16388" y="3557"/>
                  </a:cubicBezTo>
                  <a:cubicBezTo>
                    <a:pt x="16015" y="3344"/>
                    <a:pt x="15695" y="3131"/>
                    <a:pt x="15322" y="2918"/>
                  </a:cubicBezTo>
                  <a:lnTo>
                    <a:pt x="14230" y="2358"/>
                  </a:lnTo>
                  <a:lnTo>
                    <a:pt x="13111" y="1852"/>
                  </a:lnTo>
                  <a:lnTo>
                    <a:pt x="11991" y="1426"/>
                  </a:lnTo>
                  <a:cubicBezTo>
                    <a:pt x="11592" y="1293"/>
                    <a:pt x="11219" y="1159"/>
                    <a:pt x="10819" y="1026"/>
                  </a:cubicBezTo>
                  <a:cubicBezTo>
                    <a:pt x="10446" y="919"/>
                    <a:pt x="10046" y="813"/>
                    <a:pt x="9647" y="706"/>
                  </a:cubicBezTo>
                  <a:lnTo>
                    <a:pt x="8448" y="440"/>
                  </a:lnTo>
                  <a:cubicBezTo>
                    <a:pt x="8048" y="387"/>
                    <a:pt x="7648" y="307"/>
                    <a:pt x="7248" y="253"/>
                  </a:cubicBezTo>
                  <a:cubicBezTo>
                    <a:pt x="6449" y="147"/>
                    <a:pt x="5650" y="67"/>
                    <a:pt x="4850" y="40"/>
                  </a:cubicBezTo>
                  <a:cubicBezTo>
                    <a:pt x="4437" y="14"/>
                    <a:pt x="4031" y="0"/>
                    <a:pt x="36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7360786" y="143184"/>
              <a:ext cx="1534571" cy="2129624"/>
            </a:xfrm>
            <a:custGeom>
              <a:avLst/>
              <a:gdLst/>
              <a:ahLst/>
              <a:cxnLst/>
              <a:rect l="l" t="t" r="r" b="b"/>
              <a:pathLst>
                <a:path w="40130" h="55691" extrusionOk="0">
                  <a:moveTo>
                    <a:pt x="39570" y="51267"/>
                  </a:moveTo>
                  <a:cubicBezTo>
                    <a:pt x="39197" y="52226"/>
                    <a:pt x="38531" y="53026"/>
                    <a:pt x="37305" y="53772"/>
                  </a:cubicBezTo>
                  <a:cubicBezTo>
                    <a:pt x="34241" y="55690"/>
                    <a:pt x="29178" y="54704"/>
                    <a:pt x="25767" y="54704"/>
                  </a:cubicBezTo>
                  <a:lnTo>
                    <a:pt x="9567" y="54704"/>
                  </a:lnTo>
                  <a:cubicBezTo>
                    <a:pt x="7462" y="54704"/>
                    <a:pt x="4664" y="55157"/>
                    <a:pt x="2772" y="54038"/>
                  </a:cubicBezTo>
                  <a:cubicBezTo>
                    <a:pt x="1" y="52359"/>
                    <a:pt x="214" y="48496"/>
                    <a:pt x="214" y="45725"/>
                  </a:cubicBezTo>
                  <a:lnTo>
                    <a:pt x="214" y="7888"/>
                  </a:lnTo>
                  <a:lnTo>
                    <a:pt x="214" y="5276"/>
                  </a:lnTo>
                  <a:cubicBezTo>
                    <a:pt x="267" y="2505"/>
                    <a:pt x="3225" y="720"/>
                    <a:pt x="5676" y="667"/>
                  </a:cubicBezTo>
                  <a:cubicBezTo>
                    <a:pt x="7648" y="613"/>
                    <a:pt x="9647" y="667"/>
                    <a:pt x="11619" y="667"/>
                  </a:cubicBezTo>
                  <a:lnTo>
                    <a:pt x="27126" y="667"/>
                  </a:lnTo>
                  <a:cubicBezTo>
                    <a:pt x="30644" y="667"/>
                    <a:pt x="34214" y="0"/>
                    <a:pt x="37412" y="1919"/>
                  </a:cubicBezTo>
                  <a:cubicBezTo>
                    <a:pt x="39650" y="3251"/>
                    <a:pt x="40023" y="5276"/>
                    <a:pt x="40076" y="7728"/>
                  </a:cubicBezTo>
                  <a:cubicBezTo>
                    <a:pt x="40130" y="12151"/>
                    <a:pt x="40076" y="16574"/>
                    <a:pt x="40076" y="20997"/>
                  </a:cubicBezTo>
                  <a:lnTo>
                    <a:pt x="40076" y="47350"/>
                  </a:lnTo>
                  <a:cubicBezTo>
                    <a:pt x="40050" y="48922"/>
                    <a:pt x="40023" y="50201"/>
                    <a:pt x="39570" y="51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7335318" y="128538"/>
              <a:ext cx="1585507" cy="2150656"/>
            </a:xfrm>
            <a:custGeom>
              <a:avLst/>
              <a:gdLst/>
              <a:ahLst/>
              <a:cxnLst/>
              <a:rect l="l" t="t" r="r" b="b"/>
              <a:pathLst>
                <a:path w="41462" h="56241" extrusionOk="0">
                  <a:moveTo>
                    <a:pt x="32455" y="1662"/>
                  </a:moveTo>
                  <a:cubicBezTo>
                    <a:pt x="34134" y="1662"/>
                    <a:pt x="36079" y="1796"/>
                    <a:pt x="37811" y="2835"/>
                  </a:cubicBezTo>
                  <a:cubicBezTo>
                    <a:pt x="39197" y="3687"/>
                    <a:pt x="39676" y="4833"/>
                    <a:pt x="39730" y="7418"/>
                  </a:cubicBezTo>
                  <a:cubicBezTo>
                    <a:pt x="39783" y="10482"/>
                    <a:pt x="39756" y="13573"/>
                    <a:pt x="39730" y="16584"/>
                  </a:cubicBezTo>
                  <a:lnTo>
                    <a:pt x="39730" y="21140"/>
                  </a:lnTo>
                  <a:lnTo>
                    <a:pt x="39730" y="30227"/>
                  </a:lnTo>
                  <a:lnTo>
                    <a:pt x="39730" y="48372"/>
                  </a:lnTo>
                  <a:cubicBezTo>
                    <a:pt x="39730" y="49811"/>
                    <a:pt x="39703" y="50957"/>
                    <a:pt x="39357" y="51810"/>
                  </a:cubicBezTo>
                  <a:cubicBezTo>
                    <a:pt x="39170" y="52263"/>
                    <a:pt x="38797" y="52902"/>
                    <a:pt x="37651" y="53622"/>
                  </a:cubicBezTo>
                  <a:cubicBezTo>
                    <a:pt x="36612" y="54288"/>
                    <a:pt x="35093" y="54581"/>
                    <a:pt x="32882" y="54581"/>
                  </a:cubicBezTo>
                  <a:cubicBezTo>
                    <a:pt x="31763" y="54581"/>
                    <a:pt x="30643" y="54501"/>
                    <a:pt x="29551" y="54421"/>
                  </a:cubicBezTo>
                  <a:cubicBezTo>
                    <a:pt x="28512" y="54368"/>
                    <a:pt x="27526" y="54288"/>
                    <a:pt x="26620" y="54288"/>
                  </a:cubicBezTo>
                  <a:lnTo>
                    <a:pt x="9860" y="54288"/>
                  </a:lnTo>
                  <a:cubicBezTo>
                    <a:pt x="9353" y="54288"/>
                    <a:pt x="8847" y="54314"/>
                    <a:pt x="8288" y="54341"/>
                  </a:cubicBezTo>
                  <a:cubicBezTo>
                    <a:pt x="7728" y="54368"/>
                    <a:pt x="7168" y="54394"/>
                    <a:pt x="6609" y="54394"/>
                  </a:cubicBezTo>
                  <a:cubicBezTo>
                    <a:pt x="5756" y="54394"/>
                    <a:pt x="4531" y="54341"/>
                    <a:pt x="3705" y="53862"/>
                  </a:cubicBezTo>
                  <a:cubicBezTo>
                    <a:pt x="1839" y="52742"/>
                    <a:pt x="1866" y="49705"/>
                    <a:pt x="1866" y="47280"/>
                  </a:cubicBezTo>
                  <a:lnTo>
                    <a:pt x="1866" y="7604"/>
                  </a:lnTo>
                  <a:lnTo>
                    <a:pt x="1866" y="6698"/>
                  </a:lnTo>
                  <a:lnTo>
                    <a:pt x="1866" y="4940"/>
                  </a:lnTo>
                  <a:cubicBezTo>
                    <a:pt x="1893" y="2968"/>
                    <a:pt x="4264" y="1822"/>
                    <a:pt x="5889" y="1796"/>
                  </a:cubicBezTo>
                  <a:cubicBezTo>
                    <a:pt x="6502" y="1796"/>
                    <a:pt x="7168" y="1769"/>
                    <a:pt x="7915" y="1769"/>
                  </a:cubicBezTo>
                  <a:lnTo>
                    <a:pt x="28032" y="1769"/>
                  </a:lnTo>
                  <a:cubicBezTo>
                    <a:pt x="28805" y="1769"/>
                    <a:pt x="29578" y="1742"/>
                    <a:pt x="30324" y="1716"/>
                  </a:cubicBezTo>
                  <a:cubicBezTo>
                    <a:pt x="31070" y="1689"/>
                    <a:pt x="31763" y="1662"/>
                    <a:pt x="32455" y="1662"/>
                  </a:cubicBezTo>
                  <a:close/>
                  <a:moveTo>
                    <a:pt x="32483" y="1"/>
                  </a:moveTo>
                  <a:cubicBezTo>
                    <a:pt x="31009" y="1"/>
                    <a:pt x="29516" y="117"/>
                    <a:pt x="28032" y="117"/>
                  </a:cubicBezTo>
                  <a:lnTo>
                    <a:pt x="12018" y="117"/>
                  </a:lnTo>
                  <a:cubicBezTo>
                    <a:pt x="10650" y="117"/>
                    <a:pt x="9282" y="93"/>
                    <a:pt x="7915" y="93"/>
                  </a:cubicBezTo>
                  <a:cubicBezTo>
                    <a:pt x="7231" y="93"/>
                    <a:pt x="6547" y="99"/>
                    <a:pt x="5863" y="117"/>
                  </a:cubicBezTo>
                  <a:cubicBezTo>
                    <a:pt x="3305" y="197"/>
                    <a:pt x="267" y="2035"/>
                    <a:pt x="214" y="4913"/>
                  </a:cubicBezTo>
                  <a:lnTo>
                    <a:pt x="214" y="7604"/>
                  </a:lnTo>
                  <a:lnTo>
                    <a:pt x="214" y="46720"/>
                  </a:lnTo>
                  <a:cubicBezTo>
                    <a:pt x="214" y="49572"/>
                    <a:pt x="1" y="53568"/>
                    <a:pt x="2879" y="55300"/>
                  </a:cubicBezTo>
                  <a:cubicBezTo>
                    <a:pt x="3937" y="55924"/>
                    <a:pt x="5280" y="56066"/>
                    <a:pt x="6632" y="56066"/>
                  </a:cubicBezTo>
                  <a:cubicBezTo>
                    <a:pt x="7764" y="56066"/>
                    <a:pt x="8903" y="55967"/>
                    <a:pt x="9886" y="55967"/>
                  </a:cubicBezTo>
                  <a:lnTo>
                    <a:pt x="26647" y="55967"/>
                  </a:lnTo>
                  <a:cubicBezTo>
                    <a:pt x="28452" y="55967"/>
                    <a:pt x="30713" y="56240"/>
                    <a:pt x="32911" y="56240"/>
                  </a:cubicBezTo>
                  <a:cubicBezTo>
                    <a:pt x="34997" y="56240"/>
                    <a:pt x="37027" y="55994"/>
                    <a:pt x="38557" y="55034"/>
                  </a:cubicBezTo>
                  <a:cubicBezTo>
                    <a:pt x="39810" y="54235"/>
                    <a:pt x="40502" y="53409"/>
                    <a:pt x="40902" y="52423"/>
                  </a:cubicBezTo>
                  <a:cubicBezTo>
                    <a:pt x="41355" y="51304"/>
                    <a:pt x="41408" y="49998"/>
                    <a:pt x="41408" y="48372"/>
                  </a:cubicBezTo>
                  <a:lnTo>
                    <a:pt x="41408" y="21140"/>
                  </a:lnTo>
                  <a:cubicBezTo>
                    <a:pt x="41382" y="16557"/>
                    <a:pt x="41462" y="12001"/>
                    <a:pt x="41382" y="7418"/>
                  </a:cubicBezTo>
                  <a:cubicBezTo>
                    <a:pt x="41355" y="4913"/>
                    <a:pt x="40955" y="2808"/>
                    <a:pt x="38664" y="1423"/>
                  </a:cubicBezTo>
                  <a:cubicBezTo>
                    <a:pt x="36697" y="242"/>
                    <a:pt x="34609" y="1"/>
                    <a:pt x="32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3804720" y="143184"/>
              <a:ext cx="1534571" cy="2129624"/>
            </a:xfrm>
            <a:custGeom>
              <a:avLst/>
              <a:gdLst/>
              <a:ahLst/>
              <a:cxnLst/>
              <a:rect l="l" t="t" r="r" b="b"/>
              <a:pathLst>
                <a:path w="40130" h="55691" extrusionOk="0">
                  <a:moveTo>
                    <a:pt x="39570" y="51267"/>
                  </a:moveTo>
                  <a:cubicBezTo>
                    <a:pt x="39197" y="52226"/>
                    <a:pt x="38504" y="53026"/>
                    <a:pt x="37305" y="53772"/>
                  </a:cubicBezTo>
                  <a:cubicBezTo>
                    <a:pt x="34241" y="55690"/>
                    <a:pt x="29178" y="54704"/>
                    <a:pt x="25767" y="54704"/>
                  </a:cubicBezTo>
                  <a:lnTo>
                    <a:pt x="9540" y="54704"/>
                  </a:lnTo>
                  <a:cubicBezTo>
                    <a:pt x="7462" y="54704"/>
                    <a:pt x="4637" y="55157"/>
                    <a:pt x="2772" y="54038"/>
                  </a:cubicBezTo>
                  <a:cubicBezTo>
                    <a:pt x="1" y="52359"/>
                    <a:pt x="214" y="48496"/>
                    <a:pt x="214" y="45725"/>
                  </a:cubicBezTo>
                  <a:lnTo>
                    <a:pt x="214" y="7888"/>
                  </a:lnTo>
                  <a:lnTo>
                    <a:pt x="214" y="5276"/>
                  </a:lnTo>
                  <a:cubicBezTo>
                    <a:pt x="241" y="2505"/>
                    <a:pt x="3198" y="720"/>
                    <a:pt x="5676" y="667"/>
                  </a:cubicBezTo>
                  <a:cubicBezTo>
                    <a:pt x="7648" y="613"/>
                    <a:pt x="9647" y="667"/>
                    <a:pt x="11619" y="667"/>
                  </a:cubicBezTo>
                  <a:lnTo>
                    <a:pt x="27126" y="667"/>
                  </a:lnTo>
                  <a:cubicBezTo>
                    <a:pt x="30644" y="667"/>
                    <a:pt x="34214" y="0"/>
                    <a:pt x="37412" y="1919"/>
                  </a:cubicBezTo>
                  <a:cubicBezTo>
                    <a:pt x="39623" y="3251"/>
                    <a:pt x="40023" y="5276"/>
                    <a:pt x="40076" y="7728"/>
                  </a:cubicBezTo>
                  <a:cubicBezTo>
                    <a:pt x="40130" y="12151"/>
                    <a:pt x="40076" y="16574"/>
                    <a:pt x="40076" y="20997"/>
                  </a:cubicBezTo>
                  <a:lnTo>
                    <a:pt x="40076" y="47350"/>
                  </a:lnTo>
                  <a:cubicBezTo>
                    <a:pt x="40050" y="48922"/>
                    <a:pt x="40023" y="50201"/>
                    <a:pt x="39570" y="51267"/>
                  </a:cubicBezTo>
                  <a:close/>
                </a:path>
              </a:pathLst>
            </a:custGeom>
            <a:solidFill>
              <a:srgbClr val="A8D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5537936" y="143184"/>
              <a:ext cx="1534571" cy="2129624"/>
            </a:xfrm>
            <a:custGeom>
              <a:avLst/>
              <a:gdLst/>
              <a:ahLst/>
              <a:cxnLst/>
              <a:rect l="l" t="t" r="r" b="b"/>
              <a:pathLst>
                <a:path w="40130" h="55691" extrusionOk="0">
                  <a:moveTo>
                    <a:pt x="39596" y="51267"/>
                  </a:moveTo>
                  <a:cubicBezTo>
                    <a:pt x="39197" y="52226"/>
                    <a:pt x="38530" y="53026"/>
                    <a:pt x="37305" y="53772"/>
                  </a:cubicBezTo>
                  <a:cubicBezTo>
                    <a:pt x="34267" y="55690"/>
                    <a:pt x="29178" y="54704"/>
                    <a:pt x="25767" y="54704"/>
                  </a:cubicBezTo>
                  <a:lnTo>
                    <a:pt x="9566" y="54704"/>
                  </a:lnTo>
                  <a:cubicBezTo>
                    <a:pt x="7461" y="54704"/>
                    <a:pt x="4664" y="55157"/>
                    <a:pt x="2772" y="54038"/>
                  </a:cubicBezTo>
                  <a:cubicBezTo>
                    <a:pt x="1" y="52359"/>
                    <a:pt x="214" y="48496"/>
                    <a:pt x="214" y="45725"/>
                  </a:cubicBezTo>
                  <a:lnTo>
                    <a:pt x="214" y="7888"/>
                  </a:lnTo>
                  <a:lnTo>
                    <a:pt x="214" y="5276"/>
                  </a:lnTo>
                  <a:cubicBezTo>
                    <a:pt x="267" y="2505"/>
                    <a:pt x="3225" y="720"/>
                    <a:pt x="5676" y="667"/>
                  </a:cubicBezTo>
                  <a:cubicBezTo>
                    <a:pt x="7648" y="613"/>
                    <a:pt x="9646" y="667"/>
                    <a:pt x="11618" y="667"/>
                  </a:cubicBezTo>
                  <a:lnTo>
                    <a:pt x="27126" y="667"/>
                  </a:lnTo>
                  <a:cubicBezTo>
                    <a:pt x="30643" y="667"/>
                    <a:pt x="34214" y="0"/>
                    <a:pt x="37411" y="1919"/>
                  </a:cubicBezTo>
                  <a:cubicBezTo>
                    <a:pt x="39650" y="3251"/>
                    <a:pt x="40023" y="5276"/>
                    <a:pt x="40076" y="7728"/>
                  </a:cubicBezTo>
                  <a:cubicBezTo>
                    <a:pt x="40129" y="12151"/>
                    <a:pt x="40076" y="16574"/>
                    <a:pt x="40076" y="20997"/>
                  </a:cubicBezTo>
                  <a:lnTo>
                    <a:pt x="40076" y="47350"/>
                  </a:lnTo>
                  <a:cubicBezTo>
                    <a:pt x="40076" y="48922"/>
                    <a:pt x="40023" y="50201"/>
                    <a:pt x="39596" y="51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2032805" y="143184"/>
              <a:ext cx="1534571" cy="2129624"/>
            </a:xfrm>
            <a:custGeom>
              <a:avLst/>
              <a:gdLst/>
              <a:ahLst/>
              <a:cxnLst/>
              <a:rect l="l" t="t" r="r" b="b"/>
              <a:pathLst>
                <a:path w="40130" h="55691" extrusionOk="0">
                  <a:moveTo>
                    <a:pt x="39570" y="51267"/>
                  </a:moveTo>
                  <a:cubicBezTo>
                    <a:pt x="39197" y="52226"/>
                    <a:pt x="38504" y="53026"/>
                    <a:pt x="37305" y="53772"/>
                  </a:cubicBezTo>
                  <a:cubicBezTo>
                    <a:pt x="34241" y="55690"/>
                    <a:pt x="29151" y="54704"/>
                    <a:pt x="25767" y="54704"/>
                  </a:cubicBezTo>
                  <a:lnTo>
                    <a:pt x="9513" y="54704"/>
                  </a:lnTo>
                  <a:cubicBezTo>
                    <a:pt x="7435" y="54704"/>
                    <a:pt x="4637" y="55157"/>
                    <a:pt x="2745" y="54038"/>
                  </a:cubicBezTo>
                  <a:cubicBezTo>
                    <a:pt x="1" y="52386"/>
                    <a:pt x="187" y="48496"/>
                    <a:pt x="187" y="45751"/>
                  </a:cubicBezTo>
                  <a:lnTo>
                    <a:pt x="187" y="7888"/>
                  </a:lnTo>
                  <a:lnTo>
                    <a:pt x="187" y="5276"/>
                  </a:lnTo>
                  <a:cubicBezTo>
                    <a:pt x="241" y="2505"/>
                    <a:pt x="3198" y="720"/>
                    <a:pt x="5650" y="667"/>
                  </a:cubicBezTo>
                  <a:cubicBezTo>
                    <a:pt x="7648" y="613"/>
                    <a:pt x="9620" y="667"/>
                    <a:pt x="11618" y="667"/>
                  </a:cubicBezTo>
                  <a:lnTo>
                    <a:pt x="27126" y="667"/>
                  </a:lnTo>
                  <a:cubicBezTo>
                    <a:pt x="30617" y="667"/>
                    <a:pt x="34187" y="0"/>
                    <a:pt x="37412" y="1919"/>
                  </a:cubicBezTo>
                  <a:cubicBezTo>
                    <a:pt x="39623" y="3251"/>
                    <a:pt x="39996" y="5276"/>
                    <a:pt x="40050" y="7728"/>
                  </a:cubicBezTo>
                  <a:cubicBezTo>
                    <a:pt x="40129" y="12151"/>
                    <a:pt x="40050" y="16574"/>
                    <a:pt x="40050" y="20997"/>
                  </a:cubicBezTo>
                  <a:lnTo>
                    <a:pt x="40050" y="47350"/>
                  </a:lnTo>
                  <a:cubicBezTo>
                    <a:pt x="40050" y="48922"/>
                    <a:pt x="40023" y="50201"/>
                    <a:pt x="39570" y="51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4202107" y="1566391"/>
              <a:ext cx="744877" cy="879596"/>
            </a:xfrm>
            <a:custGeom>
              <a:avLst/>
              <a:gdLst/>
              <a:ahLst/>
              <a:cxnLst/>
              <a:rect l="l" t="t" r="r" b="b"/>
              <a:pathLst>
                <a:path w="19479" h="23002" extrusionOk="0">
                  <a:moveTo>
                    <a:pt x="8585" y="0"/>
                  </a:moveTo>
                  <a:cubicBezTo>
                    <a:pt x="6201" y="0"/>
                    <a:pt x="3903" y="809"/>
                    <a:pt x="2639" y="3097"/>
                  </a:cubicBezTo>
                  <a:cubicBezTo>
                    <a:pt x="1706" y="4829"/>
                    <a:pt x="1" y="19618"/>
                    <a:pt x="1013" y="20790"/>
                  </a:cubicBezTo>
                  <a:cubicBezTo>
                    <a:pt x="1418" y="21290"/>
                    <a:pt x="2483" y="22301"/>
                    <a:pt x="3256" y="22301"/>
                  </a:cubicBezTo>
                  <a:cubicBezTo>
                    <a:pt x="3348" y="22301"/>
                    <a:pt x="3436" y="22287"/>
                    <a:pt x="3518" y="22256"/>
                  </a:cubicBezTo>
                  <a:lnTo>
                    <a:pt x="9753" y="22922"/>
                  </a:lnTo>
                  <a:cubicBezTo>
                    <a:pt x="12151" y="22682"/>
                    <a:pt x="16201" y="23002"/>
                    <a:pt x="18120" y="21270"/>
                  </a:cubicBezTo>
                  <a:cubicBezTo>
                    <a:pt x="19479" y="20018"/>
                    <a:pt x="19479" y="4030"/>
                    <a:pt x="18306" y="2618"/>
                  </a:cubicBezTo>
                  <a:cubicBezTo>
                    <a:pt x="17427" y="1525"/>
                    <a:pt x="16841" y="1366"/>
                    <a:pt x="15535" y="1179"/>
                  </a:cubicBezTo>
                  <a:cubicBezTo>
                    <a:pt x="13750" y="859"/>
                    <a:pt x="12018" y="326"/>
                    <a:pt x="10180" y="113"/>
                  </a:cubicBezTo>
                  <a:cubicBezTo>
                    <a:pt x="9651" y="40"/>
                    <a:pt x="9116" y="0"/>
                    <a:pt x="8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4090026" y="738653"/>
              <a:ext cx="1048273" cy="1132822"/>
            </a:xfrm>
            <a:custGeom>
              <a:avLst/>
              <a:gdLst/>
              <a:ahLst/>
              <a:cxnLst/>
              <a:rect l="l" t="t" r="r" b="b"/>
              <a:pathLst>
                <a:path w="27413" h="29624" extrusionOk="0">
                  <a:moveTo>
                    <a:pt x="14072" y="0"/>
                  </a:moveTo>
                  <a:cubicBezTo>
                    <a:pt x="13783" y="0"/>
                    <a:pt x="13506" y="6"/>
                    <a:pt x="13244" y="16"/>
                  </a:cubicBezTo>
                  <a:cubicBezTo>
                    <a:pt x="10126" y="149"/>
                    <a:pt x="6236" y="762"/>
                    <a:pt x="4371" y="3640"/>
                  </a:cubicBezTo>
                  <a:cubicBezTo>
                    <a:pt x="3012" y="5665"/>
                    <a:pt x="1839" y="7903"/>
                    <a:pt x="2052" y="10355"/>
                  </a:cubicBezTo>
                  <a:cubicBezTo>
                    <a:pt x="2212" y="11820"/>
                    <a:pt x="2186" y="13446"/>
                    <a:pt x="2692" y="14805"/>
                  </a:cubicBezTo>
                  <a:cubicBezTo>
                    <a:pt x="2245" y="14703"/>
                    <a:pt x="1799" y="14370"/>
                    <a:pt x="1376" y="14370"/>
                  </a:cubicBezTo>
                  <a:cubicBezTo>
                    <a:pt x="1244" y="14370"/>
                    <a:pt x="1114" y="14402"/>
                    <a:pt x="987" y="14485"/>
                  </a:cubicBezTo>
                  <a:cubicBezTo>
                    <a:pt x="267" y="14938"/>
                    <a:pt x="1" y="15524"/>
                    <a:pt x="161" y="16164"/>
                  </a:cubicBezTo>
                  <a:cubicBezTo>
                    <a:pt x="853" y="18375"/>
                    <a:pt x="2292" y="18722"/>
                    <a:pt x="4237" y="18775"/>
                  </a:cubicBezTo>
                  <a:cubicBezTo>
                    <a:pt x="4291" y="18775"/>
                    <a:pt x="5170" y="20693"/>
                    <a:pt x="5303" y="20880"/>
                  </a:cubicBezTo>
                  <a:cubicBezTo>
                    <a:pt x="5783" y="21493"/>
                    <a:pt x="6342" y="22052"/>
                    <a:pt x="6982" y="22505"/>
                  </a:cubicBezTo>
                  <a:cubicBezTo>
                    <a:pt x="8447" y="23571"/>
                    <a:pt x="10153" y="24317"/>
                    <a:pt x="11965" y="24637"/>
                  </a:cubicBezTo>
                  <a:cubicBezTo>
                    <a:pt x="11858" y="26049"/>
                    <a:pt x="12098" y="26529"/>
                    <a:pt x="11725" y="27301"/>
                  </a:cubicBezTo>
                  <a:cubicBezTo>
                    <a:pt x="11512" y="27754"/>
                    <a:pt x="10979" y="27861"/>
                    <a:pt x="10766" y="28341"/>
                  </a:cubicBezTo>
                  <a:cubicBezTo>
                    <a:pt x="10526" y="28874"/>
                    <a:pt x="11219" y="29273"/>
                    <a:pt x="11805" y="29460"/>
                  </a:cubicBezTo>
                  <a:cubicBezTo>
                    <a:pt x="12102" y="29573"/>
                    <a:pt x="12493" y="29623"/>
                    <a:pt x="12912" y="29623"/>
                  </a:cubicBezTo>
                  <a:cubicBezTo>
                    <a:pt x="14374" y="29623"/>
                    <a:pt x="16162" y="29006"/>
                    <a:pt x="15375" y="28261"/>
                  </a:cubicBezTo>
                  <a:cubicBezTo>
                    <a:pt x="14683" y="27595"/>
                    <a:pt x="14203" y="25996"/>
                    <a:pt x="14629" y="24770"/>
                  </a:cubicBezTo>
                  <a:cubicBezTo>
                    <a:pt x="16921" y="24530"/>
                    <a:pt x="17694" y="24530"/>
                    <a:pt x="19053" y="24077"/>
                  </a:cubicBezTo>
                  <a:cubicBezTo>
                    <a:pt x="19825" y="23784"/>
                    <a:pt x="19932" y="23731"/>
                    <a:pt x="20731" y="23438"/>
                  </a:cubicBezTo>
                  <a:cubicBezTo>
                    <a:pt x="21344" y="23145"/>
                    <a:pt x="21957" y="22772"/>
                    <a:pt x="22543" y="22372"/>
                  </a:cubicBezTo>
                  <a:cubicBezTo>
                    <a:pt x="22682" y="22467"/>
                    <a:pt x="22934" y="22515"/>
                    <a:pt x="23251" y="22515"/>
                  </a:cubicBezTo>
                  <a:cubicBezTo>
                    <a:pt x="24275" y="22515"/>
                    <a:pt x="25980" y="22011"/>
                    <a:pt x="26753" y="20933"/>
                  </a:cubicBezTo>
                  <a:cubicBezTo>
                    <a:pt x="27413" y="19955"/>
                    <a:pt x="27218" y="18238"/>
                    <a:pt x="26003" y="18238"/>
                  </a:cubicBezTo>
                  <a:cubicBezTo>
                    <a:pt x="25794" y="18238"/>
                    <a:pt x="25556" y="18289"/>
                    <a:pt x="25288" y="18402"/>
                  </a:cubicBezTo>
                  <a:cubicBezTo>
                    <a:pt x="25474" y="16750"/>
                    <a:pt x="25741" y="15098"/>
                    <a:pt x="25821" y="13419"/>
                  </a:cubicBezTo>
                  <a:cubicBezTo>
                    <a:pt x="25954" y="11501"/>
                    <a:pt x="25714" y="9555"/>
                    <a:pt x="25501" y="7637"/>
                  </a:cubicBezTo>
                  <a:cubicBezTo>
                    <a:pt x="25261" y="5745"/>
                    <a:pt x="23769" y="2974"/>
                    <a:pt x="21850" y="2468"/>
                  </a:cubicBezTo>
                  <a:lnTo>
                    <a:pt x="20065" y="1455"/>
                  </a:lnTo>
                  <a:cubicBezTo>
                    <a:pt x="18665" y="289"/>
                    <a:pt x="16101" y="0"/>
                    <a:pt x="14072" y="0"/>
                  </a:cubicBezTo>
                  <a:close/>
                </a:path>
              </a:pathLst>
            </a:custGeom>
            <a:solidFill>
              <a:srgbClr val="A57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3740974" y="791004"/>
              <a:ext cx="1366009" cy="1548338"/>
            </a:xfrm>
            <a:custGeom>
              <a:avLst/>
              <a:gdLst/>
              <a:ahLst/>
              <a:cxnLst/>
              <a:rect l="l" t="t" r="r" b="b"/>
              <a:pathLst>
                <a:path w="35722" h="40490" extrusionOk="0">
                  <a:moveTo>
                    <a:pt x="5900" y="1"/>
                  </a:moveTo>
                  <a:cubicBezTo>
                    <a:pt x="4689" y="1"/>
                    <a:pt x="4916" y="3378"/>
                    <a:pt x="4785" y="5175"/>
                  </a:cubicBezTo>
                  <a:cubicBezTo>
                    <a:pt x="4626" y="4056"/>
                    <a:pt x="4386" y="3017"/>
                    <a:pt x="4226" y="1925"/>
                  </a:cubicBezTo>
                  <a:cubicBezTo>
                    <a:pt x="4163" y="1421"/>
                    <a:pt x="3951" y="106"/>
                    <a:pt x="3447" y="106"/>
                  </a:cubicBezTo>
                  <a:cubicBezTo>
                    <a:pt x="3311" y="106"/>
                    <a:pt x="3154" y="201"/>
                    <a:pt x="2974" y="432"/>
                  </a:cubicBezTo>
                  <a:cubicBezTo>
                    <a:pt x="2414" y="1205"/>
                    <a:pt x="3453" y="5255"/>
                    <a:pt x="3533" y="5762"/>
                  </a:cubicBezTo>
                  <a:cubicBezTo>
                    <a:pt x="3480" y="5442"/>
                    <a:pt x="2494" y="3150"/>
                    <a:pt x="2068" y="2298"/>
                  </a:cubicBezTo>
                  <a:cubicBezTo>
                    <a:pt x="1859" y="1828"/>
                    <a:pt x="1492" y="1268"/>
                    <a:pt x="1232" y="1268"/>
                  </a:cubicBezTo>
                  <a:cubicBezTo>
                    <a:pt x="1094" y="1268"/>
                    <a:pt x="986" y="1428"/>
                    <a:pt x="948" y="1845"/>
                  </a:cubicBezTo>
                  <a:cubicBezTo>
                    <a:pt x="815" y="3390"/>
                    <a:pt x="1828" y="5016"/>
                    <a:pt x="2414" y="6348"/>
                  </a:cubicBezTo>
                  <a:cubicBezTo>
                    <a:pt x="2094" y="5735"/>
                    <a:pt x="1188" y="4909"/>
                    <a:pt x="815" y="4536"/>
                  </a:cubicBezTo>
                  <a:cubicBezTo>
                    <a:pt x="653" y="4369"/>
                    <a:pt x="524" y="4299"/>
                    <a:pt x="424" y="4299"/>
                  </a:cubicBezTo>
                  <a:cubicBezTo>
                    <a:pt x="0" y="4299"/>
                    <a:pt x="117" y="5565"/>
                    <a:pt x="549" y="5975"/>
                  </a:cubicBezTo>
                  <a:lnTo>
                    <a:pt x="2068" y="7574"/>
                  </a:lnTo>
                  <a:cubicBezTo>
                    <a:pt x="2521" y="8906"/>
                    <a:pt x="1934" y="9758"/>
                    <a:pt x="3453" y="10664"/>
                  </a:cubicBezTo>
                  <a:cubicBezTo>
                    <a:pt x="4253" y="11064"/>
                    <a:pt x="4199" y="11171"/>
                    <a:pt x="4466" y="12157"/>
                  </a:cubicBezTo>
                  <a:cubicBezTo>
                    <a:pt x="4706" y="13142"/>
                    <a:pt x="4785" y="14262"/>
                    <a:pt x="5132" y="15248"/>
                  </a:cubicBezTo>
                  <a:cubicBezTo>
                    <a:pt x="6358" y="19218"/>
                    <a:pt x="9049" y="23934"/>
                    <a:pt x="12912" y="25479"/>
                  </a:cubicBezTo>
                  <a:cubicBezTo>
                    <a:pt x="14591" y="26172"/>
                    <a:pt x="16350" y="26732"/>
                    <a:pt x="18135" y="27132"/>
                  </a:cubicBezTo>
                  <a:cubicBezTo>
                    <a:pt x="17389" y="30782"/>
                    <a:pt x="16856" y="38403"/>
                    <a:pt x="16909" y="39096"/>
                  </a:cubicBezTo>
                  <a:cubicBezTo>
                    <a:pt x="16940" y="39578"/>
                    <a:pt x="16912" y="39716"/>
                    <a:pt x="16927" y="39716"/>
                  </a:cubicBezTo>
                  <a:cubicBezTo>
                    <a:pt x="16949" y="39716"/>
                    <a:pt x="17050" y="39466"/>
                    <a:pt x="17484" y="39466"/>
                  </a:cubicBezTo>
                  <a:cubicBezTo>
                    <a:pt x="17565" y="39466"/>
                    <a:pt x="17657" y="39475"/>
                    <a:pt x="17762" y="39495"/>
                  </a:cubicBezTo>
                  <a:cubicBezTo>
                    <a:pt x="19442" y="39869"/>
                    <a:pt x="23125" y="40324"/>
                    <a:pt x="25338" y="40324"/>
                  </a:cubicBezTo>
                  <a:cubicBezTo>
                    <a:pt x="25652" y="40324"/>
                    <a:pt x="25937" y="40314"/>
                    <a:pt x="26182" y="40295"/>
                  </a:cubicBezTo>
                  <a:cubicBezTo>
                    <a:pt x="26475" y="38962"/>
                    <a:pt x="26369" y="29903"/>
                    <a:pt x="26369" y="29903"/>
                  </a:cubicBezTo>
                  <a:lnTo>
                    <a:pt x="26369" y="29903"/>
                  </a:lnTo>
                  <a:cubicBezTo>
                    <a:pt x="27701" y="32141"/>
                    <a:pt x="33750" y="40428"/>
                    <a:pt x="34123" y="40481"/>
                  </a:cubicBezTo>
                  <a:cubicBezTo>
                    <a:pt x="34148" y="40487"/>
                    <a:pt x="34175" y="40490"/>
                    <a:pt x="34206" y="40490"/>
                  </a:cubicBezTo>
                  <a:cubicBezTo>
                    <a:pt x="34593" y="40490"/>
                    <a:pt x="35375" y="40041"/>
                    <a:pt x="35721" y="39868"/>
                  </a:cubicBezTo>
                  <a:cubicBezTo>
                    <a:pt x="34043" y="37124"/>
                    <a:pt x="29460" y="31262"/>
                    <a:pt x="27754" y="28517"/>
                  </a:cubicBezTo>
                  <a:cubicBezTo>
                    <a:pt x="27088" y="27398"/>
                    <a:pt x="26395" y="26359"/>
                    <a:pt x="24983" y="26172"/>
                  </a:cubicBezTo>
                  <a:cubicBezTo>
                    <a:pt x="24887" y="26163"/>
                    <a:pt x="24804" y="26158"/>
                    <a:pt x="24731" y="26158"/>
                  </a:cubicBezTo>
                  <a:cubicBezTo>
                    <a:pt x="24191" y="26158"/>
                    <a:pt x="24171" y="26407"/>
                    <a:pt x="23491" y="26758"/>
                  </a:cubicBezTo>
                  <a:cubicBezTo>
                    <a:pt x="22873" y="27055"/>
                    <a:pt x="22208" y="27214"/>
                    <a:pt x="21519" y="27214"/>
                  </a:cubicBezTo>
                  <a:cubicBezTo>
                    <a:pt x="21466" y="27214"/>
                    <a:pt x="21413" y="27213"/>
                    <a:pt x="21359" y="27211"/>
                  </a:cubicBezTo>
                  <a:cubicBezTo>
                    <a:pt x="20240" y="27025"/>
                    <a:pt x="19814" y="26119"/>
                    <a:pt x="19174" y="25400"/>
                  </a:cubicBezTo>
                  <a:cubicBezTo>
                    <a:pt x="19174" y="25266"/>
                    <a:pt x="19174" y="25160"/>
                    <a:pt x="19148" y="25080"/>
                  </a:cubicBezTo>
                  <a:cubicBezTo>
                    <a:pt x="15550" y="24813"/>
                    <a:pt x="12646" y="23081"/>
                    <a:pt x="9955" y="20310"/>
                  </a:cubicBezTo>
                  <a:cubicBezTo>
                    <a:pt x="8463" y="18765"/>
                    <a:pt x="7397" y="16527"/>
                    <a:pt x="6917" y="14501"/>
                  </a:cubicBezTo>
                  <a:cubicBezTo>
                    <a:pt x="6571" y="12929"/>
                    <a:pt x="6038" y="11224"/>
                    <a:pt x="5905" y="9625"/>
                  </a:cubicBezTo>
                  <a:cubicBezTo>
                    <a:pt x="5691" y="6561"/>
                    <a:pt x="6571" y="299"/>
                    <a:pt x="5985" y="6"/>
                  </a:cubicBezTo>
                  <a:cubicBezTo>
                    <a:pt x="5955" y="3"/>
                    <a:pt x="5927" y="1"/>
                    <a:pt x="5900" y="1"/>
                  </a:cubicBezTo>
                  <a:close/>
                </a:path>
              </a:pathLst>
            </a:custGeom>
            <a:solidFill>
              <a:srgbClr val="A57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3907661" y="930426"/>
              <a:ext cx="154872" cy="252919"/>
            </a:xfrm>
            <a:custGeom>
              <a:avLst/>
              <a:gdLst/>
              <a:ahLst/>
              <a:cxnLst/>
              <a:rect l="l" t="t" r="r" b="b"/>
              <a:pathLst>
                <a:path w="4050" h="6614" extrusionOk="0">
                  <a:moveTo>
                    <a:pt x="3516" y="0"/>
                  </a:moveTo>
                  <a:cubicBezTo>
                    <a:pt x="3492" y="0"/>
                    <a:pt x="3466" y="4"/>
                    <a:pt x="3437" y="11"/>
                  </a:cubicBezTo>
                  <a:cubicBezTo>
                    <a:pt x="3011" y="144"/>
                    <a:pt x="2638" y="970"/>
                    <a:pt x="2452" y="1316"/>
                  </a:cubicBezTo>
                  <a:cubicBezTo>
                    <a:pt x="2185" y="1796"/>
                    <a:pt x="1785" y="2409"/>
                    <a:pt x="1759" y="2968"/>
                  </a:cubicBezTo>
                  <a:cubicBezTo>
                    <a:pt x="1439" y="3075"/>
                    <a:pt x="1119" y="3075"/>
                    <a:pt x="853" y="3261"/>
                  </a:cubicBezTo>
                  <a:cubicBezTo>
                    <a:pt x="240" y="3741"/>
                    <a:pt x="0" y="4993"/>
                    <a:pt x="107" y="5713"/>
                  </a:cubicBezTo>
                  <a:lnTo>
                    <a:pt x="453" y="6486"/>
                  </a:lnTo>
                  <a:cubicBezTo>
                    <a:pt x="570" y="6564"/>
                    <a:pt x="701" y="6613"/>
                    <a:pt x="837" y="6613"/>
                  </a:cubicBezTo>
                  <a:cubicBezTo>
                    <a:pt x="886" y="6613"/>
                    <a:pt x="936" y="6606"/>
                    <a:pt x="986" y="6592"/>
                  </a:cubicBezTo>
                  <a:cubicBezTo>
                    <a:pt x="1919" y="6512"/>
                    <a:pt x="2638" y="5233"/>
                    <a:pt x="2984" y="4487"/>
                  </a:cubicBezTo>
                  <a:cubicBezTo>
                    <a:pt x="3384" y="3661"/>
                    <a:pt x="3624" y="2808"/>
                    <a:pt x="3731" y="1902"/>
                  </a:cubicBezTo>
                  <a:cubicBezTo>
                    <a:pt x="3756" y="1597"/>
                    <a:pt x="4049" y="0"/>
                    <a:pt x="3516" y="0"/>
                  </a:cubicBezTo>
                  <a:close/>
                </a:path>
              </a:pathLst>
            </a:custGeom>
            <a:solidFill>
              <a:srgbClr val="A57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4200080" y="1666464"/>
              <a:ext cx="704113" cy="702086"/>
            </a:xfrm>
            <a:custGeom>
              <a:avLst/>
              <a:gdLst/>
              <a:ahLst/>
              <a:cxnLst/>
              <a:rect l="l" t="t" r="r" b="b"/>
              <a:pathLst>
                <a:path w="18413" h="18360" extrusionOk="0">
                  <a:moveTo>
                    <a:pt x="1573" y="1"/>
                  </a:moveTo>
                  <a:cubicBezTo>
                    <a:pt x="1359" y="187"/>
                    <a:pt x="986" y="1333"/>
                    <a:pt x="880" y="1600"/>
                  </a:cubicBezTo>
                  <a:cubicBezTo>
                    <a:pt x="587" y="2426"/>
                    <a:pt x="267" y="2932"/>
                    <a:pt x="1" y="3785"/>
                  </a:cubicBezTo>
                  <a:cubicBezTo>
                    <a:pt x="1093" y="4531"/>
                    <a:pt x="4877" y="5250"/>
                    <a:pt x="5010" y="5650"/>
                  </a:cubicBezTo>
                  <a:cubicBezTo>
                    <a:pt x="5010" y="5650"/>
                    <a:pt x="4211" y="14496"/>
                    <a:pt x="3731" y="17267"/>
                  </a:cubicBezTo>
                  <a:cubicBezTo>
                    <a:pt x="6422" y="18173"/>
                    <a:pt x="8501" y="18307"/>
                    <a:pt x="11325" y="18360"/>
                  </a:cubicBezTo>
                  <a:cubicBezTo>
                    <a:pt x="12204" y="18360"/>
                    <a:pt x="13110" y="18173"/>
                    <a:pt x="13990" y="18173"/>
                  </a:cubicBezTo>
                  <a:cubicBezTo>
                    <a:pt x="14332" y="18173"/>
                    <a:pt x="14675" y="18241"/>
                    <a:pt x="15008" y="18241"/>
                  </a:cubicBezTo>
                  <a:cubicBezTo>
                    <a:pt x="15141" y="18241"/>
                    <a:pt x="15272" y="18230"/>
                    <a:pt x="15402" y="18200"/>
                  </a:cubicBezTo>
                  <a:cubicBezTo>
                    <a:pt x="15482" y="15242"/>
                    <a:pt x="14869" y="11379"/>
                    <a:pt x="14869" y="8421"/>
                  </a:cubicBezTo>
                  <a:lnTo>
                    <a:pt x="14869" y="8421"/>
                  </a:lnTo>
                  <a:cubicBezTo>
                    <a:pt x="15135" y="8847"/>
                    <a:pt x="15855" y="10393"/>
                    <a:pt x="15855" y="10393"/>
                  </a:cubicBezTo>
                  <a:cubicBezTo>
                    <a:pt x="15872" y="10395"/>
                    <a:pt x="15891" y="10397"/>
                    <a:pt x="15911" y="10397"/>
                  </a:cubicBezTo>
                  <a:cubicBezTo>
                    <a:pt x="16294" y="10397"/>
                    <a:pt x="17171" y="9929"/>
                    <a:pt x="17374" y="9727"/>
                  </a:cubicBezTo>
                  <a:cubicBezTo>
                    <a:pt x="17827" y="9300"/>
                    <a:pt x="18173" y="8794"/>
                    <a:pt x="18386" y="8234"/>
                  </a:cubicBezTo>
                  <a:cubicBezTo>
                    <a:pt x="18413" y="8048"/>
                    <a:pt x="17800" y="7568"/>
                    <a:pt x="17374" y="7035"/>
                  </a:cubicBezTo>
                  <a:cubicBezTo>
                    <a:pt x="16408" y="5740"/>
                    <a:pt x="14935" y="2992"/>
                    <a:pt x="12952" y="2992"/>
                  </a:cubicBezTo>
                  <a:cubicBezTo>
                    <a:pt x="12855" y="2992"/>
                    <a:pt x="12757" y="2998"/>
                    <a:pt x="12657" y="3012"/>
                  </a:cubicBezTo>
                  <a:cubicBezTo>
                    <a:pt x="12231" y="3118"/>
                    <a:pt x="12178" y="3385"/>
                    <a:pt x="11805" y="3625"/>
                  </a:cubicBezTo>
                  <a:cubicBezTo>
                    <a:pt x="11432" y="3838"/>
                    <a:pt x="11005" y="3944"/>
                    <a:pt x="10552" y="3971"/>
                  </a:cubicBezTo>
                  <a:cubicBezTo>
                    <a:pt x="10325" y="3995"/>
                    <a:pt x="10109" y="4012"/>
                    <a:pt x="9904" y="4012"/>
                  </a:cubicBezTo>
                  <a:cubicBezTo>
                    <a:pt x="9193" y="4012"/>
                    <a:pt x="8615" y="3806"/>
                    <a:pt x="8181" y="2959"/>
                  </a:cubicBezTo>
                  <a:lnTo>
                    <a:pt x="7648" y="2212"/>
                  </a:lnTo>
                  <a:cubicBezTo>
                    <a:pt x="5996" y="1893"/>
                    <a:pt x="4584" y="1200"/>
                    <a:pt x="2878" y="587"/>
                  </a:cubicBezTo>
                  <a:cubicBezTo>
                    <a:pt x="2479" y="427"/>
                    <a:pt x="1573" y="1"/>
                    <a:pt x="15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4345774" y="1707534"/>
              <a:ext cx="117244" cy="300337"/>
            </a:xfrm>
            <a:custGeom>
              <a:avLst/>
              <a:gdLst/>
              <a:ahLst/>
              <a:cxnLst/>
              <a:rect l="l" t="t" r="r" b="b"/>
              <a:pathLst>
                <a:path w="3066" h="7854" extrusionOk="0">
                  <a:moveTo>
                    <a:pt x="1715" y="1"/>
                  </a:moveTo>
                  <a:cubicBezTo>
                    <a:pt x="1644" y="1"/>
                    <a:pt x="1579" y="15"/>
                    <a:pt x="1520" y="46"/>
                  </a:cubicBezTo>
                  <a:cubicBezTo>
                    <a:pt x="694" y="499"/>
                    <a:pt x="294" y="1751"/>
                    <a:pt x="187" y="2604"/>
                  </a:cubicBezTo>
                  <a:cubicBezTo>
                    <a:pt x="54" y="3590"/>
                    <a:pt x="1" y="4576"/>
                    <a:pt x="81" y="5562"/>
                  </a:cubicBezTo>
                  <a:cubicBezTo>
                    <a:pt x="107" y="6228"/>
                    <a:pt x="134" y="7374"/>
                    <a:pt x="720" y="7853"/>
                  </a:cubicBezTo>
                  <a:cubicBezTo>
                    <a:pt x="1040" y="6574"/>
                    <a:pt x="1067" y="5295"/>
                    <a:pt x="1573" y="4016"/>
                  </a:cubicBezTo>
                  <a:cubicBezTo>
                    <a:pt x="1999" y="2844"/>
                    <a:pt x="2266" y="1991"/>
                    <a:pt x="3038" y="952"/>
                  </a:cubicBezTo>
                  <a:lnTo>
                    <a:pt x="3065" y="952"/>
                  </a:lnTo>
                  <a:cubicBezTo>
                    <a:pt x="2857" y="627"/>
                    <a:pt x="2184" y="1"/>
                    <a:pt x="1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4694252" y="1761796"/>
              <a:ext cx="97856" cy="337774"/>
            </a:xfrm>
            <a:custGeom>
              <a:avLst/>
              <a:gdLst/>
              <a:ahLst/>
              <a:cxnLst/>
              <a:rect l="l" t="t" r="r" b="b"/>
              <a:pathLst>
                <a:path w="2559" h="8833" extrusionOk="0">
                  <a:moveTo>
                    <a:pt x="477" y="0"/>
                  </a:moveTo>
                  <a:cubicBezTo>
                    <a:pt x="347" y="0"/>
                    <a:pt x="242" y="26"/>
                    <a:pt x="187" y="92"/>
                  </a:cubicBezTo>
                  <a:cubicBezTo>
                    <a:pt x="1" y="812"/>
                    <a:pt x="1599" y="7766"/>
                    <a:pt x="2266" y="8832"/>
                  </a:cubicBezTo>
                  <a:cubicBezTo>
                    <a:pt x="2505" y="8806"/>
                    <a:pt x="2559" y="519"/>
                    <a:pt x="1866" y="386"/>
                  </a:cubicBezTo>
                  <a:cubicBezTo>
                    <a:pt x="1866" y="386"/>
                    <a:pt x="978" y="0"/>
                    <a:pt x="4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4432387" y="1717247"/>
              <a:ext cx="139652" cy="152042"/>
            </a:xfrm>
            <a:custGeom>
              <a:avLst/>
              <a:gdLst/>
              <a:ahLst/>
              <a:cxnLst/>
              <a:rect l="l" t="t" r="r" b="b"/>
              <a:pathLst>
                <a:path w="3652" h="3976" extrusionOk="0">
                  <a:moveTo>
                    <a:pt x="2272" y="0"/>
                  </a:moveTo>
                  <a:cubicBezTo>
                    <a:pt x="1719" y="0"/>
                    <a:pt x="959" y="299"/>
                    <a:pt x="747" y="725"/>
                  </a:cubicBezTo>
                  <a:cubicBezTo>
                    <a:pt x="1" y="2057"/>
                    <a:pt x="1226" y="3389"/>
                    <a:pt x="2372" y="3975"/>
                  </a:cubicBezTo>
                  <a:cubicBezTo>
                    <a:pt x="2745" y="3496"/>
                    <a:pt x="3172" y="3069"/>
                    <a:pt x="3651" y="2696"/>
                  </a:cubicBezTo>
                  <a:cubicBezTo>
                    <a:pt x="3385" y="2483"/>
                    <a:pt x="2052" y="1231"/>
                    <a:pt x="2825" y="1071"/>
                  </a:cubicBezTo>
                  <a:lnTo>
                    <a:pt x="2772" y="138"/>
                  </a:lnTo>
                  <a:cubicBezTo>
                    <a:pt x="2662" y="43"/>
                    <a:pt x="2482" y="0"/>
                    <a:pt x="22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4572994" y="1726577"/>
              <a:ext cx="164088" cy="168180"/>
            </a:xfrm>
            <a:custGeom>
              <a:avLst/>
              <a:gdLst/>
              <a:ahLst/>
              <a:cxnLst/>
              <a:rect l="l" t="t" r="r" b="b"/>
              <a:pathLst>
                <a:path w="4291" h="4398" extrusionOk="0">
                  <a:moveTo>
                    <a:pt x="1973" y="1"/>
                  </a:moveTo>
                  <a:lnTo>
                    <a:pt x="2026" y="81"/>
                  </a:lnTo>
                  <a:cubicBezTo>
                    <a:pt x="1999" y="1253"/>
                    <a:pt x="1173" y="2239"/>
                    <a:pt x="1" y="2452"/>
                  </a:cubicBezTo>
                  <a:cubicBezTo>
                    <a:pt x="241" y="2825"/>
                    <a:pt x="960" y="4344"/>
                    <a:pt x="1386" y="4398"/>
                  </a:cubicBezTo>
                  <a:cubicBezTo>
                    <a:pt x="1391" y="4398"/>
                    <a:pt x="1395" y="4398"/>
                    <a:pt x="1399" y="4398"/>
                  </a:cubicBezTo>
                  <a:cubicBezTo>
                    <a:pt x="1808" y="4398"/>
                    <a:pt x="2854" y="3143"/>
                    <a:pt x="3065" y="2932"/>
                  </a:cubicBezTo>
                  <a:cubicBezTo>
                    <a:pt x="3598" y="2346"/>
                    <a:pt x="4291" y="1653"/>
                    <a:pt x="3651" y="934"/>
                  </a:cubicBezTo>
                  <a:cubicBezTo>
                    <a:pt x="3198" y="481"/>
                    <a:pt x="2612" y="134"/>
                    <a:pt x="19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4132817" y="1331255"/>
              <a:ext cx="80533" cy="73383"/>
            </a:xfrm>
            <a:custGeom>
              <a:avLst/>
              <a:gdLst/>
              <a:ahLst/>
              <a:cxnLst/>
              <a:rect l="l" t="t" r="r" b="b"/>
              <a:pathLst>
                <a:path w="2106" h="1919" extrusionOk="0">
                  <a:moveTo>
                    <a:pt x="454" y="0"/>
                  </a:moveTo>
                  <a:cubicBezTo>
                    <a:pt x="374" y="0"/>
                    <a:pt x="321" y="0"/>
                    <a:pt x="241" y="27"/>
                  </a:cubicBezTo>
                  <a:cubicBezTo>
                    <a:pt x="187" y="27"/>
                    <a:pt x="134" y="54"/>
                    <a:pt x="107" y="107"/>
                  </a:cubicBezTo>
                  <a:lnTo>
                    <a:pt x="1" y="187"/>
                  </a:lnTo>
                  <a:lnTo>
                    <a:pt x="134" y="134"/>
                  </a:lnTo>
                  <a:lnTo>
                    <a:pt x="267" y="134"/>
                  </a:lnTo>
                  <a:cubicBezTo>
                    <a:pt x="321" y="134"/>
                    <a:pt x="374" y="187"/>
                    <a:pt x="427" y="187"/>
                  </a:cubicBezTo>
                  <a:cubicBezTo>
                    <a:pt x="481" y="214"/>
                    <a:pt x="534" y="240"/>
                    <a:pt x="614" y="267"/>
                  </a:cubicBezTo>
                  <a:cubicBezTo>
                    <a:pt x="667" y="320"/>
                    <a:pt x="720" y="373"/>
                    <a:pt x="774" y="427"/>
                  </a:cubicBezTo>
                  <a:cubicBezTo>
                    <a:pt x="827" y="480"/>
                    <a:pt x="907" y="533"/>
                    <a:pt x="960" y="613"/>
                  </a:cubicBezTo>
                  <a:cubicBezTo>
                    <a:pt x="1013" y="667"/>
                    <a:pt x="1067" y="746"/>
                    <a:pt x="1120" y="800"/>
                  </a:cubicBezTo>
                  <a:cubicBezTo>
                    <a:pt x="1360" y="1093"/>
                    <a:pt x="1573" y="1386"/>
                    <a:pt x="1760" y="1599"/>
                  </a:cubicBezTo>
                  <a:cubicBezTo>
                    <a:pt x="1866" y="1706"/>
                    <a:pt x="1973" y="1812"/>
                    <a:pt x="2106" y="1919"/>
                  </a:cubicBezTo>
                  <a:cubicBezTo>
                    <a:pt x="2106" y="1919"/>
                    <a:pt x="2026" y="1732"/>
                    <a:pt x="1919" y="1493"/>
                  </a:cubicBezTo>
                  <a:cubicBezTo>
                    <a:pt x="1760" y="1173"/>
                    <a:pt x="1573" y="880"/>
                    <a:pt x="1360" y="613"/>
                  </a:cubicBezTo>
                  <a:cubicBezTo>
                    <a:pt x="1253" y="453"/>
                    <a:pt x="1093" y="320"/>
                    <a:pt x="960" y="214"/>
                  </a:cubicBezTo>
                  <a:cubicBezTo>
                    <a:pt x="880" y="160"/>
                    <a:pt x="800" y="107"/>
                    <a:pt x="720" y="80"/>
                  </a:cubicBezTo>
                  <a:cubicBezTo>
                    <a:pt x="640" y="27"/>
                    <a:pt x="534" y="0"/>
                    <a:pt x="454" y="0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4644350" y="1281314"/>
              <a:ext cx="80533" cy="116632"/>
            </a:xfrm>
            <a:custGeom>
              <a:avLst/>
              <a:gdLst/>
              <a:ahLst/>
              <a:cxnLst/>
              <a:rect l="l" t="t" r="r" b="b"/>
              <a:pathLst>
                <a:path w="2106" h="3050" extrusionOk="0">
                  <a:moveTo>
                    <a:pt x="0" y="1"/>
                  </a:moveTo>
                  <a:lnTo>
                    <a:pt x="0" y="1"/>
                  </a:lnTo>
                  <a:cubicBezTo>
                    <a:pt x="27" y="214"/>
                    <a:pt x="0" y="400"/>
                    <a:pt x="0" y="640"/>
                  </a:cubicBezTo>
                  <a:cubicBezTo>
                    <a:pt x="0" y="773"/>
                    <a:pt x="27" y="880"/>
                    <a:pt x="53" y="987"/>
                  </a:cubicBezTo>
                  <a:cubicBezTo>
                    <a:pt x="53" y="1040"/>
                    <a:pt x="80" y="1120"/>
                    <a:pt x="107" y="1173"/>
                  </a:cubicBezTo>
                  <a:lnTo>
                    <a:pt x="133" y="1200"/>
                  </a:lnTo>
                  <a:lnTo>
                    <a:pt x="160" y="1253"/>
                  </a:lnTo>
                  <a:cubicBezTo>
                    <a:pt x="187" y="1280"/>
                    <a:pt x="213" y="1306"/>
                    <a:pt x="240" y="1306"/>
                  </a:cubicBezTo>
                  <a:cubicBezTo>
                    <a:pt x="267" y="1360"/>
                    <a:pt x="346" y="1386"/>
                    <a:pt x="400" y="1413"/>
                  </a:cubicBezTo>
                  <a:cubicBezTo>
                    <a:pt x="453" y="1440"/>
                    <a:pt x="506" y="1466"/>
                    <a:pt x="586" y="1493"/>
                  </a:cubicBezTo>
                  <a:cubicBezTo>
                    <a:pt x="693" y="1493"/>
                    <a:pt x="799" y="1520"/>
                    <a:pt x="906" y="1520"/>
                  </a:cubicBezTo>
                  <a:cubicBezTo>
                    <a:pt x="1013" y="1546"/>
                    <a:pt x="1119" y="1546"/>
                    <a:pt x="1199" y="1573"/>
                  </a:cubicBezTo>
                  <a:cubicBezTo>
                    <a:pt x="1252" y="1573"/>
                    <a:pt x="1279" y="1599"/>
                    <a:pt x="1332" y="1626"/>
                  </a:cubicBezTo>
                  <a:cubicBezTo>
                    <a:pt x="1359" y="1626"/>
                    <a:pt x="1386" y="1653"/>
                    <a:pt x="1412" y="1679"/>
                  </a:cubicBezTo>
                  <a:cubicBezTo>
                    <a:pt x="1492" y="1733"/>
                    <a:pt x="1572" y="1813"/>
                    <a:pt x="1652" y="1893"/>
                  </a:cubicBezTo>
                  <a:cubicBezTo>
                    <a:pt x="1679" y="1919"/>
                    <a:pt x="1705" y="1973"/>
                    <a:pt x="1732" y="2026"/>
                  </a:cubicBezTo>
                  <a:cubicBezTo>
                    <a:pt x="1759" y="2052"/>
                    <a:pt x="1785" y="2106"/>
                    <a:pt x="1785" y="2132"/>
                  </a:cubicBezTo>
                  <a:cubicBezTo>
                    <a:pt x="1785" y="2159"/>
                    <a:pt x="1785" y="2159"/>
                    <a:pt x="1785" y="2186"/>
                  </a:cubicBezTo>
                  <a:cubicBezTo>
                    <a:pt x="1785" y="2212"/>
                    <a:pt x="1785" y="2212"/>
                    <a:pt x="1785" y="2239"/>
                  </a:cubicBezTo>
                  <a:cubicBezTo>
                    <a:pt x="1785" y="2266"/>
                    <a:pt x="1732" y="2319"/>
                    <a:pt x="1732" y="2346"/>
                  </a:cubicBezTo>
                  <a:cubicBezTo>
                    <a:pt x="1705" y="2372"/>
                    <a:pt x="1679" y="2426"/>
                    <a:pt x="1652" y="2452"/>
                  </a:cubicBezTo>
                  <a:cubicBezTo>
                    <a:pt x="1599" y="2479"/>
                    <a:pt x="1572" y="2505"/>
                    <a:pt x="1519" y="2559"/>
                  </a:cubicBezTo>
                  <a:cubicBezTo>
                    <a:pt x="1439" y="2612"/>
                    <a:pt x="1332" y="2665"/>
                    <a:pt x="1252" y="2719"/>
                  </a:cubicBezTo>
                  <a:cubicBezTo>
                    <a:pt x="1146" y="2745"/>
                    <a:pt x="1039" y="2799"/>
                    <a:pt x="933" y="2825"/>
                  </a:cubicBezTo>
                  <a:cubicBezTo>
                    <a:pt x="720" y="2905"/>
                    <a:pt x="480" y="2985"/>
                    <a:pt x="267" y="3038"/>
                  </a:cubicBezTo>
                  <a:cubicBezTo>
                    <a:pt x="337" y="3046"/>
                    <a:pt x="407" y="3049"/>
                    <a:pt x="477" y="3049"/>
                  </a:cubicBezTo>
                  <a:cubicBezTo>
                    <a:pt x="647" y="3049"/>
                    <a:pt x="816" y="3031"/>
                    <a:pt x="986" y="3012"/>
                  </a:cubicBezTo>
                  <a:cubicBezTo>
                    <a:pt x="1226" y="2958"/>
                    <a:pt x="1439" y="2878"/>
                    <a:pt x="1679" y="2772"/>
                  </a:cubicBezTo>
                  <a:cubicBezTo>
                    <a:pt x="1732" y="2745"/>
                    <a:pt x="1785" y="2719"/>
                    <a:pt x="1839" y="2665"/>
                  </a:cubicBezTo>
                  <a:cubicBezTo>
                    <a:pt x="1892" y="2612"/>
                    <a:pt x="1945" y="2559"/>
                    <a:pt x="1999" y="2505"/>
                  </a:cubicBezTo>
                  <a:cubicBezTo>
                    <a:pt x="2025" y="2452"/>
                    <a:pt x="2052" y="2372"/>
                    <a:pt x="2078" y="2292"/>
                  </a:cubicBezTo>
                  <a:lnTo>
                    <a:pt x="2105" y="2186"/>
                  </a:lnTo>
                  <a:lnTo>
                    <a:pt x="2105" y="2079"/>
                  </a:lnTo>
                  <a:cubicBezTo>
                    <a:pt x="2078" y="1999"/>
                    <a:pt x="2052" y="1919"/>
                    <a:pt x="2025" y="1866"/>
                  </a:cubicBezTo>
                  <a:cubicBezTo>
                    <a:pt x="1999" y="1786"/>
                    <a:pt x="1945" y="1733"/>
                    <a:pt x="1919" y="1706"/>
                  </a:cubicBezTo>
                  <a:cubicBezTo>
                    <a:pt x="1812" y="1599"/>
                    <a:pt x="1732" y="1493"/>
                    <a:pt x="1625" y="1413"/>
                  </a:cubicBezTo>
                  <a:cubicBezTo>
                    <a:pt x="1572" y="1386"/>
                    <a:pt x="1519" y="1333"/>
                    <a:pt x="1466" y="1306"/>
                  </a:cubicBezTo>
                  <a:cubicBezTo>
                    <a:pt x="1386" y="1280"/>
                    <a:pt x="1332" y="1253"/>
                    <a:pt x="1279" y="1253"/>
                  </a:cubicBezTo>
                  <a:cubicBezTo>
                    <a:pt x="1173" y="1226"/>
                    <a:pt x="1039" y="1200"/>
                    <a:pt x="933" y="1200"/>
                  </a:cubicBezTo>
                  <a:lnTo>
                    <a:pt x="640" y="1200"/>
                  </a:lnTo>
                  <a:cubicBezTo>
                    <a:pt x="586" y="1173"/>
                    <a:pt x="533" y="1173"/>
                    <a:pt x="506" y="1173"/>
                  </a:cubicBezTo>
                  <a:cubicBezTo>
                    <a:pt x="453" y="1147"/>
                    <a:pt x="426" y="1147"/>
                    <a:pt x="400" y="1120"/>
                  </a:cubicBezTo>
                  <a:cubicBezTo>
                    <a:pt x="373" y="1120"/>
                    <a:pt x="346" y="1093"/>
                    <a:pt x="346" y="1067"/>
                  </a:cubicBezTo>
                  <a:lnTo>
                    <a:pt x="320" y="1067"/>
                  </a:lnTo>
                  <a:lnTo>
                    <a:pt x="320" y="1040"/>
                  </a:lnTo>
                  <a:cubicBezTo>
                    <a:pt x="293" y="987"/>
                    <a:pt x="267" y="960"/>
                    <a:pt x="267" y="907"/>
                  </a:cubicBezTo>
                  <a:cubicBezTo>
                    <a:pt x="213" y="827"/>
                    <a:pt x="187" y="720"/>
                    <a:pt x="187" y="614"/>
                  </a:cubicBezTo>
                  <a:cubicBezTo>
                    <a:pt x="133" y="400"/>
                    <a:pt x="80" y="187"/>
                    <a:pt x="0" y="1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4408296" y="1016962"/>
              <a:ext cx="60878" cy="44358"/>
            </a:xfrm>
            <a:custGeom>
              <a:avLst/>
              <a:gdLst/>
              <a:ahLst/>
              <a:cxnLst/>
              <a:rect l="l" t="t" r="r" b="b"/>
              <a:pathLst>
                <a:path w="1592" h="1160" extrusionOk="0">
                  <a:moveTo>
                    <a:pt x="1244" y="1"/>
                  </a:moveTo>
                  <a:cubicBezTo>
                    <a:pt x="807" y="1"/>
                    <a:pt x="1" y="477"/>
                    <a:pt x="71" y="918"/>
                  </a:cubicBezTo>
                  <a:cubicBezTo>
                    <a:pt x="93" y="1092"/>
                    <a:pt x="193" y="1160"/>
                    <a:pt x="331" y="1160"/>
                  </a:cubicBezTo>
                  <a:cubicBezTo>
                    <a:pt x="700" y="1160"/>
                    <a:pt x="1340" y="672"/>
                    <a:pt x="1457" y="439"/>
                  </a:cubicBezTo>
                  <a:cubicBezTo>
                    <a:pt x="1592" y="124"/>
                    <a:pt x="1466" y="1"/>
                    <a:pt x="1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4861016" y="1095966"/>
              <a:ext cx="54416" cy="53727"/>
            </a:xfrm>
            <a:custGeom>
              <a:avLst/>
              <a:gdLst/>
              <a:ahLst/>
              <a:cxnLst/>
              <a:rect l="l" t="t" r="r" b="b"/>
              <a:pathLst>
                <a:path w="1423" h="1405" extrusionOk="0">
                  <a:moveTo>
                    <a:pt x="234" y="1"/>
                  </a:moveTo>
                  <a:cubicBezTo>
                    <a:pt x="90" y="1"/>
                    <a:pt x="0" y="106"/>
                    <a:pt x="36" y="371"/>
                  </a:cubicBezTo>
                  <a:cubicBezTo>
                    <a:pt x="79" y="645"/>
                    <a:pt x="605" y="1404"/>
                    <a:pt x="968" y="1404"/>
                  </a:cubicBezTo>
                  <a:cubicBezTo>
                    <a:pt x="1064" y="1404"/>
                    <a:pt x="1148" y="1352"/>
                    <a:pt x="1209" y="1224"/>
                  </a:cubicBezTo>
                  <a:cubicBezTo>
                    <a:pt x="1423" y="776"/>
                    <a:pt x="627" y="1"/>
                    <a:pt x="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4431392" y="1228084"/>
              <a:ext cx="52006" cy="49291"/>
            </a:xfrm>
            <a:custGeom>
              <a:avLst/>
              <a:gdLst/>
              <a:ahLst/>
              <a:cxnLst/>
              <a:rect l="l" t="t" r="r" b="b"/>
              <a:pathLst>
                <a:path w="1360" h="1289" extrusionOk="0">
                  <a:moveTo>
                    <a:pt x="702" y="0"/>
                  </a:moveTo>
                  <a:cubicBezTo>
                    <a:pt x="672" y="0"/>
                    <a:pt x="643" y="3"/>
                    <a:pt x="613" y="7"/>
                  </a:cubicBezTo>
                  <a:cubicBezTo>
                    <a:pt x="240" y="34"/>
                    <a:pt x="0" y="354"/>
                    <a:pt x="27" y="700"/>
                  </a:cubicBezTo>
                  <a:cubicBezTo>
                    <a:pt x="77" y="1054"/>
                    <a:pt x="368" y="1288"/>
                    <a:pt x="694" y="1288"/>
                  </a:cubicBezTo>
                  <a:cubicBezTo>
                    <a:pt x="711" y="1288"/>
                    <a:pt x="729" y="1288"/>
                    <a:pt x="746" y="1286"/>
                  </a:cubicBezTo>
                  <a:cubicBezTo>
                    <a:pt x="1093" y="1260"/>
                    <a:pt x="1359" y="940"/>
                    <a:pt x="1306" y="567"/>
                  </a:cubicBezTo>
                  <a:cubicBezTo>
                    <a:pt x="1281" y="250"/>
                    <a:pt x="1012" y="0"/>
                    <a:pt x="7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4800215" y="1275119"/>
              <a:ext cx="52006" cy="49291"/>
            </a:xfrm>
            <a:custGeom>
              <a:avLst/>
              <a:gdLst/>
              <a:ahLst/>
              <a:cxnLst/>
              <a:rect l="l" t="t" r="r" b="b"/>
              <a:pathLst>
                <a:path w="1360" h="1289" extrusionOk="0">
                  <a:moveTo>
                    <a:pt x="670" y="1"/>
                  </a:moveTo>
                  <a:cubicBezTo>
                    <a:pt x="651" y="1"/>
                    <a:pt x="633" y="2"/>
                    <a:pt x="614" y="3"/>
                  </a:cubicBezTo>
                  <a:cubicBezTo>
                    <a:pt x="267" y="30"/>
                    <a:pt x="1" y="349"/>
                    <a:pt x="54" y="722"/>
                  </a:cubicBezTo>
                  <a:cubicBezTo>
                    <a:pt x="79" y="1039"/>
                    <a:pt x="348" y="1289"/>
                    <a:pt x="679" y="1289"/>
                  </a:cubicBezTo>
                  <a:cubicBezTo>
                    <a:pt x="710" y="1289"/>
                    <a:pt x="742" y="1286"/>
                    <a:pt x="774" y="1282"/>
                  </a:cubicBezTo>
                  <a:cubicBezTo>
                    <a:pt x="1120" y="1255"/>
                    <a:pt x="1360" y="935"/>
                    <a:pt x="1333" y="589"/>
                  </a:cubicBezTo>
                  <a:cubicBezTo>
                    <a:pt x="1308" y="235"/>
                    <a:pt x="1018" y="1"/>
                    <a:pt x="6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4452768" y="1498171"/>
              <a:ext cx="261906" cy="98315"/>
            </a:xfrm>
            <a:custGeom>
              <a:avLst/>
              <a:gdLst/>
              <a:ahLst/>
              <a:cxnLst/>
              <a:rect l="l" t="t" r="r" b="b"/>
              <a:pathLst>
                <a:path w="6849" h="2571" extrusionOk="0">
                  <a:moveTo>
                    <a:pt x="1984" y="1"/>
                  </a:moveTo>
                  <a:cubicBezTo>
                    <a:pt x="1287" y="1"/>
                    <a:pt x="608" y="78"/>
                    <a:pt x="1" y="218"/>
                  </a:cubicBezTo>
                  <a:cubicBezTo>
                    <a:pt x="614" y="1364"/>
                    <a:pt x="1972" y="2244"/>
                    <a:pt x="3518" y="2537"/>
                  </a:cubicBezTo>
                  <a:cubicBezTo>
                    <a:pt x="3666" y="2559"/>
                    <a:pt x="3828" y="2570"/>
                    <a:pt x="4000" y="2570"/>
                  </a:cubicBezTo>
                  <a:cubicBezTo>
                    <a:pt x="4848" y="2570"/>
                    <a:pt x="5940" y="2300"/>
                    <a:pt x="6849" y="1791"/>
                  </a:cubicBezTo>
                  <a:cubicBezTo>
                    <a:pt x="5733" y="521"/>
                    <a:pt x="3797" y="1"/>
                    <a:pt x="1984" y="1"/>
                  </a:cubicBezTo>
                  <a:close/>
                </a:path>
              </a:pathLst>
            </a:custGeom>
            <a:solidFill>
              <a:srgbClr val="D17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4435446" y="1417868"/>
              <a:ext cx="346493" cy="148792"/>
            </a:xfrm>
            <a:custGeom>
              <a:avLst/>
              <a:gdLst/>
              <a:ahLst/>
              <a:cxnLst/>
              <a:rect l="l" t="t" r="r" b="b"/>
              <a:pathLst>
                <a:path w="9061" h="3891" extrusionOk="0">
                  <a:moveTo>
                    <a:pt x="294" y="0"/>
                  </a:moveTo>
                  <a:cubicBezTo>
                    <a:pt x="1" y="746"/>
                    <a:pt x="54" y="1599"/>
                    <a:pt x="454" y="2318"/>
                  </a:cubicBezTo>
                  <a:cubicBezTo>
                    <a:pt x="1081" y="2167"/>
                    <a:pt x="1779" y="2085"/>
                    <a:pt x="2492" y="2085"/>
                  </a:cubicBezTo>
                  <a:cubicBezTo>
                    <a:pt x="4292" y="2085"/>
                    <a:pt x="6187" y="2612"/>
                    <a:pt x="7275" y="3891"/>
                  </a:cubicBezTo>
                  <a:cubicBezTo>
                    <a:pt x="8288" y="3331"/>
                    <a:pt x="9060" y="2452"/>
                    <a:pt x="8980" y="1359"/>
                  </a:cubicBezTo>
                  <a:lnTo>
                    <a:pt x="8980" y="1359"/>
                  </a:lnTo>
                  <a:lnTo>
                    <a:pt x="8501" y="1386"/>
                  </a:lnTo>
                  <a:cubicBezTo>
                    <a:pt x="8067" y="2164"/>
                    <a:pt x="7375" y="2328"/>
                    <a:pt x="6541" y="2328"/>
                  </a:cubicBezTo>
                  <a:cubicBezTo>
                    <a:pt x="6147" y="2328"/>
                    <a:pt x="5722" y="2291"/>
                    <a:pt x="5277" y="2265"/>
                  </a:cubicBezTo>
                  <a:cubicBezTo>
                    <a:pt x="4024" y="2185"/>
                    <a:pt x="1493" y="1919"/>
                    <a:pt x="640" y="933"/>
                  </a:cubicBezTo>
                  <a:lnTo>
                    <a:pt x="587" y="933"/>
                  </a:lnTo>
                  <a:cubicBezTo>
                    <a:pt x="507" y="666"/>
                    <a:pt x="480" y="400"/>
                    <a:pt x="507" y="134"/>
                  </a:cubicBezTo>
                  <a:cubicBezTo>
                    <a:pt x="427" y="80"/>
                    <a:pt x="374" y="54"/>
                    <a:pt x="294" y="0"/>
                  </a:cubicBezTo>
                  <a:close/>
                </a:path>
              </a:pathLst>
            </a:custGeom>
            <a:solidFill>
              <a:srgbClr val="B0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4453801" y="1423986"/>
              <a:ext cx="306723" cy="83172"/>
            </a:xfrm>
            <a:custGeom>
              <a:avLst/>
              <a:gdLst/>
              <a:ahLst/>
              <a:cxnLst/>
              <a:rect l="l" t="t" r="r" b="b"/>
              <a:pathLst>
                <a:path w="8021" h="2175" extrusionOk="0">
                  <a:moveTo>
                    <a:pt x="27" y="0"/>
                  </a:moveTo>
                  <a:cubicBezTo>
                    <a:pt x="0" y="267"/>
                    <a:pt x="27" y="533"/>
                    <a:pt x="107" y="773"/>
                  </a:cubicBezTo>
                  <a:lnTo>
                    <a:pt x="160" y="773"/>
                  </a:lnTo>
                  <a:cubicBezTo>
                    <a:pt x="1040" y="1759"/>
                    <a:pt x="3544" y="2052"/>
                    <a:pt x="4823" y="2105"/>
                  </a:cubicBezTo>
                  <a:cubicBezTo>
                    <a:pt x="5291" y="2132"/>
                    <a:pt x="5737" y="2174"/>
                    <a:pt x="6147" y="2174"/>
                  </a:cubicBezTo>
                  <a:cubicBezTo>
                    <a:pt x="6951" y="2174"/>
                    <a:pt x="7615" y="2012"/>
                    <a:pt x="8021" y="1253"/>
                  </a:cubicBezTo>
                  <a:lnTo>
                    <a:pt x="8021" y="1253"/>
                  </a:lnTo>
                  <a:cubicBezTo>
                    <a:pt x="7391" y="1305"/>
                    <a:pt x="6682" y="1347"/>
                    <a:pt x="5932" y="1347"/>
                  </a:cubicBezTo>
                  <a:cubicBezTo>
                    <a:pt x="4014" y="1347"/>
                    <a:pt x="1828" y="1073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4107349" y="561336"/>
              <a:ext cx="1098865" cy="916116"/>
            </a:xfrm>
            <a:custGeom>
              <a:avLst/>
              <a:gdLst/>
              <a:ahLst/>
              <a:cxnLst/>
              <a:rect l="l" t="t" r="r" b="b"/>
              <a:pathLst>
                <a:path w="28736" h="23957" extrusionOk="0">
                  <a:moveTo>
                    <a:pt x="17859" y="0"/>
                  </a:moveTo>
                  <a:cubicBezTo>
                    <a:pt x="16143" y="0"/>
                    <a:pt x="14295" y="945"/>
                    <a:pt x="13617" y="2495"/>
                  </a:cubicBezTo>
                  <a:cubicBezTo>
                    <a:pt x="12694" y="2085"/>
                    <a:pt x="11709" y="1880"/>
                    <a:pt x="10709" y="1880"/>
                  </a:cubicBezTo>
                  <a:cubicBezTo>
                    <a:pt x="10409" y="1880"/>
                    <a:pt x="10108" y="1898"/>
                    <a:pt x="9806" y="1935"/>
                  </a:cubicBezTo>
                  <a:cubicBezTo>
                    <a:pt x="8927" y="2069"/>
                    <a:pt x="6342" y="3161"/>
                    <a:pt x="6902" y="4467"/>
                  </a:cubicBezTo>
                  <a:cubicBezTo>
                    <a:pt x="6795" y="4461"/>
                    <a:pt x="6689" y="4458"/>
                    <a:pt x="6583" y="4458"/>
                  </a:cubicBezTo>
                  <a:cubicBezTo>
                    <a:pt x="5282" y="4458"/>
                    <a:pt x="4022" y="4908"/>
                    <a:pt x="3012" y="5746"/>
                  </a:cubicBezTo>
                  <a:cubicBezTo>
                    <a:pt x="2505" y="6199"/>
                    <a:pt x="1973" y="6865"/>
                    <a:pt x="1973" y="7638"/>
                  </a:cubicBezTo>
                  <a:cubicBezTo>
                    <a:pt x="1946" y="8437"/>
                    <a:pt x="2212" y="8197"/>
                    <a:pt x="1733" y="8810"/>
                  </a:cubicBezTo>
                  <a:cubicBezTo>
                    <a:pt x="1013" y="9609"/>
                    <a:pt x="214" y="10142"/>
                    <a:pt x="187" y="11315"/>
                  </a:cubicBezTo>
                  <a:cubicBezTo>
                    <a:pt x="187" y="12167"/>
                    <a:pt x="454" y="13766"/>
                    <a:pt x="1173" y="14352"/>
                  </a:cubicBezTo>
                  <a:cubicBezTo>
                    <a:pt x="880" y="14832"/>
                    <a:pt x="347" y="15098"/>
                    <a:pt x="214" y="15711"/>
                  </a:cubicBezTo>
                  <a:cubicBezTo>
                    <a:pt x="1" y="16431"/>
                    <a:pt x="294" y="17363"/>
                    <a:pt x="614" y="18029"/>
                  </a:cubicBezTo>
                  <a:cubicBezTo>
                    <a:pt x="853" y="18562"/>
                    <a:pt x="1306" y="19175"/>
                    <a:pt x="1866" y="19282"/>
                  </a:cubicBezTo>
                  <a:lnTo>
                    <a:pt x="2292" y="19628"/>
                  </a:lnTo>
                  <a:cubicBezTo>
                    <a:pt x="2696" y="20184"/>
                    <a:pt x="3113" y="20446"/>
                    <a:pt x="3431" y="20446"/>
                  </a:cubicBezTo>
                  <a:cubicBezTo>
                    <a:pt x="3892" y="20446"/>
                    <a:pt x="4148" y="19900"/>
                    <a:pt x="3864" y="18909"/>
                  </a:cubicBezTo>
                  <a:cubicBezTo>
                    <a:pt x="3625" y="17976"/>
                    <a:pt x="3731" y="18163"/>
                    <a:pt x="3971" y="17390"/>
                  </a:cubicBezTo>
                  <a:cubicBezTo>
                    <a:pt x="4264" y="16564"/>
                    <a:pt x="3998" y="15631"/>
                    <a:pt x="3305" y="15072"/>
                  </a:cubicBezTo>
                  <a:cubicBezTo>
                    <a:pt x="4877" y="14139"/>
                    <a:pt x="5357" y="11714"/>
                    <a:pt x="4397" y="10302"/>
                  </a:cubicBezTo>
                  <a:cubicBezTo>
                    <a:pt x="6156" y="10275"/>
                    <a:pt x="7968" y="9050"/>
                    <a:pt x="7755" y="7158"/>
                  </a:cubicBezTo>
                  <a:lnTo>
                    <a:pt x="7755" y="7158"/>
                  </a:lnTo>
                  <a:cubicBezTo>
                    <a:pt x="8670" y="7571"/>
                    <a:pt x="9764" y="7927"/>
                    <a:pt x="10808" y="7927"/>
                  </a:cubicBezTo>
                  <a:cubicBezTo>
                    <a:pt x="11649" y="7927"/>
                    <a:pt x="12457" y="7696"/>
                    <a:pt x="13110" y="7078"/>
                  </a:cubicBezTo>
                  <a:cubicBezTo>
                    <a:pt x="13556" y="7800"/>
                    <a:pt x="14273" y="8403"/>
                    <a:pt x="15084" y="8403"/>
                  </a:cubicBezTo>
                  <a:cubicBezTo>
                    <a:pt x="15292" y="8403"/>
                    <a:pt x="15505" y="8364"/>
                    <a:pt x="15722" y="8277"/>
                  </a:cubicBezTo>
                  <a:lnTo>
                    <a:pt x="15722" y="8277"/>
                  </a:lnTo>
                  <a:cubicBezTo>
                    <a:pt x="15189" y="9050"/>
                    <a:pt x="15029" y="9902"/>
                    <a:pt x="15828" y="10648"/>
                  </a:cubicBezTo>
                  <a:cubicBezTo>
                    <a:pt x="16112" y="10875"/>
                    <a:pt x="16660" y="11030"/>
                    <a:pt x="17166" y="11030"/>
                  </a:cubicBezTo>
                  <a:cubicBezTo>
                    <a:pt x="17850" y="11030"/>
                    <a:pt x="18456" y="10748"/>
                    <a:pt x="18226" y="9982"/>
                  </a:cubicBezTo>
                  <a:lnTo>
                    <a:pt x="18226" y="9982"/>
                  </a:lnTo>
                  <a:cubicBezTo>
                    <a:pt x="18367" y="10280"/>
                    <a:pt x="18664" y="10439"/>
                    <a:pt x="18967" y="10439"/>
                  </a:cubicBezTo>
                  <a:cubicBezTo>
                    <a:pt x="19179" y="10439"/>
                    <a:pt x="19394" y="10360"/>
                    <a:pt x="19559" y="10196"/>
                  </a:cubicBezTo>
                  <a:cubicBezTo>
                    <a:pt x="20118" y="9663"/>
                    <a:pt x="19879" y="8837"/>
                    <a:pt x="19559" y="8250"/>
                  </a:cubicBezTo>
                  <a:lnTo>
                    <a:pt x="19559" y="8250"/>
                  </a:lnTo>
                  <a:cubicBezTo>
                    <a:pt x="19895" y="8705"/>
                    <a:pt x="20381" y="8989"/>
                    <a:pt x="20888" y="8989"/>
                  </a:cubicBezTo>
                  <a:cubicBezTo>
                    <a:pt x="21183" y="8989"/>
                    <a:pt x="21486" y="8893"/>
                    <a:pt x="21770" y="8677"/>
                  </a:cubicBezTo>
                  <a:cubicBezTo>
                    <a:pt x="21957" y="10329"/>
                    <a:pt x="22650" y="12380"/>
                    <a:pt x="24515" y="12487"/>
                  </a:cubicBezTo>
                  <a:cubicBezTo>
                    <a:pt x="23023" y="13580"/>
                    <a:pt x="23476" y="15924"/>
                    <a:pt x="25154" y="16564"/>
                  </a:cubicBezTo>
                  <a:cubicBezTo>
                    <a:pt x="24382" y="17257"/>
                    <a:pt x="23396" y="17656"/>
                    <a:pt x="23289" y="18935"/>
                  </a:cubicBezTo>
                  <a:cubicBezTo>
                    <a:pt x="23263" y="19655"/>
                    <a:pt x="23662" y="21067"/>
                    <a:pt x="24595" y="21067"/>
                  </a:cubicBezTo>
                  <a:cubicBezTo>
                    <a:pt x="24222" y="21573"/>
                    <a:pt x="23129" y="23012"/>
                    <a:pt x="23396" y="23625"/>
                  </a:cubicBezTo>
                  <a:cubicBezTo>
                    <a:pt x="23480" y="23862"/>
                    <a:pt x="23651" y="23956"/>
                    <a:pt x="23854" y="23956"/>
                  </a:cubicBezTo>
                  <a:cubicBezTo>
                    <a:pt x="24358" y="23956"/>
                    <a:pt x="25055" y="23370"/>
                    <a:pt x="25074" y="22932"/>
                  </a:cubicBezTo>
                  <a:cubicBezTo>
                    <a:pt x="25980" y="22932"/>
                    <a:pt x="26327" y="21786"/>
                    <a:pt x="26753" y="21040"/>
                  </a:cubicBezTo>
                  <a:cubicBezTo>
                    <a:pt x="27286" y="20028"/>
                    <a:pt x="26993" y="19575"/>
                    <a:pt x="26780" y="18562"/>
                  </a:cubicBezTo>
                  <a:lnTo>
                    <a:pt x="26780" y="18562"/>
                  </a:lnTo>
                  <a:cubicBezTo>
                    <a:pt x="26840" y="18569"/>
                    <a:pt x="26899" y="18572"/>
                    <a:pt x="26956" y="18572"/>
                  </a:cubicBezTo>
                  <a:cubicBezTo>
                    <a:pt x="28727" y="18572"/>
                    <a:pt x="28736" y="15446"/>
                    <a:pt x="27419" y="14645"/>
                  </a:cubicBezTo>
                  <a:cubicBezTo>
                    <a:pt x="28512" y="13873"/>
                    <a:pt x="28725" y="12700"/>
                    <a:pt x="28405" y="11475"/>
                  </a:cubicBezTo>
                  <a:cubicBezTo>
                    <a:pt x="28112" y="10275"/>
                    <a:pt x="27286" y="10009"/>
                    <a:pt x="26194" y="9822"/>
                  </a:cubicBezTo>
                  <a:cubicBezTo>
                    <a:pt x="26700" y="8863"/>
                    <a:pt x="27046" y="7771"/>
                    <a:pt x="26327" y="6838"/>
                  </a:cubicBezTo>
                  <a:cubicBezTo>
                    <a:pt x="25561" y="5817"/>
                    <a:pt x="24310" y="5342"/>
                    <a:pt x="23067" y="5342"/>
                  </a:cubicBezTo>
                  <a:cubicBezTo>
                    <a:pt x="22883" y="5342"/>
                    <a:pt x="22699" y="5352"/>
                    <a:pt x="22516" y="5373"/>
                  </a:cubicBezTo>
                  <a:cubicBezTo>
                    <a:pt x="22748" y="4468"/>
                    <a:pt x="22294" y="3866"/>
                    <a:pt x="21522" y="3866"/>
                  </a:cubicBezTo>
                  <a:cubicBezTo>
                    <a:pt x="21407" y="3866"/>
                    <a:pt x="21285" y="3880"/>
                    <a:pt x="21158" y="3907"/>
                  </a:cubicBezTo>
                  <a:cubicBezTo>
                    <a:pt x="21344" y="2415"/>
                    <a:pt x="21051" y="1163"/>
                    <a:pt x="19665" y="417"/>
                  </a:cubicBezTo>
                  <a:cubicBezTo>
                    <a:pt x="19128" y="133"/>
                    <a:pt x="18503" y="0"/>
                    <a:pt x="178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5000973" y="1496336"/>
              <a:ext cx="96824" cy="42829"/>
            </a:xfrm>
            <a:custGeom>
              <a:avLst/>
              <a:gdLst/>
              <a:ahLst/>
              <a:cxnLst/>
              <a:rect l="l" t="t" r="r" b="b"/>
              <a:pathLst>
                <a:path w="2532" h="1120" extrusionOk="0">
                  <a:moveTo>
                    <a:pt x="2079" y="0"/>
                  </a:moveTo>
                  <a:cubicBezTo>
                    <a:pt x="1919" y="0"/>
                    <a:pt x="1785" y="27"/>
                    <a:pt x="1626" y="53"/>
                  </a:cubicBezTo>
                  <a:cubicBezTo>
                    <a:pt x="1546" y="53"/>
                    <a:pt x="1439" y="80"/>
                    <a:pt x="1359" y="107"/>
                  </a:cubicBezTo>
                  <a:lnTo>
                    <a:pt x="1119" y="187"/>
                  </a:lnTo>
                  <a:lnTo>
                    <a:pt x="853" y="293"/>
                  </a:lnTo>
                  <a:cubicBezTo>
                    <a:pt x="773" y="346"/>
                    <a:pt x="693" y="373"/>
                    <a:pt x="640" y="426"/>
                  </a:cubicBezTo>
                  <a:cubicBezTo>
                    <a:pt x="560" y="480"/>
                    <a:pt x="480" y="533"/>
                    <a:pt x="426" y="586"/>
                  </a:cubicBezTo>
                  <a:cubicBezTo>
                    <a:pt x="373" y="640"/>
                    <a:pt x="320" y="693"/>
                    <a:pt x="267" y="746"/>
                  </a:cubicBezTo>
                  <a:cubicBezTo>
                    <a:pt x="187" y="826"/>
                    <a:pt x="133" y="906"/>
                    <a:pt x="80" y="1013"/>
                  </a:cubicBezTo>
                  <a:cubicBezTo>
                    <a:pt x="27" y="1066"/>
                    <a:pt x="0" y="1119"/>
                    <a:pt x="0" y="1119"/>
                  </a:cubicBezTo>
                  <a:lnTo>
                    <a:pt x="133" y="1039"/>
                  </a:lnTo>
                  <a:cubicBezTo>
                    <a:pt x="187" y="1013"/>
                    <a:pt x="293" y="933"/>
                    <a:pt x="400" y="879"/>
                  </a:cubicBezTo>
                  <a:cubicBezTo>
                    <a:pt x="453" y="853"/>
                    <a:pt x="506" y="826"/>
                    <a:pt x="586" y="773"/>
                  </a:cubicBezTo>
                  <a:cubicBezTo>
                    <a:pt x="640" y="746"/>
                    <a:pt x="720" y="719"/>
                    <a:pt x="773" y="693"/>
                  </a:cubicBezTo>
                  <a:cubicBezTo>
                    <a:pt x="906" y="613"/>
                    <a:pt x="1066" y="533"/>
                    <a:pt x="1226" y="480"/>
                  </a:cubicBezTo>
                  <a:cubicBezTo>
                    <a:pt x="1386" y="426"/>
                    <a:pt x="1546" y="373"/>
                    <a:pt x="1705" y="320"/>
                  </a:cubicBezTo>
                  <a:lnTo>
                    <a:pt x="2105" y="187"/>
                  </a:lnTo>
                  <a:cubicBezTo>
                    <a:pt x="2372" y="107"/>
                    <a:pt x="2531" y="27"/>
                    <a:pt x="2531" y="27"/>
                  </a:cubicBezTo>
                  <a:cubicBezTo>
                    <a:pt x="2372" y="0"/>
                    <a:pt x="2238" y="0"/>
                    <a:pt x="2079" y="0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6772888" y="648561"/>
              <a:ext cx="302670" cy="330164"/>
            </a:xfrm>
            <a:custGeom>
              <a:avLst/>
              <a:gdLst/>
              <a:ahLst/>
              <a:cxnLst/>
              <a:rect l="l" t="t" r="r" b="b"/>
              <a:pathLst>
                <a:path w="7915" h="8634" extrusionOk="0">
                  <a:moveTo>
                    <a:pt x="7141" y="1"/>
                  </a:moveTo>
                  <a:cubicBezTo>
                    <a:pt x="6635" y="427"/>
                    <a:pt x="6076" y="800"/>
                    <a:pt x="5516" y="1146"/>
                  </a:cubicBezTo>
                  <a:cubicBezTo>
                    <a:pt x="4583" y="1706"/>
                    <a:pt x="3491" y="1919"/>
                    <a:pt x="2585" y="2479"/>
                  </a:cubicBezTo>
                  <a:cubicBezTo>
                    <a:pt x="1492" y="3172"/>
                    <a:pt x="293" y="4504"/>
                    <a:pt x="0" y="5756"/>
                  </a:cubicBezTo>
                  <a:lnTo>
                    <a:pt x="1386" y="8634"/>
                  </a:lnTo>
                  <a:cubicBezTo>
                    <a:pt x="2638" y="8501"/>
                    <a:pt x="3891" y="8527"/>
                    <a:pt x="5036" y="7755"/>
                  </a:cubicBezTo>
                  <a:cubicBezTo>
                    <a:pt x="6129" y="6982"/>
                    <a:pt x="7914" y="5063"/>
                    <a:pt x="7328" y="3598"/>
                  </a:cubicBezTo>
                  <a:lnTo>
                    <a:pt x="7328" y="3598"/>
                  </a:lnTo>
                  <a:cubicBezTo>
                    <a:pt x="7035" y="3758"/>
                    <a:pt x="6688" y="3864"/>
                    <a:pt x="6369" y="3944"/>
                  </a:cubicBezTo>
                  <a:cubicBezTo>
                    <a:pt x="6928" y="3118"/>
                    <a:pt x="7514" y="1919"/>
                    <a:pt x="7301" y="880"/>
                  </a:cubicBezTo>
                  <a:lnTo>
                    <a:pt x="7301" y="880"/>
                  </a:lnTo>
                  <a:cubicBezTo>
                    <a:pt x="7088" y="1013"/>
                    <a:pt x="6902" y="1200"/>
                    <a:pt x="6715" y="1333"/>
                  </a:cubicBezTo>
                  <a:cubicBezTo>
                    <a:pt x="6902" y="933"/>
                    <a:pt x="7221" y="454"/>
                    <a:pt x="71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6803442" y="812609"/>
              <a:ext cx="99883" cy="93803"/>
            </a:xfrm>
            <a:custGeom>
              <a:avLst/>
              <a:gdLst/>
              <a:ahLst/>
              <a:cxnLst/>
              <a:rect l="l" t="t" r="r" b="b"/>
              <a:pathLst>
                <a:path w="2612" h="2453" extrusionOk="0">
                  <a:moveTo>
                    <a:pt x="2612" y="1"/>
                  </a:moveTo>
                  <a:lnTo>
                    <a:pt x="2452" y="27"/>
                  </a:lnTo>
                  <a:cubicBezTo>
                    <a:pt x="2319" y="54"/>
                    <a:pt x="2159" y="81"/>
                    <a:pt x="2026" y="134"/>
                  </a:cubicBezTo>
                  <a:cubicBezTo>
                    <a:pt x="1839" y="187"/>
                    <a:pt x="1653" y="294"/>
                    <a:pt x="1466" y="400"/>
                  </a:cubicBezTo>
                  <a:cubicBezTo>
                    <a:pt x="1280" y="507"/>
                    <a:pt x="1066" y="640"/>
                    <a:pt x="880" y="800"/>
                  </a:cubicBezTo>
                  <a:cubicBezTo>
                    <a:pt x="800" y="880"/>
                    <a:pt x="720" y="960"/>
                    <a:pt x="640" y="1040"/>
                  </a:cubicBezTo>
                  <a:cubicBezTo>
                    <a:pt x="560" y="1146"/>
                    <a:pt x="480" y="1226"/>
                    <a:pt x="400" y="1333"/>
                  </a:cubicBezTo>
                  <a:cubicBezTo>
                    <a:pt x="267" y="1493"/>
                    <a:pt x="187" y="1679"/>
                    <a:pt x="107" y="1866"/>
                  </a:cubicBezTo>
                  <a:cubicBezTo>
                    <a:pt x="54" y="1999"/>
                    <a:pt x="1" y="2159"/>
                    <a:pt x="1" y="2292"/>
                  </a:cubicBezTo>
                  <a:lnTo>
                    <a:pt x="1" y="2452"/>
                  </a:lnTo>
                  <a:cubicBezTo>
                    <a:pt x="1" y="2452"/>
                    <a:pt x="1" y="2399"/>
                    <a:pt x="54" y="2319"/>
                  </a:cubicBezTo>
                  <a:cubicBezTo>
                    <a:pt x="107" y="2186"/>
                    <a:pt x="187" y="2079"/>
                    <a:pt x="267" y="1972"/>
                  </a:cubicBezTo>
                  <a:cubicBezTo>
                    <a:pt x="374" y="1813"/>
                    <a:pt x="507" y="1653"/>
                    <a:pt x="640" y="1519"/>
                  </a:cubicBezTo>
                  <a:cubicBezTo>
                    <a:pt x="693" y="1440"/>
                    <a:pt x="773" y="1360"/>
                    <a:pt x="853" y="1280"/>
                  </a:cubicBezTo>
                  <a:cubicBezTo>
                    <a:pt x="933" y="1200"/>
                    <a:pt x="1040" y="1120"/>
                    <a:pt x="1120" y="1040"/>
                  </a:cubicBezTo>
                  <a:cubicBezTo>
                    <a:pt x="1280" y="907"/>
                    <a:pt x="1466" y="773"/>
                    <a:pt x="1626" y="640"/>
                  </a:cubicBezTo>
                  <a:cubicBezTo>
                    <a:pt x="1813" y="507"/>
                    <a:pt x="1972" y="400"/>
                    <a:pt x="2132" y="294"/>
                  </a:cubicBezTo>
                  <a:lnTo>
                    <a:pt x="2479" y="81"/>
                  </a:lnTo>
                  <a:lnTo>
                    <a:pt x="26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6820764" y="863544"/>
              <a:ext cx="72388" cy="41835"/>
            </a:xfrm>
            <a:custGeom>
              <a:avLst/>
              <a:gdLst/>
              <a:ahLst/>
              <a:cxnLst/>
              <a:rect l="l" t="t" r="r" b="b"/>
              <a:pathLst>
                <a:path w="1893" h="1094" extrusionOk="0">
                  <a:moveTo>
                    <a:pt x="1892" y="1"/>
                  </a:moveTo>
                  <a:cubicBezTo>
                    <a:pt x="1759" y="28"/>
                    <a:pt x="1653" y="54"/>
                    <a:pt x="1546" y="108"/>
                  </a:cubicBezTo>
                  <a:cubicBezTo>
                    <a:pt x="1333" y="187"/>
                    <a:pt x="1093" y="294"/>
                    <a:pt x="880" y="427"/>
                  </a:cubicBezTo>
                  <a:cubicBezTo>
                    <a:pt x="773" y="507"/>
                    <a:pt x="613" y="614"/>
                    <a:pt x="560" y="640"/>
                  </a:cubicBezTo>
                  <a:cubicBezTo>
                    <a:pt x="507" y="694"/>
                    <a:pt x="454" y="720"/>
                    <a:pt x="400" y="747"/>
                  </a:cubicBezTo>
                  <a:cubicBezTo>
                    <a:pt x="347" y="800"/>
                    <a:pt x="320" y="827"/>
                    <a:pt x="267" y="854"/>
                  </a:cubicBezTo>
                  <a:cubicBezTo>
                    <a:pt x="160" y="934"/>
                    <a:pt x="81" y="1014"/>
                    <a:pt x="1" y="1093"/>
                  </a:cubicBezTo>
                  <a:cubicBezTo>
                    <a:pt x="107" y="1093"/>
                    <a:pt x="240" y="1067"/>
                    <a:pt x="347" y="1040"/>
                  </a:cubicBezTo>
                  <a:cubicBezTo>
                    <a:pt x="454" y="1014"/>
                    <a:pt x="560" y="987"/>
                    <a:pt x="667" y="934"/>
                  </a:cubicBezTo>
                  <a:cubicBezTo>
                    <a:pt x="800" y="880"/>
                    <a:pt x="933" y="800"/>
                    <a:pt x="1040" y="747"/>
                  </a:cubicBezTo>
                  <a:cubicBezTo>
                    <a:pt x="1253" y="587"/>
                    <a:pt x="1466" y="454"/>
                    <a:pt x="1653" y="267"/>
                  </a:cubicBezTo>
                  <a:cubicBezTo>
                    <a:pt x="1733" y="187"/>
                    <a:pt x="1813" y="81"/>
                    <a:pt x="18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6834034" y="903314"/>
              <a:ext cx="98850" cy="32619"/>
            </a:xfrm>
            <a:custGeom>
              <a:avLst/>
              <a:gdLst/>
              <a:ahLst/>
              <a:cxnLst/>
              <a:rect l="l" t="t" r="r" b="b"/>
              <a:pathLst>
                <a:path w="2585" h="853" extrusionOk="0">
                  <a:moveTo>
                    <a:pt x="2585" y="0"/>
                  </a:moveTo>
                  <a:lnTo>
                    <a:pt x="2585" y="0"/>
                  </a:lnTo>
                  <a:cubicBezTo>
                    <a:pt x="2451" y="27"/>
                    <a:pt x="2292" y="53"/>
                    <a:pt x="2158" y="107"/>
                  </a:cubicBezTo>
                  <a:lnTo>
                    <a:pt x="1306" y="426"/>
                  </a:lnTo>
                  <a:cubicBezTo>
                    <a:pt x="1146" y="453"/>
                    <a:pt x="986" y="506"/>
                    <a:pt x="853" y="533"/>
                  </a:cubicBezTo>
                  <a:cubicBezTo>
                    <a:pt x="773" y="560"/>
                    <a:pt x="693" y="586"/>
                    <a:pt x="640" y="586"/>
                  </a:cubicBezTo>
                  <a:lnTo>
                    <a:pt x="426" y="640"/>
                  </a:lnTo>
                  <a:cubicBezTo>
                    <a:pt x="346" y="640"/>
                    <a:pt x="240" y="640"/>
                    <a:pt x="133" y="666"/>
                  </a:cubicBezTo>
                  <a:lnTo>
                    <a:pt x="0" y="666"/>
                  </a:lnTo>
                  <a:lnTo>
                    <a:pt x="107" y="720"/>
                  </a:lnTo>
                  <a:cubicBezTo>
                    <a:pt x="213" y="773"/>
                    <a:pt x="320" y="800"/>
                    <a:pt x="426" y="800"/>
                  </a:cubicBezTo>
                  <a:cubicBezTo>
                    <a:pt x="480" y="853"/>
                    <a:pt x="560" y="853"/>
                    <a:pt x="640" y="853"/>
                  </a:cubicBezTo>
                  <a:cubicBezTo>
                    <a:pt x="799" y="853"/>
                    <a:pt x="986" y="826"/>
                    <a:pt x="1146" y="800"/>
                  </a:cubicBezTo>
                  <a:lnTo>
                    <a:pt x="1412" y="720"/>
                  </a:lnTo>
                  <a:lnTo>
                    <a:pt x="1652" y="640"/>
                  </a:lnTo>
                  <a:cubicBezTo>
                    <a:pt x="1732" y="613"/>
                    <a:pt x="1812" y="560"/>
                    <a:pt x="1865" y="533"/>
                  </a:cubicBezTo>
                  <a:cubicBezTo>
                    <a:pt x="1998" y="453"/>
                    <a:pt x="2132" y="373"/>
                    <a:pt x="2238" y="293"/>
                  </a:cubicBezTo>
                  <a:cubicBezTo>
                    <a:pt x="2371" y="187"/>
                    <a:pt x="2478" y="107"/>
                    <a:pt x="25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5614339" y="639383"/>
              <a:ext cx="333262" cy="267298"/>
            </a:xfrm>
            <a:custGeom>
              <a:avLst/>
              <a:gdLst/>
              <a:ahLst/>
              <a:cxnLst/>
              <a:rect l="l" t="t" r="r" b="b"/>
              <a:pathLst>
                <a:path w="8715" h="6990" extrusionOk="0">
                  <a:moveTo>
                    <a:pt x="427" y="1"/>
                  </a:moveTo>
                  <a:lnTo>
                    <a:pt x="427" y="1"/>
                  </a:lnTo>
                  <a:cubicBezTo>
                    <a:pt x="454" y="827"/>
                    <a:pt x="667" y="1626"/>
                    <a:pt x="1067" y="2372"/>
                  </a:cubicBezTo>
                  <a:cubicBezTo>
                    <a:pt x="903" y="2372"/>
                    <a:pt x="692" y="2451"/>
                    <a:pt x="506" y="2451"/>
                  </a:cubicBezTo>
                  <a:cubicBezTo>
                    <a:pt x="450" y="2451"/>
                    <a:pt x="397" y="2444"/>
                    <a:pt x="347" y="2426"/>
                  </a:cubicBezTo>
                  <a:lnTo>
                    <a:pt x="347" y="2426"/>
                  </a:lnTo>
                  <a:cubicBezTo>
                    <a:pt x="214" y="2985"/>
                    <a:pt x="321" y="3598"/>
                    <a:pt x="640" y="4078"/>
                  </a:cubicBezTo>
                  <a:cubicBezTo>
                    <a:pt x="1" y="4930"/>
                    <a:pt x="1706" y="6156"/>
                    <a:pt x="2426" y="6502"/>
                  </a:cubicBezTo>
                  <a:cubicBezTo>
                    <a:pt x="3100" y="6840"/>
                    <a:pt x="3833" y="6989"/>
                    <a:pt x="4565" y="6989"/>
                  </a:cubicBezTo>
                  <a:cubicBezTo>
                    <a:pt x="5683" y="6989"/>
                    <a:pt x="6800" y="6640"/>
                    <a:pt x="7702" y="6076"/>
                  </a:cubicBezTo>
                  <a:lnTo>
                    <a:pt x="7702" y="6209"/>
                  </a:lnTo>
                  <a:cubicBezTo>
                    <a:pt x="8714" y="4078"/>
                    <a:pt x="7222" y="1653"/>
                    <a:pt x="5144" y="854"/>
                  </a:cubicBezTo>
                  <a:cubicBezTo>
                    <a:pt x="3625" y="294"/>
                    <a:pt x="1919" y="294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5751925" y="831958"/>
              <a:ext cx="151851" cy="55830"/>
            </a:xfrm>
            <a:custGeom>
              <a:avLst/>
              <a:gdLst/>
              <a:ahLst/>
              <a:cxnLst/>
              <a:rect l="l" t="t" r="r" b="b"/>
              <a:pathLst>
                <a:path w="3971" h="1460" extrusionOk="0">
                  <a:moveTo>
                    <a:pt x="0" y="1"/>
                  </a:moveTo>
                  <a:lnTo>
                    <a:pt x="107" y="187"/>
                  </a:lnTo>
                  <a:cubicBezTo>
                    <a:pt x="133" y="241"/>
                    <a:pt x="187" y="294"/>
                    <a:pt x="240" y="374"/>
                  </a:cubicBezTo>
                  <a:cubicBezTo>
                    <a:pt x="293" y="427"/>
                    <a:pt x="373" y="507"/>
                    <a:pt x="453" y="561"/>
                  </a:cubicBezTo>
                  <a:cubicBezTo>
                    <a:pt x="533" y="640"/>
                    <a:pt x="613" y="694"/>
                    <a:pt x="720" y="774"/>
                  </a:cubicBezTo>
                  <a:cubicBezTo>
                    <a:pt x="826" y="827"/>
                    <a:pt x="933" y="907"/>
                    <a:pt x="1039" y="960"/>
                  </a:cubicBezTo>
                  <a:cubicBezTo>
                    <a:pt x="1173" y="1040"/>
                    <a:pt x="1279" y="1093"/>
                    <a:pt x="1412" y="1147"/>
                  </a:cubicBezTo>
                  <a:cubicBezTo>
                    <a:pt x="1546" y="1200"/>
                    <a:pt x="1679" y="1253"/>
                    <a:pt x="1812" y="1280"/>
                  </a:cubicBezTo>
                  <a:cubicBezTo>
                    <a:pt x="2079" y="1360"/>
                    <a:pt x="2345" y="1413"/>
                    <a:pt x="2611" y="1440"/>
                  </a:cubicBezTo>
                  <a:cubicBezTo>
                    <a:pt x="2678" y="1453"/>
                    <a:pt x="2745" y="1460"/>
                    <a:pt x="2808" y="1460"/>
                  </a:cubicBezTo>
                  <a:cubicBezTo>
                    <a:pt x="2871" y="1460"/>
                    <a:pt x="2931" y="1453"/>
                    <a:pt x="2984" y="1440"/>
                  </a:cubicBezTo>
                  <a:cubicBezTo>
                    <a:pt x="3118" y="1440"/>
                    <a:pt x="3224" y="1440"/>
                    <a:pt x="3331" y="1413"/>
                  </a:cubicBezTo>
                  <a:cubicBezTo>
                    <a:pt x="3411" y="1387"/>
                    <a:pt x="3517" y="1360"/>
                    <a:pt x="3597" y="1333"/>
                  </a:cubicBezTo>
                  <a:cubicBezTo>
                    <a:pt x="3677" y="1307"/>
                    <a:pt x="3757" y="1280"/>
                    <a:pt x="3810" y="1227"/>
                  </a:cubicBezTo>
                  <a:lnTo>
                    <a:pt x="3970" y="1120"/>
                  </a:lnTo>
                  <a:lnTo>
                    <a:pt x="3784" y="1173"/>
                  </a:lnTo>
                  <a:cubicBezTo>
                    <a:pt x="3731" y="1200"/>
                    <a:pt x="3651" y="1200"/>
                    <a:pt x="3571" y="1200"/>
                  </a:cubicBezTo>
                  <a:lnTo>
                    <a:pt x="3304" y="1200"/>
                  </a:lnTo>
                  <a:cubicBezTo>
                    <a:pt x="3091" y="1200"/>
                    <a:pt x="2851" y="1173"/>
                    <a:pt x="2638" y="1147"/>
                  </a:cubicBezTo>
                  <a:cubicBezTo>
                    <a:pt x="2531" y="1120"/>
                    <a:pt x="2398" y="1067"/>
                    <a:pt x="2265" y="1040"/>
                  </a:cubicBezTo>
                  <a:cubicBezTo>
                    <a:pt x="2158" y="1040"/>
                    <a:pt x="2025" y="987"/>
                    <a:pt x="1892" y="960"/>
                  </a:cubicBezTo>
                  <a:cubicBezTo>
                    <a:pt x="1652" y="880"/>
                    <a:pt x="1412" y="774"/>
                    <a:pt x="1173" y="667"/>
                  </a:cubicBezTo>
                  <a:cubicBezTo>
                    <a:pt x="959" y="587"/>
                    <a:pt x="773" y="481"/>
                    <a:pt x="560" y="374"/>
                  </a:cubicBezTo>
                  <a:cubicBezTo>
                    <a:pt x="480" y="321"/>
                    <a:pt x="400" y="294"/>
                    <a:pt x="320" y="241"/>
                  </a:cubicBezTo>
                  <a:cubicBezTo>
                    <a:pt x="267" y="187"/>
                    <a:pt x="187" y="161"/>
                    <a:pt x="160" y="13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5784506" y="791233"/>
              <a:ext cx="111125" cy="68297"/>
            </a:xfrm>
            <a:custGeom>
              <a:avLst/>
              <a:gdLst/>
              <a:ahLst/>
              <a:cxnLst/>
              <a:rect l="l" t="t" r="r" b="b"/>
              <a:pathLst>
                <a:path w="2906" h="1786" extrusionOk="0">
                  <a:moveTo>
                    <a:pt x="1" y="0"/>
                  </a:moveTo>
                  <a:cubicBezTo>
                    <a:pt x="161" y="107"/>
                    <a:pt x="321" y="213"/>
                    <a:pt x="480" y="293"/>
                  </a:cubicBezTo>
                  <a:cubicBezTo>
                    <a:pt x="534" y="320"/>
                    <a:pt x="614" y="373"/>
                    <a:pt x="694" y="426"/>
                  </a:cubicBezTo>
                  <a:cubicBezTo>
                    <a:pt x="774" y="480"/>
                    <a:pt x="853" y="533"/>
                    <a:pt x="933" y="586"/>
                  </a:cubicBezTo>
                  <a:cubicBezTo>
                    <a:pt x="1093" y="693"/>
                    <a:pt x="1253" y="799"/>
                    <a:pt x="1440" y="906"/>
                  </a:cubicBezTo>
                  <a:cubicBezTo>
                    <a:pt x="1626" y="1013"/>
                    <a:pt x="1813" y="1146"/>
                    <a:pt x="1973" y="1252"/>
                  </a:cubicBezTo>
                  <a:cubicBezTo>
                    <a:pt x="2053" y="1306"/>
                    <a:pt x="2132" y="1332"/>
                    <a:pt x="2212" y="1386"/>
                  </a:cubicBezTo>
                  <a:cubicBezTo>
                    <a:pt x="2292" y="1439"/>
                    <a:pt x="2372" y="1492"/>
                    <a:pt x="2426" y="1519"/>
                  </a:cubicBezTo>
                  <a:cubicBezTo>
                    <a:pt x="2585" y="1626"/>
                    <a:pt x="2745" y="1705"/>
                    <a:pt x="2905" y="1785"/>
                  </a:cubicBezTo>
                  <a:cubicBezTo>
                    <a:pt x="2799" y="1652"/>
                    <a:pt x="2692" y="1492"/>
                    <a:pt x="2559" y="1386"/>
                  </a:cubicBezTo>
                  <a:cubicBezTo>
                    <a:pt x="2426" y="1226"/>
                    <a:pt x="2292" y="1119"/>
                    <a:pt x="2132" y="1013"/>
                  </a:cubicBezTo>
                  <a:cubicBezTo>
                    <a:pt x="1973" y="879"/>
                    <a:pt x="1813" y="746"/>
                    <a:pt x="1626" y="613"/>
                  </a:cubicBezTo>
                  <a:cubicBezTo>
                    <a:pt x="1440" y="506"/>
                    <a:pt x="1253" y="400"/>
                    <a:pt x="1067" y="320"/>
                  </a:cubicBezTo>
                  <a:cubicBezTo>
                    <a:pt x="880" y="240"/>
                    <a:pt x="720" y="160"/>
                    <a:pt x="534" y="133"/>
                  </a:cubicBezTo>
                  <a:cubicBezTo>
                    <a:pt x="374" y="80"/>
                    <a:pt x="187" y="27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5836473" y="761674"/>
              <a:ext cx="67302" cy="88679"/>
            </a:xfrm>
            <a:custGeom>
              <a:avLst/>
              <a:gdLst/>
              <a:ahLst/>
              <a:cxnLst/>
              <a:rect l="l" t="t" r="r" b="b"/>
              <a:pathLst>
                <a:path w="1760" h="2319" extrusionOk="0">
                  <a:moveTo>
                    <a:pt x="1" y="0"/>
                  </a:moveTo>
                  <a:lnTo>
                    <a:pt x="107" y="80"/>
                  </a:lnTo>
                  <a:cubicBezTo>
                    <a:pt x="214" y="134"/>
                    <a:pt x="294" y="214"/>
                    <a:pt x="374" y="293"/>
                  </a:cubicBezTo>
                  <a:cubicBezTo>
                    <a:pt x="480" y="400"/>
                    <a:pt x="587" y="507"/>
                    <a:pt x="667" y="613"/>
                  </a:cubicBezTo>
                  <a:cubicBezTo>
                    <a:pt x="773" y="746"/>
                    <a:pt x="880" y="906"/>
                    <a:pt x="987" y="1040"/>
                  </a:cubicBezTo>
                  <a:cubicBezTo>
                    <a:pt x="1067" y="1199"/>
                    <a:pt x="1173" y="1359"/>
                    <a:pt x="1253" y="1493"/>
                  </a:cubicBezTo>
                  <a:lnTo>
                    <a:pt x="1493" y="1919"/>
                  </a:lnTo>
                  <a:cubicBezTo>
                    <a:pt x="1653" y="2159"/>
                    <a:pt x="1759" y="2319"/>
                    <a:pt x="1759" y="2319"/>
                  </a:cubicBezTo>
                  <a:cubicBezTo>
                    <a:pt x="1759" y="2159"/>
                    <a:pt x="1733" y="1999"/>
                    <a:pt x="1679" y="1839"/>
                  </a:cubicBezTo>
                  <a:cubicBezTo>
                    <a:pt x="1599" y="1493"/>
                    <a:pt x="1440" y="1173"/>
                    <a:pt x="1253" y="880"/>
                  </a:cubicBezTo>
                  <a:cubicBezTo>
                    <a:pt x="1147" y="693"/>
                    <a:pt x="1040" y="560"/>
                    <a:pt x="880" y="427"/>
                  </a:cubicBezTo>
                  <a:cubicBezTo>
                    <a:pt x="773" y="293"/>
                    <a:pt x="640" y="214"/>
                    <a:pt x="480" y="134"/>
                  </a:cubicBezTo>
                  <a:cubicBezTo>
                    <a:pt x="374" y="54"/>
                    <a:pt x="267" y="27"/>
                    <a:pt x="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5806952" y="796013"/>
              <a:ext cx="207873" cy="174489"/>
            </a:xfrm>
            <a:custGeom>
              <a:avLst/>
              <a:gdLst/>
              <a:ahLst/>
              <a:cxnLst/>
              <a:rect l="l" t="t" r="r" b="b"/>
              <a:pathLst>
                <a:path w="5436" h="4563" extrusionOk="0">
                  <a:moveTo>
                    <a:pt x="3630" y="0"/>
                  </a:moveTo>
                  <a:cubicBezTo>
                    <a:pt x="3105" y="0"/>
                    <a:pt x="2677" y="348"/>
                    <a:pt x="2238" y="888"/>
                  </a:cubicBezTo>
                  <a:cubicBezTo>
                    <a:pt x="1652" y="1687"/>
                    <a:pt x="0" y="3179"/>
                    <a:pt x="719" y="4112"/>
                  </a:cubicBezTo>
                  <a:cubicBezTo>
                    <a:pt x="971" y="4429"/>
                    <a:pt x="1233" y="4563"/>
                    <a:pt x="1501" y="4563"/>
                  </a:cubicBezTo>
                  <a:cubicBezTo>
                    <a:pt x="2856" y="4563"/>
                    <a:pt x="4368" y="1164"/>
                    <a:pt x="5436" y="808"/>
                  </a:cubicBezTo>
                  <a:lnTo>
                    <a:pt x="4663" y="381"/>
                  </a:lnTo>
                  <a:cubicBezTo>
                    <a:pt x="4272" y="117"/>
                    <a:pt x="3934" y="0"/>
                    <a:pt x="3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5885382" y="826873"/>
              <a:ext cx="69329" cy="68297"/>
            </a:xfrm>
            <a:custGeom>
              <a:avLst/>
              <a:gdLst/>
              <a:ahLst/>
              <a:cxnLst/>
              <a:rect l="l" t="t" r="r" b="b"/>
              <a:pathLst>
                <a:path w="1813" h="1786" extrusionOk="0">
                  <a:moveTo>
                    <a:pt x="1813" y="1"/>
                  </a:moveTo>
                  <a:lnTo>
                    <a:pt x="1813" y="1"/>
                  </a:lnTo>
                  <a:cubicBezTo>
                    <a:pt x="1679" y="81"/>
                    <a:pt x="1573" y="134"/>
                    <a:pt x="1440" y="214"/>
                  </a:cubicBezTo>
                  <a:cubicBezTo>
                    <a:pt x="1200" y="400"/>
                    <a:pt x="987" y="587"/>
                    <a:pt x="773" y="773"/>
                  </a:cubicBezTo>
                  <a:cubicBezTo>
                    <a:pt x="587" y="987"/>
                    <a:pt x="400" y="1200"/>
                    <a:pt x="214" y="1440"/>
                  </a:cubicBezTo>
                  <a:cubicBezTo>
                    <a:pt x="134" y="1546"/>
                    <a:pt x="81" y="1679"/>
                    <a:pt x="1" y="1786"/>
                  </a:cubicBezTo>
                  <a:cubicBezTo>
                    <a:pt x="134" y="1733"/>
                    <a:pt x="241" y="1653"/>
                    <a:pt x="347" y="1573"/>
                  </a:cubicBezTo>
                  <a:cubicBezTo>
                    <a:pt x="587" y="1413"/>
                    <a:pt x="800" y="1226"/>
                    <a:pt x="1013" y="1013"/>
                  </a:cubicBezTo>
                  <a:cubicBezTo>
                    <a:pt x="1147" y="907"/>
                    <a:pt x="1253" y="800"/>
                    <a:pt x="1333" y="667"/>
                  </a:cubicBezTo>
                  <a:cubicBezTo>
                    <a:pt x="1440" y="560"/>
                    <a:pt x="1520" y="454"/>
                    <a:pt x="1599" y="347"/>
                  </a:cubicBezTo>
                  <a:cubicBezTo>
                    <a:pt x="1679" y="241"/>
                    <a:pt x="1759" y="134"/>
                    <a:pt x="18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6696447" y="835400"/>
              <a:ext cx="174298" cy="204966"/>
            </a:xfrm>
            <a:custGeom>
              <a:avLst/>
              <a:gdLst/>
              <a:ahLst/>
              <a:cxnLst/>
              <a:rect l="l" t="t" r="r" b="b"/>
              <a:pathLst>
                <a:path w="4558" h="5360" extrusionOk="0">
                  <a:moveTo>
                    <a:pt x="1831" y="0"/>
                  </a:moveTo>
                  <a:cubicBezTo>
                    <a:pt x="1613" y="0"/>
                    <a:pt x="1340" y="71"/>
                    <a:pt x="987" y="231"/>
                  </a:cubicBezTo>
                  <a:cubicBezTo>
                    <a:pt x="614" y="444"/>
                    <a:pt x="294" y="710"/>
                    <a:pt x="1" y="1003"/>
                  </a:cubicBezTo>
                  <a:lnTo>
                    <a:pt x="2506" y="5134"/>
                  </a:lnTo>
                  <a:cubicBezTo>
                    <a:pt x="2752" y="5288"/>
                    <a:pt x="3026" y="5359"/>
                    <a:pt x="3290" y="5359"/>
                  </a:cubicBezTo>
                  <a:cubicBezTo>
                    <a:pt x="3939" y="5359"/>
                    <a:pt x="4531" y="4928"/>
                    <a:pt x="4531" y="4228"/>
                  </a:cubicBezTo>
                  <a:cubicBezTo>
                    <a:pt x="4557" y="3268"/>
                    <a:pt x="3385" y="2149"/>
                    <a:pt x="3012" y="1323"/>
                  </a:cubicBezTo>
                  <a:cubicBezTo>
                    <a:pt x="2637" y="574"/>
                    <a:pt x="2452" y="0"/>
                    <a:pt x="18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747421" y="865609"/>
              <a:ext cx="88679" cy="123324"/>
            </a:xfrm>
            <a:custGeom>
              <a:avLst/>
              <a:gdLst/>
              <a:ahLst/>
              <a:cxnLst/>
              <a:rect l="l" t="t" r="r" b="b"/>
              <a:pathLst>
                <a:path w="2319" h="3225" extrusionOk="0">
                  <a:moveTo>
                    <a:pt x="0" y="0"/>
                  </a:moveTo>
                  <a:lnTo>
                    <a:pt x="0" y="0"/>
                  </a:lnTo>
                  <a:cubicBezTo>
                    <a:pt x="80" y="187"/>
                    <a:pt x="160" y="373"/>
                    <a:pt x="267" y="560"/>
                  </a:cubicBezTo>
                  <a:cubicBezTo>
                    <a:pt x="347" y="746"/>
                    <a:pt x="453" y="933"/>
                    <a:pt x="586" y="1119"/>
                  </a:cubicBezTo>
                  <a:cubicBezTo>
                    <a:pt x="720" y="1306"/>
                    <a:pt x="853" y="1519"/>
                    <a:pt x="1013" y="1706"/>
                  </a:cubicBezTo>
                  <a:cubicBezTo>
                    <a:pt x="1173" y="1919"/>
                    <a:pt x="1332" y="2105"/>
                    <a:pt x="1466" y="2292"/>
                  </a:cubicBezTo>
                  <a:lnTo>
                    <a:pt x="1892" y="2771"/>
                  </a:lnTo>
                  <a:cubicBezTo>
                    <a:pt x="2025" y="2931"/>
                    <a:pt x="2158" y="3091"/>
                    <a:pt x="2318" y="3224"/>
                  </a:cubicBezTo>
                  <a:cubicBezTo>
                    <a:pt x="2238" y="3038"/>
                    <a:pt x="2132" y="2851"/>
                    <a:pt x="2025" y="2665"/>
                  </a:cubicBezTo>
                  <a:cubicBezTo>
                    <a:pt x="1945" y="2478"/>
                    <a:pt x="1812" y="2292"/>
                    <a:pt x="1705" y="2132"/>
                  </a:cubicBezTo>
                  <a:cubicBezTo>
                    <a:pt x="1572" y="1919"/>
                    <a:pt x="1412" y="1732"/>
                    <a:pt x="1279" y="1519"/>
                  </a:cubicBezTo>
                  <a:cubicBezTo>
                    <a:pt x="1119" y="1333"/>
                    <a:pt x="986" y="1146"/>
                    <a:pt x="826" y="960"/>
                  </a:cubicBezTo>
                  <a:cubicBezTo>
                    <a:pt x="746" y="880"/>
                    <a:pt x="666" y="800"/>
                    <a:pt x="613" y="720"/>
                  </a:cubicBezTo>
                  <a:cubicBezTo>
                    <a:pt x="560" y="613"/>
                    <a:pt x="480" y="533"/>
                    <a:pt x="426" y="480"/>
                  </a:cubicBezTo>
                  <a:cubicBezTo>
                    <a:pt x="293" y="293"/>
                    <a:pt x="160" y="16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5927178" y="1669523"/>
              <a:ext cx="695968" cy="669506"/>
            </a:xfrm>
            <a:custGeom>
              <a:avLst/>
              <a:gdLst/>
              <a:ahLst/>
              <a:cxnLst/>
              <a:rect l="l" t="t" r="r" b="b"/>
              <a:pathLst>
                <a:path w="18200" h="17508" extrusionOk="0">
                  <a:moveTo>
                    <a:pt x="9240" y="1"/>
                  </a:moveTo>
                  <a:cubicBezTo>
                    <a:pt x="7887" y="1"/>
                    <a:pt x="6528" y="67"/>
                    <a:pt x="5196" y="107"/>
                  </a:cubicBezTo>
                  <a:cubicBezTo>
                    <a:pt x="4157" y="134"/>
                    <a:pt x="2825" y="214"/>
                    <a:pt x="1945" y="907"/>
                  </a:cubicBezTo>
                  <a:cubicBezTo>
                    <a:pt x="1039" y="1626"/>
                    <a:pt x="933" y="2879"/>
                    <a:pt x="746" y="3864"/>
                  </a:cubicBezTo>
                  <a:cubicBezTo>
                    <a:pt x="533" y="5410"/>
                    <a:pt x="400" y="6982"/>
                    <a:pt x="347" y="8527"/>
                  </a:cubicBezTo>
                  <a:cubicBezTo>
                    <a:pt x="320" y="9913"/>
                    <a:pt x="347" y="11565"/>
                    <a:pt x="0" y="12871"/>
                  </a:cubicBezTo>
                  <a:lnTo>
                    <a:pt x="3837" y="17374"/>
                  </a:lnTo>
                  <a:cubicBezTo>
                    <a:pt x="4020" y="17372"/>
                    <a:pt x="4202" y="17371"/>
                    <a:pt x="4384" y="17371"/>
                  </a:cubicBezTo>
                  <a:cubicBezTo>
                    <a:pt x="6569" y="17371"/>
                    <a:pt x="8732" y="17507"/>
                    <a:pt x="10872" y="17507"/>
                  </a:cubicBezTo>
                  <a:cubicBezTo>
                    <a:pt x="12657" y="17480"/>
                    <a:pt x="14842" y="17454"/>
                    <a:pt x="16201" y="16148"/>
                  </a:cubicBezTo>
                  <a:cubicBezTo>
                    <a:pt x="17320" y="15029"/>
                    <a:pt x="18013" y="13537"/>
                    <a:pt x="18093" y="11938"/>
                  </a:cubicBezTo>
                  <a:cubicBezTo>
                    <a:pt x="18199" y="10100"/>
                    <a:pt x="18013" y="8234"/>
                    <a:pt x="17906" y="6396"/>
                  </a:cubicBezTo>
                  <a:cubicBezTo>
                    <a:pt x="17826" y="5143"/>
                    <a:pt x="17906" y="3651"/>
                    <a:pt x="17453" y="2479"/>
                  </a:cubicBezTo>
                  <a:cubicBezTo>
                    <a:pt x="16787" y="720"/>
                    <a:pt x="14842" y="560"/>
                    <a:pt x="13243" y="294"/>
                  </a:cubicBezTo>
                  <a:cubicBezTo>
                    <a:pt x="11938" y="67"/>
                    <a:pt x="10592" y="1"/>
                    <a:pt x="9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5770931" y="803317"/>
              <a:ext cx="1073397" cy="1046629"/>
            </a:xfrm>
            <a:custGeom>
              <a:avLst/>
              <a:gdLst/>
              <a:ahLst/>
              <a:cxnLst/>
              <a:rect l="l" t="t" r="r" b="b"/>
              <a:pathLst>
                <a:path w="28070" h="27370" extrusionOk="0">
                  <a:moveTo>
                    <a:pt x="16580" y="1"/>
                  </a:moveTo>
                  <a:cubicBezTo>
                    <a:pt x="13202" y="1"/>
                    <a:pt x="9749" y="925"/>
                    <a:pt x="6964" y="2695"/>
                  </a:cubicBezTo>
                  <a:cubicBezTo>
                    <a:pt x="3100" y="5200"/>
                    <a:pt x="1955" y="9063"/>
                    <a:pt x="2514" y="13513"/>
                  </a:cubicBezTo>
                  <a:cubicBezTo>
                    <a:pt x="0" y="13513"/>
                    <a:pt x="62" y="17731"/>
                    <a:pt x="3587" y="17731"/>
                  </a:cubicBezTo>
                  <a:cubicBezTo>
                    <a:pt x="3872" y="17731"/>
                    <a:pt x="4181" y="17703"/>
                    <a:pt x="4513" y="17643"/>
                  </a:cubicBezTo>
                  <a:cubicBezTo>
                    <a:pt x="6005" y="20654"/>
                    <a:pt x="10002" y="22013"/>
                    <a:pt x="12187" y="22093"/>
                  </a:cubicBezTo>
                  <a:lnTo>
                    <a:pt x="12187" y="22546"/>
                  </a:lnTo>
                  <a:cubicBezTo>
                    <a:pt x="12187" y="22546"/>
                    <a:pt x="11973" y="24944"/>
                    <a:pt x="11334" y="25371"/>
                  </a:cubicBezTo>
                  <a:lnTo>
                    <a:pt x="13119" y="27369"/>
                  </a:lnTo>
                  <a:cubicBezTo>
                    <a:pt x="14824" y="27236"/>
                    <a:pt x="14958" y="27156"/>
                    <a:pt x="14904" y="25584"/>
                  </a:cubicBezTo>
                  <a:cubicBezTo>
                    <a:pt x="14824" y="24811"/>
                    <a:pt x="15144" y="22493"/>
                    <a:pt x="15144" y="22493"/>
                  </a:cubicBezTo>
                  <a:cubicBezTo>
                    <a:pt x="15144" y="22493"/>
                    <a:pt x="16103" y="22386"/>
                    <a:pt x="16930" y="22333"/>
                  </a:cubicBezTo>
                  <a:cubicBezTo>
                    <a:pt x="17756" y="22253"/>
                    <a:pt x="18555" y="22040"/>
                    <a:pt x="19328" y="21720"/>
                  </a:cubicBezTo>
                  <a:cubicBezTo>
                    <a:pt x="21006" y="21107"/>
                    <a:pt x="22472" y="20042"/>
                    <a:pt x="23618" y="18709"/>
                  </a:cubicBezTo>
                  <a:cubicBezTo>
                    <a:pt x="23828" y="18821"/>
                    <a:pt x="24056" y="18871"/>
                    <a:pt x="24292" y="18871"/>
                  </a:cubicBezTo>
                  <a:cubicBezTo>
                    <a:pt x="25972" y="18871"/>
                    <a:pt x="28069" y="16314"/>
                    <a:pt x="27135" y="15005"/>
                  </a:cubicBezTo>
                  <a:cubicBezTo>
                    <a:pt x="26762" y="14497"/>
                    <a:pt x="26368" y="14301"/>
                    <a:pt x="25918" y="14301"/>
                  </a:cubicBezTo>
                  <a:cubicBezTo>
                    <a:pt x="25660" y="14301"/>
                    <a:pt x="25384" y="14366"/>
                    <a:pt x="25083" y="14473"/>
                  </a:cubicBezTo>
                  <a:cubicBezTo>
                    <a:pt x="25083" y="14473"/>
                    <a:pt x="25856" y="12368"/>
                    <a:pt x="26069" y="11701"/>
                  </a:cubicBezTo>
                  <a:cubicBezTo>
                    <a:pt x="26575" y="10076"/>
                    <a:pt x="27268" y="7625"/>
                    <a:pt x="26762" y="5919"/>
                  </a:cubicBezTo>
                  <a:cubicBezTo>
                    <a:pt x="26415" y="4773"/>
                    <a:pt x="24923" y="3761"/>
                    <a:pt x="24124" y="2855"/>
                  </a:cubicBezTo>
                  <a:cubicBezTo>
                    <a:pt x="23085" y="1549"/>
                    <a:pt x="21619" y="643"/>
                    <a:pt x="19967" y="324"/>
                  </a:cubicBezTo>
                  <a:cubicBezTo>
                    <a:pt x="18866" y="107"/>
                    <a:pt x="17727" y="1"/>
                    <a:pt x="16580" y="1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695453" y="1415803"/>
              <a:ext cx="75409" cy="66270"/>
            </a:xfrm>
            <a:custGeom>
              <a:avLst/>
              <a:gdLst/>
              <a:ahLst/>
              <a:cxnLst/>
              <a:rect l="l" t="t" r="r" b="b"/>
              <a:pathLst>
                <a:path w="1972" h="1733" extrusionOk="0">
                  <a:moveTo>
                    <a:pt x="1492" y="1"/>
                  </a:moveTo>
                  <a:lnTo>
                    <a:pt x="1279" y="54"/>
                  </a:lnTo>
                  <a:cubicBezTo>
                    <a:pt x="1199" y="81"/>
                    <a:pt x="1119" y="108"/>
                    <a:pt x="1039" y="134"/>
                  </a:cubicBezTo>
                  <a:cubicBezTo>
                    <a:pt x="959" y="161"/>
                    <a:pt x="879" y="188"/>
                    <a:pt x="800" y="241"/>
                  </a:cubicBezTo>
                  <a:lnTo>
                    <a:pt x="586" y="401"/>
                  </a:lnTo>
                  <a:lnTo>
                    <a:pt x="373" y="614"/>
                  </a:lnTo>
                  <a:cubicBezTo>
                    <a:pt x="320" y="694"/>
                    <a:pt x="267" y="747"/>
                    <a:pt x="240" y="827"/>
                  </a:cubicBezTo>
                  <a:cubicBezTo>
                    <a:pt x="187" y="907"/>
                    <a:pt x="133" y="987"/>
                    <a:pt x="107" y="1067"/>
                  </a:cubicBezTo>
                  <a:cubicBezTo>
                    <a:pt x="80" y="1147"/>
                    <a:pt x="53" y="1227"/>
                    <a:pt x="53" y="1280"/>
                  </a:cubicBezTo>
                  <a:cubicBezTo>
                    <a:pt x="27" y="1387"/>
                    <a:pt x="0" y="1493"/>
                    <a:pt x="27" y="1626"/>
                  </a:cubicBezTo>
                  <a:lnTo>
                    <a:pt x="27" y="1733"/>
                  </a:lnTo>
                  <a:cubicBezTo>
                    <a:pt x="27" y="1733"/>
                    <a:pt x="53" y="1706"/>
                    <a:pt x="80" y="1600"/>
                  </a:cubicBezTo>
                  <a:cubicBezTo>
                    <a:pt x="133" y="1520"/>
                    <a:pt x="160" y="1413"/>
                    <a:pt x="240" y="1333"/>
                  </a:cubicBezTo>
                  <a:cubicBezTo>
                    <a:pt x="267" y="1280"/>
                    <a:pt x="293" y="1227"/>
                    <a:pt x="347" y="1147"/>
                  </a:cubicBezTo>
                  <a:cubicBezTo>
                    <a:pt x="373" y="1093"/>
                    <a:pt x="427" y="1040"/>
                    <a:pt x="453" y="987"/>
                  </a:cubicBezTo>
                  <a:cubicBezTo>
                    <a:pt x="506" y="934"/>
                    <a:pt x="560" y="854"/>
                    <a:pt x="613" y="800"/>
                  </a:cubicBezTo>
                  <a:lnTo>
                    <a:pt x="800" y="640"/>
                  </a:lnTo>
                  <a:cubicBezTo>
                    <a:pt x="906" y="561"/>
                    <a:pt x="1039" y="454"/>
                    <a:pt x="1173" y="374"/>
                  </a:cubicBezTo>
                  <a:cubicBezTo>
                    <a:pt x="1226" y="347"/>
                    <a:pt x="1306" y="294"/>
                    <a:pt x="1359" y="267"/>
                  </a:cubicBezTo>
                  <a:lnTo>
                    <a:pt x="1546" y="188"/>
                  </a:lnTo>
                  <a:cubicBezTo>
                    <a:pt x="1679" y="134"/>
                    <a:pt x="1759" y="108"/>
                    <a:pt x="1839" y="81"/>
                  </a:cubicBezTo>
                  <a:lnTo>
                    <a:pt x="1972" y="28"/>
                  </a:lnTo>
                  <a:lnTo>
                    <a:pt x="1839" y="1"/>
                  </a:ln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5830355" y="1364867"/>
              <a:ext cx="74415" cy="75448"/>
            </a:xfrm>
            <a:custGeom>
              <a:avLst/>
              <a:gdLst/>
              <a:ahLst/>
              <a:cxnLst/>
              <a:rect l="l" t="t" r="r" b="b"/>
              <a:pathLst>
                <a:path w="1946" h="1973" extrusionOk="0">
                  <a:moveTo>
                    <a:pt x="1" y="1"/>
                  </a:moveTo>
                  <a:lnTo>
                    <a:pt x="134" y="54"/>
                  </a:lnTo>
                  <a:lnTo>
                    <a:pt x="267" y="107"/>
                  </a:lnTo>
                  <a:cubicBezTo>
                    <a:pt x="321" y="134"/>
                    <a:pt x="374" y="161"/>
                    <a:pt x="427" y="214"/>
                  </a:cubicBezTo>
                  <a:cubicBezTo>
                    <a:pt x="480" y="241"/>
                    <a:pt x="534" y="294"/>
                    <a:pt x="587" y="320"/>
                  </a:cubicBezTo>
                  <a:cubicBezTo>
                    <a:pt x="640" y="374"/>
                    <a:pt x="720" y="400"/>
                    <a:pt x="747" y="454"/>
                  </a:cubicBezTo>
                  <a:cubicBezTo>
                    <a:pt x="827" y="507"/>
                    <a:pt x="880" y="560"/>
                    <a:pt x="933" y="640"/>
                  </a:cubicBezTo>
                  <a:lnTo>
                    <a:pt x="1093" y="827"/>
                  </a:lnTo>
                  <a:cubicBezTo>
                    <a:pt x="1200" y="960"/>
                    <a:pt x="1307" y="1093"/>
                    <a:pt x="1413" y="1226"/>
                  </a:cubicBezTo>
                  <a:cubicBezTo>
                    <a:pt x="1440" y="1306"/>
                    <a:pt x="1493" y="1360"/>
                    <a:pt x="1546" y="1413"/>
                  </a:cubicBezTo>
                  <a:cubicBezTo>
                    <a:pt x="1573" y="1493"/>
                    <a:pt x="1626" y="1546"/>
                    <a:pt x="1653" y="1599"/>
                  </a:cubicBezTo>
                  <a:cubicBezTo>
                    <a:pt x="1759" y="1733"/>
                    <a:pt x="1839" y="1839"/>
                    <a:pt x="1946" y="1972"/>
                  </a:cubicBezTo>
                  <a:cubicBezTo>
                    <a:pt x="1919" y="1813"/>
                    <a:pt x="1893" y="1653"/>
                    <a:pt x="1839" y="1520"/>
                  </a:cubicBezTo>
                  <a:cubicBezTo>
                    <a:pt x="1786" y="1360"/>
                    <a:pt x="1733" y="1226"/>
                    <a:pt x="1653" y="1093"/>
                  </a:cubicBezTo>
                  <a:cubicBezTo>
                    <a:pt x="1600" y="987"/>
                    <a:pt x="1573" y="907"/>
                    <a:pt x="1520" y="853"/>
                  </a:cubicBezTo>
                  <a:lnTo>
                    <a:pt x="1360" y="614"/>
                  </a:lnTo>
                  <a:cubicBezTo>
                    <a:pt x="1280" y="534"/>
                    <a:pt x="1227" y="480"/>
                    <a:pt x="1147" y="400"/>
                  </a:cubicBezTo>
                  <a:cubicBezTo>
                    <a:pt x="1093" y="347"/>
                    <a:pt x="1013" y="267"/>
                    <a:pt x="933" y="241"/>
                  </a:cubicBezTo>
                  <a:cubicBezTo>
                    <a:pt x="854" y="187"/>
                    <a:pt x="774" y="134"/>
                    <a:pt x="694" y="107"/>
                  </a:cubicBezTo>
                  <a:cubicBezTo>
                    <a:pt x="614" y="81"/>
                    <a:pt x="534" y="54"/>
                    <a:pt x="480" y="27"/>
                  </a:cubicBezTo>
                  <a:cubicBezTo>
                    <a:pt x="401" y="1"/>
                    <a:pt x="347" y="1"/>
                    <a:pt x="294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5801828" y="737621"/>
              <a:ext cx="1020014" cy="661323"/>
            </a:xfrm>
            <a:custGeom>
              <a:avLst/>
              <a:gdLst/>
              <a:ahLst/>
              <a:cxnLst/>
              <a:rect l="l" t="t" r="r" b="b"/>
              <a:pathLst>
                <a:path w="26674" h="17294" extrusionOk="0">
                  <a:moveTo>
                    <a:pt x="12837" y="1"/>
                  </a:moveTo>
                  <a:cubicBezTo>
                    <a:pt x="12060" y="1"/>
                    <a:pt x="11276" y="90"/>
                    <a:pt x="10526" y="283"/>
                  </a:cubicBezTo>
                  <a:cubicBezTo>
                    <a:pt x="8341" y="869"/>
                    <a:pt x="6769" y="1189"/>
                    <a:pt x="4877" y="2361"/>
                  </a:cubicBezTo>
                  <a:cubicBezTo>
                    <a:pt x="3385" y="3294"/>
                    <a:pt x="2186" y="4600"/>
                    <a:pt x="1360" y="6172"/>
                  </a:cubicBezTo>
                  <a:cubicBezTo>
                    <a:pt x="427" y="7984"/>
                    <a:pt x="1" y="10062"/>
                    <a:pt x="161" y="12114"/>
                  </a:cubicBezTo>
                  <a:cubicBezTo>
                    <a:pt x="267" y="13206"/>
                    <a:pt x="560" y="14299"/>
                    <a:pt x="1040" y="15285"/>
                  </a:cubicBezTo>
                  <a:cubicBezTo>
                    <a:pt x="1062" y="15329"/>
                    <a:pt x="1341" y="15868"/>
                    <a:pt x="1694" y="15868"/>
                  </a:cubicBezTo>
                  <a:cubicBezTo>
                    <a:pt x="1766" y="15868"/>
                    <a:pt x="1842" y="15845"/>
                    <a:pt x="1919" y="15791"/>
                  </a:cubicBezTo>
                  <a:cubicBezTo>
                    <a:pt x="2319" y="15524"/>
                    <a:pt x="2479" y="13712"/>
                    <a:pt x="2079" y="12886"/>
                  </a:cubicBezTo>
                  <a:cubicBezTo>
                    <a:pt x="3518" y="12620"/>
                    <a:pt x="4211" y="11288"/>
                    <a:pt x="4611" y="10009"/>
                  </a:cubicBezTo>
                  <a:cubicBezTo>
                    <a:pt x="4904" y="8970"/>
                    <a:pt x="5330" y="8010"/>
                    <a:pt x="5570" y="6971"/>
                  </a:cubicBezTo>
                  <a:cubicBezTo>
                    <a:pt x="5756" y="6412"/>
                    <a:pt x="5730" y="5852"/>
                    <a:pt x="5836" y="5292"/>
                  </a:cubicBezTo>
                  <a:cubicBezTo>
                    <a:pt x="7542" y="5292"/>
                    <a:pt x="9593" y="5159"/>
                    <a:pt x="11219" y="4653"/>
                  </a:cubicBezTo>
                  <a:cubicBezTo>
                    <a:pt x="11991" y="4440"/>
                    <a:pt x="12711" y="4173"/>
                    <a:pt x="13404" y="3827"/>
                  </a:cubicBezTo>
                  <a:cubicBezTo>
                    <a:pt x="13937" y="3534"/>
                    <a:pt x="15029" y="2868"/>
                    <a:pt x="15349" y="2335"/>
                  </a:cubicBezTo>
                  <a:cubicBezTo>
                    <a:pt x="15748" y="2868"/>
                    <a:pt x="16201" y="3374"/>
                    <a:pt x="16708" y="3827"/>
                  </a:cubicBezTo>
                  <a:cubicBezTo>
                    <a:pt x="17640" y="4680"/>
                    <a:pt x="18626" y="5452"/>
                    <a:pt x="19692" y="6118"/>
                  </a:cubicBezTo>
                  <a:cubicBezTo>
                    <a:pt x="20571" y="6651"/>
                    <a:pt x="23343" y="7344"/>
                    <a:pt x="23369" y="7371"/>
                  </a:cubicBezTo>
                  <a:cubicBezTo>
                    <a:pt x="23396" y="7397"/>
                    <a:pt x="23449" y="10408"/>
                    <a:pt x="23556" y="11687"/>
                  </a:cubicBezTo>
                  <a:cubicBezTo>
                    <a:pt x="23609" y="12380"/>
                    <a:pt x="23689" y="13073"/>
                    <a:pt x="23822" y="13739"/>
                  </a:cubicBezTo>
                  <a:cubicBezTo>
                    <a:pt x="23982" y="14165"/>
                    <a:pt x="24115" y="14645"/>
                    <a:pt x="24195" y="15098"/>
                  </a:cubicBezTo>
                  <a:cubicBezTo>
                    <a:pt x="24195" y="15418"/>
                    <a:pt x="22943" y="17096"/>
                    <a:pt x="23822" y="17283"/>
                  </a:cubicBezTo>
                  <a:cubicBezTo>
                    <a:pt x="23852" y="17290"/>
                    <a:pt x="23880" y="17293"/>
                    <a:pt x="23907" y="17293"/>
                  </a:cubicBezTo>
                  <a:cubicBezTo>
                    <a:pt x="24280" y="17293"/>
                    <a:pt x="24321" y="16631"/>
                    <a:pt x="24595" y="16457"/>
                  </a:cubicBezTo>
                  <a:cubicBezTo>
                    <a:pt x="24941" y="16324"/>
                    <a:pt x="25261" y="16217"/>
                    <a:pt x="25634" y="16137"/>
                  </a:cubicBezTo>
                  <a:cubicBezTo>
                    <a:pt x="25927" y="15897"/>
                    <a:pt x="26194" y="14459"/>
                    <a:pt x="26300" y="14032"/>
                  </a:cubicBezTo>
                  <a:cubicBezTo>
                    <a:pt x="26673" y="12727"/>
                    <a:pt x="26673" y="12727"/>
                    <a:pt x="26673" y="11581"/>
                  </a:cubicBezTo>
                  <a:cubicBezTo>
                    <a:pt x="26673" y="9316"/>
                    <a:pt x="26513" y="7024"/>
                    <a:pt x="25234" y="5079"/>
                  </a:cubicBezTo>
                  <a:cubicBezTo>
                    <a:pt x="23902" y="3081"/>
                    <a:pt x="22090" y="2228"/>
                    <a:pt x="19932" y="1322"/>
                  </a:cubicBezTo>
                  <a:cubicBezTo>
                    <a:pt x="18786" y="896"/>
                    <a:pt x="17880" y="470"/>
                    <a:pt x="16654" y="470"/>
                  </a:cubicBezTo>
                  <a:cubicBezTo>
                    <a:pt x="16293" y="470"/>
                    <a:pt x="15768" y="537"/>
                    <a:pt x="15313" y="537"/>
                  </a:cubicBezTo>
                  <a:cubicBezTo>
                    <a:pt x="15131" y="537"/>
                    <a:pt x="14961" y="527"/>
                    <a:pt x="14816" y="496"/>
                  </a:cubicBezTo>
                  <a:cubicBezTo>
                    <a:pt x="14336" y="390"/>
                    <a:pt x="13963" y="43"/>
                    <a:pt x="13404" y="17"/>
                  </a:cubicBezTo>
                  <a:cubicBezTo>
                    <a:pt x="13215" y="6"/>
                    <a:pt x="13026" y="1"/>
                    <a:pt x="128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323533" y="1200819"/>
              <a:ext cx="63211" cy="137358"/>
            </a:xfrm>
            <a:custGeom>
              <a:avLst/>
              <a:gdLst/>
              <a:ahLst/>
              <a:cxnLst/>
              <a:rect l="l" t="t" r="r" b="b"/>
              <a:pathLst>
                <a:path w="1653" h="3592" extrusionOk="0">
                  <a:moveTo>
                    <a:pt x="373" y="1"/>
                  </a:moveTo>
                  <a:cubicBezTo>
                    <a:pt x="373" y="134"/>
                    <a:pt x="373" y="267"/>
                    <a:pt x="347" y="374"/>
                  </a:cubicBezTo>
                  <a:lnTo>
                    <a:pt x="214" y="773"/>
                  </a:lnTo>
                  <a:cubicBezTo>
                    <a:pt x="187" y="907"/>
                    <a:pt x="134" y="1067"/>
                    <a:pt x="107" y="1200"/>
                  </a:cubicBezTo>
                  <a:lnTo>
                    <a:pt x="80" y="1413"/>
                  </a:lnTo>
                  <a:lnTo>
                    <a:pt x="80" y="1653"/>
                  </a:lnTo>
                  <a:cubicBezTo>
                    <a:pt x="134" y="1733"/>
                    <a:pt x="160" y="1839"/>
                    <a:pt x="187" y="1919"/>
                  </a:cubicBezTo>
                  <a:cubicBezTo>
                    <a:pt x="240" y="1999"/>
                    <a:pt x="294" y="2079"/>
                    <a:pt x="400" y="2159"/>
                  </a:cubicBezTo>
                  <a:cubicBezTo>
                    <a:pt x="427" y="2186"/>
                    <a:pt x="480" y="2212"/>
                    <a:pt x="533" y="2239"/>
                  </a:cubicBezTo>
                  <a:cubicBezTo>
                    <a:pt x="587" y="2239"/>
                    <a:pt x="640" y="2266"/>
                    <a:pt x="693" y="2266"/>
                  </a:cubicBezTo>
                  <a:cubicBezTo>
                    <a:pt x="773" y="2292"/>
                    <a:pt x="853" y="2292"/>
                    <a:pt x="933" y="2292"/>
                  </a:cubicBezTo>
                  <a:lnTo>
                    <a:pt x="1040" y="2319"/>
                  </a:lnTo>
                  <a:lnTo>
                    <a:pt x="1120" y="2346"/>
                  </a:lnTo>
                  <a:lnTo>
                    <a:pt x="1173" y="2399"/>
                  </a:lnTo>
                  <a:cubicBezTo>
                    <a:pt x="1200" y="2399"/>
                    <a:pt x="1226" y="2425"/>
                    <a:pt x="1253" y="2452"/>
                  </a:cubicBezTo>
                  <a:cubicBezTo>
                    <a:pt x="1253" y="2479"/>
                    <a:pt x="1279" y="2479"/>
                    <a:pt x="1279" y="2505"/>
                  </a:cubicBezTo>
                  <a:cubicBezTo>
                    <a:pt x="1306" y="2532"/>
                    <a:pt x="1333" y="2559"/>
                    <a:pt x="1333" y="2612"/>
                  </a:cubicBezTo>
                  <a:cubicBezTo>
                    <a:pt x="1359" y="2665"/>
                    <a:pt x="1386" y="2719"/>
                    <a:pt x="1386" y="2799"/>
                  </a:cubicBezTo>
                  <a:cubicBezTo>
                    <a:pt x="1386" y="2852"/>
                    <a:pt x="1386" y="2932"/>
                    <a:pt x="1359" y="2985"/>
                  </a:cubicBezTo>
                  <a:cubicBezTo>
                    <a:pt x="1359" y="3012"/>
                    <a:pt x="1359" y="3038"/>
                    <a:pt x="1333" y="3065"/>
                  </a:cubicBezTo>
                  <a:lnTo>
                    <a:pt x="1306" y="3118"/>
                  </a:lnTo>
                  <a:lnTo>
                    <a:pt x="1306" y="3145"/>
                  </a:lnTo>
                  <a:lnTo>
                    <a:pt x="1200" y="3225"/>
                  </a:lnTo>
                  <a:cubicBezTo>
                    <a:pt x="1173" y="3252"/>
                    <a:pt x="1173" y="3278"/>
                    <a:pt x="1146" y="3278"/>
                  </a:cubicBezTo>
                  <a:cubicBezTo>
                    <a:pt x="1066" y="3331"/>
                    <a:pt x="1013" y="3358"/>
                    <a:pt x="933" y="3385"/>
                  </a:cubicBezTo>
                  <a:cubicBezTo>
                    <a:pt x="800" y="3438"/>
                    <a:pt x="640" y="3465"/>
                    <a:pt x="480" y="3465"/>
                  </a:cubicBezTo>
                  <a:cubicBezTo>
                    <a:pt x="400" y="3478"/>
                    <a:pt x="320" y="3485"/>
                    <a:pt x="240" y="3485"/>
                  </a:cubicBezTo>
                  <a:cubicBezTo>
                    <a:pt x="160" y="3485"/>
                    <a:pt x="80" y="3478"/>
                    <a:pt x="0" y="3465"/>
                  </a:cubicBezTo>
                  <a:lnTo>
                    <a:pt x="0" y="3465"/>
                  </a:lnTo>
                  <a:cubicBezTo>
                    <a:pt x="80" y="3491"/>
                    <a:pt x="160" y="3518"/>
                    <a:pt x="240" y="3545"/>
                  </a:cubicBezTo>
                  <a:cubicBezTo>
                    <a:pt x="320" y="3545"/>
                    <a:pt x="400" y="3571"/>
                    <a:pt x="480" y="3571"/>
                  </a:cubicBezTo>
                  <a:cubicBezTo>
                    <a:pt x="573" y="3585"/>
                    <a:pt x="660" y="3591"/>
                    <a:pt x="747" y="3591"/>
                  </a:cubicBezTo>
                  <a:cubicBezTo>
                    <a:pt x="833" y="3591"/>
                    <a:pt x="920" y="3585"/>
                    <a:pt x="1013" y="3571"/>
                  </a:cubicBezTo>
                  <a:cubicBezTo>
                    <a:pt x="1093" y="3571"/>
                    <a:pt x="1173" y="3545"/>
                    <a:pt x="1279" y="3491"/>
                  </a:cubicBezTo>
                  <a:cubicBezTo>
                    <a:pt x="1306" y="3465"/>
                    <a:pt x="1359" y="3438"/>
                    <a:pt x="1386" y="3411"/>
                  </a:cubicBezTo>
                  <a:lnTo>
                    <a:pt x="1493" y="3331"/>
                  </a:lnTo>
                  <a:lnTo>
                    <a:pt x="1519" y="3305"/>
                  </a:lnTo>
                  <a:lnTo>
                    <a:pt x="1519" y="3278"/>
                  </a:lnTo>
                  <a:lnTo>
                    <a:pt x="1546" y="3225"/>
                  </a:lnTo>
                  <a:cubicBezTo>
                    <a:pt x="1573" y="3172"/>
                    <a:pt x="1599" y="3145"/>
                    <a:pt x="1626" y="3092"/>
                  </a:cubicBezTo>
                  <a:cubicBezTo>
                    <a:pt x="1652" y="2985"/>
                    <a:pt x="1652" y="2905"/>
                    <a:pt x="1652" y="2799"/>
                  </a:cubicBezTo>
                  <a:cubicBezTo>
                    <a:pt x="1652" y="2692"/>
                    <a:pt x="1626" y="2585"/>
                    <a:pt x="1599" y="2505"/>
                  </a:cubicBezTo>
                  <a:cubicBezTo>
                    <a:pt x="1573" y="2399"/>
                    <a:pt x="1519" y="2319"/>
                    <a:pt x="1439" y="2239"/>
                  </a:cubicBezTo>
                  <a:cubicBezTo>
                    <a:pt x="1413" y="2186"/>
                    <a:pt x="1386" y="2159"/>
                    <a:pt x="1333" y="2132"/>
                  </a:cubicBezTo>
                  <a:lnTo>
                    <a:pt x="1279" y="2106"/>
                  </a:lnTo>
                  <a:lnTo>
                    <a:pt x="1226" y="2106"/>
                  </a:lnTo>
                  <a:lnTo>
                    <a:pt x="1093" y="2052"/>
                  </a:lnTo>
                  <a:lnTo>
                    <a:pt x="960" y="2026"/>
                  </a:lnTo>
                  <a:lnTo>
                    <a:pt x="720" y="1999"/>
                  </a:lnTo>
                  <a:cubicBezTo>
                    <a:pt x="667" y="1999"/>
                    <a:pt x="640" y="1999"/>
                    <a:pt x="613" y="1973"/>
                  </a:cubicBezTo>
                  <a:cubicBezTo>
                    <a:pt x="587" y="1973"/>
                    <a:pt x="560" y="1973"/>
                    <a:pt x="560" y="1946"/>
                  </a:cubicBezTo>
                  <a:cubicBezTo>
                    <a:pt x="507" y="1919"/>
                    <a:pt x="480" y="1866"/>
                    <a:pt x="427" y="1813"/>
                  </a:cubicBezTo>
                  <a:lnTo>
                    <a:pt x="347" y="1626"/>
                  </a:lnTo>
                  <a:lnTo>
                    <a:pt x="320" y="1440"/>
                  </a:lnTo>
                  <a:lnTo>
                    <a:pt x="320" y="1226"/>
                  </a:lnTo>
                  <a:cubicBezTo>
                    <a:pt x="320" y="1093"/>
                    <a:pt x="347" y="960"/>
                    <a:pt x="347" y="827"/>
                  </a:cubicBezTo>
                  <a:cubicBezTo>
                    <a:pt x="373" y="694"/>
                    <a:pt x="400" y="560"/>
                    <a:pt x="400" y="427"/>
                  </a:cubicBezTo>
                  <a:lnTo>
                    <a:pt x="400" y="214"/>
                  </a:lnTo>
                  <a:cubicBezTo>
                    <a:pt x="400" y="134"/>
                    <a:pt x="373" y="54"/>
                    <a:pt x="373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6115662" y="1171030"/>
              <a:ext cx="48947" cy="47226"/>
            </a:xfrm>
            <a:custGeom>
              <a:avLst/>
              <a:gdLst/>
              <a:ahLst/>
              <a:cxnLst/>
              <a:rect l="l" t="t" r="r" b="b"/>
              <a:pathLst>
                <a:path w="1280" h="1235" extrusionOk="0">
                  <a:moveTo>
                    <a:pt x="669" y="0"/>
                  </a:moveTo>
                  <a:cubicBezTo>
                    <a:pt x="642" y="0"/>
                    <a:pt x="615" y="2"/>
                    <a:pt x="587" y="7"/>
                  </a:cubicBezTo>
                  <a:cubicBezTo>
                    <a:pt x="241" y="34"/>
                    <a:pt x="1" y="353"/>
                    <a:pt x="27" y="673"/>
                  </a:cubicBezTo>
                  <a:cubicBezTo>
                    <a:pt x="53" y="1002"/>
                    <a:pt x="342" y="1235"/>
                    <a:pt x="645" y="1235"/>
                  </a:cubicBezTo>
                  <a:cubicBezTo>
                    <a:pt x="661" y="1235"/>
                    <a:pt x="677" y="1234"/>
                    <a:pt x="693" y="1233"/>
                  </a:cubicBezTo>
                  <a:cubicBezTo>
                    <a:pt x="1040" y="1179"/>
                    <a:pt x="1280" y="886"/>
                    <a:pt x="1253" y="540"/>
                  </a:cubicBezTo>
                  <a:cubicBezTo>
                    <a:pt x="1204" y="248"/>
                    <a:pt x="956" y="0"/>
                    <a:pt x="6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6497753" y="1216038"/>
              <a:ext cx="48947" cy="47073"/>
            </a:xfrm>
            <a:custGeom>
              <a:avLst/>
              <a:gdLst/>
              <a:ahLst/>
              <a:cxnLst/>
              <a:rect l="l" t="t" r="r" b="b"/>
              <a:pathLst>
                <a:path w="1280" h="1231" extrusionOk="0">
                  <a:moveTo>
                    <a:pt x="636" y="0"/>
                  </a:moveTo>
                  <a:cubicBezTo>
                    <a:pt x="620" y="0"/>
                    <a:pt x="603" y="1"/>
                    <a:pt x="587" y="2"/>
                  </a:cubicBezTo>
                  <a:cubicBezTo>
                    <a:pt x="241" y="56"/>
                    <a:pt x="1" y="349"/>
                    <a:pt x="28" y="695"/>
                  </a:cubicBezTo>
                  <a:cubicBezTo>
                    <a:pt x="78" y="999"/>
                    <a:pt x="345" y="1230"/>
                    <a:pt x="668" y="1230"/>
                  </a:cubicBezTo>
                  <a:cubicBezTo>
                    <a:pt x="685" y="1230"/>
                    <a:pt x="703" y="1229"/>
                    <a:pt x="720" y="1228"/>
                  </a:cubicBezTo>
                  <a:cubicBezTo>
                    <a:pt x="1040" y="1201"/>
                    <a:pt x="1280" y="882"/>
                    <a:pt x="1253" y="562"/>
                  </a:cubicBezTo>
                  <a:cubicBezTo>
                    <a:pt x="1228" y="233"/>
                    <a:pt x="939" y="0"/>
                    <a:pt x="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6125872" y="1375077"/>
              <a:ext cx="279228" cy="146115"/>
            </a:xfrm>
            <a:custGeom>
              <a:avLst/>
              <a:gdLst/>
              <a:ahLst/>
              <a:cxnLst/>
              <a:rect l="l" t="t" r="r" b="b"/>
              <a:pathLst>
                <a:path w="7302" h="3821" extrusionOk="0">
                  <a:moveTo>
                    <a:pt x="533" y="0"/>
                  </a:moveTo>
                  <a:cubicBezTo>
                    <a:pt x="0" y="1972"/>
                    <a:pt x="1999" y="3118"/>
                    <a:pt x="3464" y="3624"/>
                  </a:cubicBezTo>
                  <a:cubicBezTo>
                    <a:pt x="3925" y="3756"/>
                    <a:pt x="4393" y="3821"/>
                    <a:pt x="4857" y="3821"/>
                  </a:cubicBezTo>
                  <a:cubicBezTo>
                    <a:pt x="5706" y="3821"/>
                    <a:pt x="6543" y="3602"/>
                    <a:pt x="7301" y="3171"/>
                  </a:cubicBezTo>
                  <a:cubicBezTo>
                    <a:pt x="7115" y="2691"/>
                    <a:pt x="6821" y="2265"/>
                    <a:pt x="6475" y="1892"/>
                  </a:cubicBezTo>
                  <a:cubicBezTo>
                    <a:pt x="6075" y="1865"/>
                    <a:pt x="5676" y="1839"/>
                    <a:pt x="5249" y="1812"/>
                  </a:cubicBezTo>
                  <a:cubicBezTo>
                    <a:pt x="4557" y="1732"/>
                    <a:pt x="3837" y="1705"/>
                    <a:pt x="3144" y="1599"/>
                  </a:cubicBezTo>
                  <a:cubicBezTo>
                    <a:pt x="2452" y="1466"/>
                    <a:pt x="1759" y="1306"/>
                    <a:pt x="1066" y="1093"/>
                  </a:cubicBezTo>
                  <a:cubicBezTo>
                    <a:pt x="933" y="773"/>
                    <a:pt x="853" y="426"/>
                    <a:pt x="773" y="80"/>
                  </a:cubicBezTo>
                  <a:lnTo>
                    <a:pt x="533" y="0"/>
                  </a:lnTo>
                  <a:close/>
                </a:path>
              </a:pathLst>
            </a:custGeom>
            <a:solidFill>
              <a:srgbClr val="D17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6373474" y="1418862"/>
              <a:ext cx="92732" cy="77512"/>
            </a:xfrm>
            <a:custGeom>
              <a:avLst/>
              <a:gdLst/>
              <a:ahLst/>
              <a:cxnLst/>
              <a:rect l="l" t="t" r="r" b="b"/>
              <a:pathLst>
                <a:path w="2425" h="2027" extrusionOk="0">
                  <a:moveTo>
                    <a:pt x="1919" y="1"/>
                  </a:moveTo>
                  <a:cubicBezTo>
                    <a:pt x="1865" y="134"/>
                    <a:pt x="1785" y="267"/>
                    <a:pt x="1705" y="374"/>
                  </a:cubicBezTo>
                  <a:cubicBezTo>
                    <a:pt x="1469" y="753"/>
                    <a:pt x="1358" y="774"/>
                    <a:pt x="981" y="774"/>
                  </a:cubicBezTo>
                  <a:cubicBezTo>
                    <a:pt x="934" y="774"/>
                    <a:pt x="882" y="774"/>
                    <a:pt x="826" y="774"/>
                  </a:cubicBezTo>
                  <a:cubicBezTo>
                    <a:pt x="560" y="774"/>
                    <a:pt x="267" y="774"/>
                    <a:pt x="0" y="747"/>
                  </a:cubicBezTo>
                  <a:lnTo>
                    <a:pt x="0" y="747"/>
                  </a:lnTo>
                  <a:cubicBezTo>
                    <a:pt x="346" y="1120"/>
                    <a:pt x="640" y="1546"/>
                    <a:pt x="826" y="2026"/>
                  </a:cubicBezTo>
                  <a:cubicBezTo>
                    <a:pt x="1599" y="1600"/>
                    <a:pt x="2185" y="880"/>
                    <a:pt x="2425" y="28"/>
                  </a:cubicBezTo>
                  <a:lnTo>
                    <a:pt x="1919" y="1"/>
                  </a:lnTo>
                  <a:close/>
                </a:path>
              </a:pathLst>
            </a:custGeom>
            <a:solidFill>
              <a:srgbClr val="B0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6155393" y="1378137"/>
              <a:ext cx="291465" cy="70323"/>
            </a:xfrm>
            <a:custGeom>
              <a:avLst/>
              <a:gdLst/>
              <a:ahLst/>
              <a:cxnLst/>
              <a:rect l="l" t="t" r="r" b="b"/>
              <a:pathLst>
                <a:path w="7622" h="1839" extrusionOk="0">
                  <a:moveTo>
                    <a:pt x="1" y="0"/>
                  </a:moveTo>
                  <a:lnTo>
                    <a:pt x="1" y="0"/>
                  </a:lnTo>
                  <a:cubicBezTo>
                    <a:pt x="54" y="346"/>
                    <a:pt x="161" y="693"/>
                    <a:pt x="294" y="1013"/>
                  </a:cubicBezTo>
                  <a:cubicBezTo>
                    <a:pt x="987" y="1226"/>
                    <a:pt x="1680" y="1386"/>
                    <a:pt x="2372" y="1519"/>
                  </a:cubicBezTo>
                  <a:cubicBezTo>
                    <a:pt x="3039" y="1625"/>
                    <a:pt x="3785" y="1652"/>
                    <a:pt x="4477" y="1732"/>
                  </a:cubicBezTo>
                  <a:cubicBezTo>
                    <a:pt x="5170" y="1785"/>
                    <a:pt x="5836" y="1839"/>
                    <a:pt x="6529" y="1839"/>
                  </a:cubicBezTo>
                  <a:cubicBezTo>
                    <a:pt x="6585" y="1839"/>
                    <a:pt x="6637" y="1839"/>
                    <a:pt x="6684" y="1839"/>
                  </a:cubicBezTo>
                  <a:cubicBezTo>
                    <a:pt x="7061" y="1839"/>
                    <a:pt x="7172" y="1818"/>
                    <a:pt x="7408" y="1439"/>
                  </a:cubicBezTo>
                  <a:cubicBezTo>
                    <a:pt x="7488" y="1306"/>
                    <a:pt x="7568" y="1199"/>
                    <a:pt x="7622" y="1066"/>
                  </a:cubicBezTo>
                  <a:cubicBezTo>
                    <a:pt x="6476" y="1013"/>
                    <a:pt x="5277" y="1013"/>
                    <a:pt x="3865" y="853"/>
                  </a:cubicBezTo>
                  <a:cubicBezTo>
                    <a:pt x="2559" y="720"/>
                    <a:pt x="1253" y="426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5964883" y="1265406"/>
              <a:ext cx="131469" cy="56633"/>
            </a:xfrm>
            <a:custGeom>
              <a:avLst/>
              <a:gdLst/>
              <a:ahLst/>
              <a:cxnLst/>
              <a:rect l="l" t="t" r="r" b="b"/>
              <a:pathLst>
                <a:path w="3438" h="1481" extrusionOk="0">
                  <a:moveTo>
                    <a:pt x="1196" y="0"/>
                  </a:moveTo>
                  <a:cubicBezTo>
                    <a:pt x="661" y="0"/>
                    <a:pt x="129" y="171"/>
                    <a:pt x="0" y="657"/>
                  </a:cubicBezTo>
                  <a:lnTo>
                    <a:pt x="0" y="843"/>
                  </a:lnTo>
                  <a:cubicBezTo>
                    <a:pt x="206" y="1303"/>
                    <a:pt x="923" y="1480"/>
                    <a:pt x="1605" y="1480"/>
                  </a:cubicBezTo>
                  <a:cubicBezTo>
                    <a:pt x="2067" y="1480"/>
                    <a:pt x="2513" y="1399"/>
                    <a:pt x="2771" y="1269"/>
                  </a:cubicBezTo>
                  <a:cubicBezTo>
                    <a:pt x="3437" y="950"/>
                    <a:pt x="2611" y="390"/>
                    <a:pt x="2132" y="177"/>
                  </a:cubicBezTo>
                  <a:cubicBezTo>
                    <a:pt x="1891" y="72"/>
                    <a:pt x="1543" y="0"/>
                    <a:pt x="1196" y="0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6503222" y="1310299"/>
              <a:ext cx="123974" cy="55677"/>
            </a:xfrm>
            <a:custGeom>
              <a:avLst/>
              <a:gdLst/>
              <a:ahLst/>
              <a:cxnLst/>
              <a:rect l="l" t="t" r="r" b="b"/>
              <a:pathLst>
                <a:path w="3242" h="1456" extrusionOk="0">
                  <a:moveTo>
                    <a:pt x="1061" y="0"/>
                  </a:moveTo>
                  <a:cubicBezTo>
                    <a:pt x="722" y="0"/>
                    <a:pt x="419" y="102"/>
                    <a:pt x="311" y="362"/>
                  </a:cubicBezTo>
                  <a:cubicBezTo>
                    <a:pt x="1" y="1034"/>
                    <a:pt x="1221" y="1456"/>
                    <a:pt x="1732" y="1456"/>
                  </a:cubicBezTo>
                  <a:cubicBezTo>
                    <a:pt x="1747" y="1456"/>
                    <a:pt x="1762" y="1455"/>
                    <a:pt x="1776" y="1454"/>
                  </a:cubicBezTo>
                  <a:cubicBezTo>
                    <a:pt x="2549" y="1401"/>
                    <a:pt x="3242" y="868"/>
                    <a:pt x="2309" y="309"/>
                  </a:cubicBezTo>
                  <a:cubicBezTo>
                    <a:pt x="1990" y="149"/>
                    <a:pt x="1643" y="42"/>
                    <a:pt x="1297" y="15"/>
                  </a:cubicBezTo>
                  <a:cubicBezTo>
                    <a:pt x="1217" y="6"/>
                    <a:pt x="1138" y="0"/>
                    <a:pt x="1061" y="0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5869092" y="1720191"/>
              <a:ext cx="802964" cy="646753"/>
            </a:xfrm>
            <a:custGeom>
              <a:avLst/>
              <a:gdLst/>
              <a:ahLst/>
              <a:cxnLst/>
              <a:rect l="l" t="t" r="r" b="b"/>
              <a:pathLst>
                <a:path w="20998" h="16913" extrusionOk="0">
                  <a:moveTo>
                    <a:pt x="13647" y="1"/>
                  </a:moveTo>
                  <a:cubicBezTo>
                    <a:pt x="13573" y="1"/>
                    <a:pt x="13501" y="11"/>
                    <a:pt x="13430" y="35"/>
                  </a:cubicBezTo>
                  <a:cubicBezTo>
                    <a:pt x="13243" y="115"/>
                    <a:pt x="13297" y="168"/>
                    <a:pt x="13190" y="328"/>
                  </a:cubicBezTo>
                  <a:cubicBezTo>
                    <a:pt x="12764" y="1074"/>
                    <a:pt x="11538" y="1927"/>
                    <a:pt x="10605" y="2033"/>
                  </a:cubicBezTo>
                  <a:cubicBezTo>
                    <a:pt x="10517" y="2045"/>
                    <a:pt x="10434" y="2051"/>
                    <a:pt x="10355" y="2051"/>
                  </a:cubicBezTo>
                  <a:cubicBezTo>
                    <a:pt x="9564" y="2051"/>
                    <a:pt x="9264" y="1465"/>
                    <a:pt x="8634" y="834"/>
                  </a:cubicBezTo>
                  <a:cubicBezTo>
                    <a:pt x="8357" y="534"/>
                    <a:pt x="8260" y="195"/>
                    <a:pt x="7859" y="195"/>
                  </a:cubicBezTo>
                  <a:cubicBezTo>
                    <a:pt x="7797" y="195"/>
                    <a:pt x="7727" y="203"/>
                    <a:pt x="7648" y="221"/>
                  </a:cubicBezTo>
                  <a:cubicBezTo>
                    <a:pt x="6582" y="434"/>
                    <a:pt x="5410" y="674"/>
                    <a:pt x="4610" y="1340"/>
                  </a:cubicBezTo>
                  <a:lnTo>
                    <a:pt x="4077" y="1607"/>
                  </a:lnTo>
                  <a:cubicBezTo>
                    <a:pt x="3784" y="1793"/>
                    <a:pt x="3518" y="2007"/>
                    <a:pt x="3251" y="2220"/>
                  </a:cubicBezTo>
                  <a:cubicBezTo>
                    <a:pt x="2665" y="2699"/>
                    <a:pt x="2212" y="3312"/>
                    <a:pt x="1892" y="3978"/>
                  </a:cubicBezTo>
                  <a:cubicBezTo>
                    <a:pt x="1306" y="5097"/>
                    <a:pt x="427" y="6696"/>
                    <a:pt x="0" y="7869"/>
                  </a:cubicBezTo>
                  <a:cubicBezTo>
                    <a:pt x="480" y="8055"/>
                    <a:pt x="906" y="8348"/>
                    <a:pt x="1413" y="8535"/>
                  </a:cubicBezTo>
                  <a:cubicBezTo>
                    <a:pt x="2025" y="8828"/>
                    <a:pt x="2025" y="8748"/>
                    <a:pt x="2079" y="9441"/>
                  </a:cubicBezTo>
                  <a:cubicBezTo>
                    <a:pt x="2185" y="10693"/>
                    <a:pt x="2185" y="11972"/>
                    <a:pt x="2132" y="13251"/>
                  </a:cubicBezTo>
                  <a:cubicBezTo>
                    <a:pt x="2105" y="13944"/>
                    <a:pt x="2105" y="14610"/>
                    <a:pt x="2185" y="15303"/>
                  </a:cubicBezTo>
                  <a:cubicBezTo>
                    <a:pt x="2265" y="15942"/>
                    <a:pt x="2185" y="16182"/>
                    <a:pt x="2825" y="16369"/>
                  </a:cubicBezTo>
                  <a:cubicBezTo>
                    <a:pt x="4443" y="16844"/>
                    <a:pt x="6183" y="16912"/>
                    <a:pt x="7890" y="16912"/>
                  </a:cubicBezTo>
                  <a:cubicBezTo>
                    <a:pt x="8573" y="16912"/>
                    <a:pt x="9250" y="16902"/>
                    <a:pt x="9913" y="16902"/>
                  </a:cubicBezTo>
                  <a:cubicBezTo>
                    <a:pt x="11405" y="16902"/>
                    <a:pt x="12924" y="16875"/>
                    <a:pt x="14416" y="16715"/>
                  </a:cubicBezTo>
                  <a:cubicBezTo>
                    <a:pt x="15695" y="16715"/>
                    <a:pt x="16947" y="16528"/>
                    <a:pt x="18173" y="16182"/>
                  </a:cubicBezTo>
                  <a:cubicBezTo>
                    <a:pt x="18812" y="16022"/>
                    <a:pt x="18732" y="15756"/>
                    <a:pt x="18812" y="15116"/>
                  </a:cubicBezTo>
                  <a:cubicBezTo>
                    <a:pt x="18892" y="14450"/>
                    <a:pt x="18919" y="13757"/>
                    <a:pt x="18866" y="13091"/>
                  </a:cubicBezTo>
                  <a:cubicBezTo>
                    <a:pt x="18812" y="11812"/>
                    <a:pt x="18839" y="10533"/>
                    <a:pt x="18919" y="9254"/>
                  </a:cubicBezTo>
                  <a:cubicBezTo>
                    <a:pt x="18972" y="8588"/>
                    <a:pt x="18972" y="8641"/>
                    <a:pt x="19585" y="8348"/>
                  </a:cubicBezTo>
                  <a:cubicBezTo>
                    <a:pt x="20065" y="8135"/>
                    <a:pt x="20518" y="7869"/>
                    <a:pt x="20997" y="7682"/>
                  </a:cubicBezTo>
                  <a:cubicBezTo>
                    <a:pt x="20624" y="6510"/>
                    <a:pt x="19718" y="4911"/>
                    <a:pt x="19159" y="3818"/>
                  </a:cubicBezTo>
                  <a:cubicBezTo>
                    <a:pt x="18812" y="3126"/>
                    <a:pt x="18359" y="2513"/>
                    <a:pt x="17800" y="2033"/>
                  </a:cubicBezTo>
                  <a:cubicBezTo>
                    <a:pt x="17533" y="1820"/>
                    <a:pt x="17240" y="1607"/>
                    <a:pt x="16974" y="1420"/>
                  </a:cubicBezTo>
                  <a:lnTo>
                    <a:pt x="16441" y="1154"/>
                  </a:lnTo>
                  <a:cubicBezTo>
                    <a:pt x="15961" y="834"/>
                    <a:pt x="15428" y="594"/>
                    <a:pt x="14895" y="434"/>
                  </a:cubicBezTo>
                  <a:cubicBezTo>
                    <a:pt x="14532" y="344"/>
                    <a:pt x="14072" y="1"/>
                    <a:pt x="13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6118721" y="1701109"/>
              <a:ext cx="155943" cy="153687"/>
            </a:xfrm>
            <a:custGeom>
              <a:avLst/>
              <a:gdLst/>
              <a:ahLst/>
              <a:cxnLst/>
              <a:rect l="l" t="t" r="r" b="b"/>
              <a:pathLst>
                <a:path w="4078" h="4019" extrusionOk="0">
                  <a:moveTo>
                    <a:pt x="2798" y="1"/>
                  </a:moveTo>
                  <a:cubicBezTo>
                    <a:pt x="2625" y="54"/>
                    <a:pt x="2379" y="54"/>
                    <a:pt x="2116" y="54"/>
                  </a:cubicBezTo>
                  <a:cubicBezTo>
                    <a:pt x="1853" y="54"/>
                    <a:pt x="1573" y="54"/>
                    <a:pt x="1333" y="107"/>
                  </a:cubicBezTo>
                  <a:cubicBezTo>
                    <a:pt x="267" y="321"/>
                    <a:pt x="161" y="774"/>
                    <a:pt x="81" y="1786"/>
                  </a:cubicBezTo>
                  <a:cubicBezTo>
                    <a:pt x="1" y="2772"/>
                    <a:pt x="1" y="3731"/>
                    <a:pt x="1200" y="3998"/>
                  </a:cubicBezTo>
                  <a:cubicBezTo>
                    <a:pt x="1285" y="4012"/>
                    <a:pt x="1367" y="4019"/>
                    <a:pt x="1447" y="4019"/>
                  </a:cubicBezTo>
                  <a:cubicBezTo>
                    <a:pt x="2269" y="4019"/>
                    <a:pt x="2840" y="3320"/>
                    <a:pt x="3545" y="2932"/>
                  </a:cubicBezTo>
                  <a:cubicBezTo>
                    <a:pt x="3758" y="2772"/>
                    <a:pt x="3944" y="2772"/>
                    <a:pt x="4077" y="2532"/>
                  </a:cubicBezTo>
                  <a:cubicBezTo>
                    <a:pt x="2932" y="1866"/>
                    <a:pt x="2692" y="1493"/>
                    <a:pt x="2932" y="161"/>
                  </a:cubicBezTo>
                  <a:lnTo>
                    <a:pt x="27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6273592" y="1700115"/>
              <a:ext cx="176325" cy="159499"/>
            </a:xfrm>
            <a:custGeom>
              <a:avLst/>
              <a:gdLst/>
              <a:ahLst/>
              <a:cxnLst/>
              <a:rect l="l" t="t" r="r" b="b"/>
              <a:pathLst>
                <a:path w="4611" h="4171" extrusionOk="0">
                  <a:moveTo>
                    <a:pt x="1893" y="0"/>
                  </a:moveTo>
                  <a:lnTo>
                    <a:pt x="1893" y="0"/>
                  </a:lnTo>
                  <a:cubicBezTo>
                    <a:pt x="2079" y="1199"/>
                    <a:pt x="1280" y="2505"/>
                    <a:pt x="1" y="2611"/>
                  </a:cubicBezTo>
                  <a:cubicBezTo>
                    <a:pt x="774" y="2958"/>
                    <a:pt x="1333" y="3811"/>
                    <a:pt x="2159" y="4104"/>
                  </a:cubicBezTo>
                  <a:cubicBezTo>
                    <a:pt x="2297" y="4150"/>
                    <a:pt x="2423" y="4171"/>
                    <a:pt x="2538" y="4171"/>
                  </a:cubicBezTo>
                  <a:cubicBezTo>
                    <a:pt x="3156" y="4171"/>
                    <a:pt x="3474" y="3564"/>
                    <a:pt x="3811" y="2958"/>
                  </a:cubicBezTo>
                  <a:cubicBezTo>
                    <a:pt x="4237" y="2238"/>
                    <a:pt x="4611" y="1359"/>
                    <a:pt x="3918" y="720"/>
                  </a:cubicBezTo>
                  <a:cubicBezTo>
                    <a:pt x="3411" y="293"/>
                    <a:pt x="2772" y="53"/>
                    <a:pt x="2132" y="53"/>
                  </a:cubicBezTo>
                  <a:lnTo>
                    <a:pt x="18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6540582" y="2028212"/>
              <a:ext cx="128984" cy="337124"/>
            </a:xfrm>
            <a:custGeom>
              <a:avLst/>
              <a:gdLst/>
              <a:ahLst/>
              <a:cxnLst/>
              <a:rect l="l" t="t" r="r" b="b"/>
              <a:pathLst>
                <a:path w="3373" h="8816" extrusionOk="0">
                  <a:moveTo>
                    <a:pt x="2371" y="0"/>
                  </a:moveTo>
                  <a:cubicBezTo>
                    <a:pt x="2265" y="213"/>
                    <a:pt x="133" y="613"/>
                    <a:pt x="133" y="613"/>
                  </a:cubicBezTo>
                  <a:cubicBezTo>
                    <a:pt x="0" y="1919"/>
                    <a:pt x="373" y="4477"/>
                    <a:pt x="640" y="5756"/>
                  </a:cubicBezTo>
                  <a:cubicBezTo>
                    <a:pt x="853" y="6768"/>
                    <a:pt x="799" y="7647"/>
                    <a:pt x="1572" y="8420"/>
                  </a:cubicBezTo>
                  <a:cubicBezTo>
                    <a:pt x="1834" y="8699"/>
                    <a:pt x="2067" y="8815"/>
                    <a:pt x="2271" y="8815"/>
                  </a:cubicBezTo>
                  <a:cubicBezTo>
                    <a:pt x="3019" y="8815"/>
                    <a:pt x="3373" y="7250"/>
                    <a:pt x="3331" y="6475"/>
                  </a:cubicBezTo>
                  <a:cubicBezTo>
                    <a:pt x="3304" y="5809"/>
                    <a:pt x="3118" y="2984"/>
                    <a:pt x="2798" y="2105"/>
                  </a:cubicBezTo>
                  <a:lnTo>
                    <a:pt x="2371" y="0"/>
                  </a:lnTo>
                  <a:close/>
                </a:path>
              </a:pathLst>
            </a:custGeom>
            <a:solidFill>
              <a:srgbClr val="E2B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5843624" y="2014943"/>
              <a:ext cx="147759" cy="386453"/>
            </a:xfrm>
            <a:custGeom>
              <a:avLst/>
              <a:gdLst/>
              <a:ahLst/>
              <a:cxnLst/>
              <a:rect l="l" t="t" r="r" b="b"/>
              <a:pathLst>
                <a:path w="3864" h="10106" extrusionOk="0">
                  <a:moveTo>
                    <a:pt x="2745" y="1"/>
                  </a:moveTo>
                  <a:lnTo>
                    <a:pt x="2105" y="81"/>
                  </a:lnTo>
                  <a:cubicBezTo>
                    <a:pt x="2398" y="773"/>
                    <a:pt x="2025" y="1999"/>
                    <a:pt x="1839" y="2745"/>
                  </a:cubicBezTo>
                  <a:cubicBezTo>
                    <a:pt x="1626" y="3598"/>
                    <a:pt x="1173" y="4477"/>
                    <a:pt x="1039" y="5357"/>
                  </a:cubicBezTo>
                  <a:cubicBezTo>
                    <a:pt x="853" y="6636"/>
                    <a:pt x="0" y="9273"/>
                    <a:pt x="1386" y="9966"/>
                  </a:cubicBezTo>
                  <a:cubicBezTo>
                    <a:pt x="1577" y="10062"/>
                    <a:pt x="1753" y="10105"/>
                    <a:pt x="1915" y="10105"/>
                  </a:cubicBezTo>
                  <a:cubicBezTo>
                    <a:pt x="3149" y="10105"/>
                    <a:pt x="3550" y="7590"/>
                    <a:pt x="3597" y="6742"/>
                  </a:cubicBezTo>
                  <a:cubicBezTo>
                    <a:pt x="3704" y="4930"/>
                    <a:pt x="3864" y="2559"/>
                    <a:pt x="3864" y="747"/>
                  </a:cubicBezTo>
                  <a:cubicBezTo>
                    <a:pt x="3864" y="27"/>
                    <a:pt x="3597" y="214"/>
                    <a:pt x="2745" y="1"/>
                  </a:cubicBezTo>
                  <a:close/>
                </a:path>
              </a:pathLst>
            </a:custGeom>
            <a:solidFill>
              <a:srgbClr val="E2B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5975054" y="1731319"/>
              <a:ext cx="129442" cy="392113"/>
            </a:xfrm>
            <a:custGeom>
              <a:avLst/>
              <a:gdLst/>
              <a:ahLst/>
              <a:cxnLst/>
              <a:rect l="l" t="t" r="r" b="b"/>
              <a:pathLst>
                <a:path w="3385" h="10254" extrusionOk="0">
                  <a:moveTo>
                    <a:pt x="2538" y="1"/>
                  </a:moveTo>
                  <a:cubicBezTo>
                    <a:pt x="2030" y="1"/>
                    <a:pt x="1439" y="421"/>
                    <a:pt x="1120" y="863"/>
                  </a:cubicBezTo>
                  <a:cubicBezTo>
                    <a:pt x="853" y="1236"/>
                    <a:pt x="107" y="4247"/>
                    <a:pt x="267" y="6085"/>
                  </a:cubicBezTo>
                  <a:cubicBezTo>
                    <a:pt x="400" y="7524"/>
                    <a:pt x="1" y="8404"/>
                    <a:pt x="427" y="9763"/>
                  </a:cubicBezTo>
                  <a:cubicBezTo>
                    <a:pt x="536" y="10113"/>
                    <a:pt x="680" y="10254"/>
                    <a:pt x="840" y="10254"/>
                  </a:cubicBezTo>
                  <a:cubicBezTo>
                    <a:pt x="1421" y="10254"/>
                    <a:pt x="2214" y="8384"/>
                    <a:pt x="2319" y="7924"/>
                  </a:cubicBezTo>
                  <a:cubicBezTo>
                    <a:pt x="2852" y="5952"/>
                    <a:pt x="2985" y="3794"/>
                    <a:pt x="3171" y="1742"/>
                  </a:cubicBezTo>
                  <a:cubicBezTo>
                    <a:pt x="3225" y="1103"/>
                    <a:pt x="3385" y="250"/>
                    <a:pt x="2825" y="37"/>
                  </a:cubicBezTo>
                  <a:cubicBezTo>
                    <a:pt x="2772" y="10"/>
                    <a:pt x="2718" y="10"/>
                    <a:pt x="2665" y="10"/>
                  </a:cubicBezTo>
                  <a:cubicBezTo>
                    <a:pt x="2624" y="4"/>
                    <a:pt x="2581" y="1"/>
                    <a:pt x="25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6437640" y="1724244"/>
              <a:ext cx="130475" cy="400182"/>
            </a:xfrm>
            <a:custGeom>
              <a:avLst/>
              <a:gdLst/>
              <a:ahLst/>
              <a:cxnLst/>
              <a:rect l="l" t="t" r="r" b="b"/>
              <a:pathLst>
                <a:path w="3412" h="10465" extrusionOk="0">
                  <a:moveTo>
                    <a:pt x="861" y="0"/>
                  </a:moveTo>
                  <a:cubicBezTo>
                    <a:pt x="823" y="0"/>
                    <a:pt x="785" y="3"/>
                    <a:pt x="747" y="9"/>
                  </a:cubicBezTo>
                  <a:cubicBezTo>
                    <a:pt x="694" y="9"/>
                    <a:pt x="640" y="9"/>
                    <a:pt x="587" y="35"/>
                  </a:cubicBezTo>
                  <a:cubicBezTo>
                    <a:pt x="1" y="248"/>
                    <a:pt x="187" y="1128"/>
                    <a:pt x="241" y="1741"/>
                  </a:cubicBezTo>
                  <a:cubicBezTo>
                    <a:pt x="427" y="3792"/>
                    <a:pt x="560" y="5951"/>
                    <a:pt x="1093" y="7896"/>
                  </a:cubicBezTo>
                  <a:cubicBezTo>
                    <a:pt x="1199" y="8384"/>
                    <a:pt x="2017" y="10465"/>
                    <a:pt x="2601" y="10465"/>
                  </a:cubicBezTo>
                  <a:cubicBezTo>
                    <a:pt x="2749" y="10465"/>
                    <a:pt x="2882" y="10330"/>
                    <a:pt x="2985" y="10001"/>
                  </a:cubicBezTo>
                  <a:cubicBezTo>
                    <a:pt x="3411" y="8669"/>
                    <a:pt x="2825" y="6350"/>
                    <a:pt x="2932" y="4938"/>
                  </a:cubicBezTo>
                  <a:cubicBezTo>
                    <a:pt x="2985" y="3632"/>
                    <a:pt x="3145" y="1794"/>
                    <a:pt x="2292" y="888"/>
                  </a:cubicBezTo>
                  <a:cubicBezTo>
                    <a:pt x="1921" y="467"/>
                    <a:pt x="1366" y="0"/>
                    <a:pt x="8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6438673" y="1868217"/>
              <a:ext cx="269018" cy="497732"/>
            </a:xfrm>
            <a:custGeom>
              <a:avLst/>
              <a:gdLst/>
              <a:ahLst/>
              <a:cxnLst/>
              <a:rect l="l" t="t" r="r" b="b"/>
              <a:pathLst>
                <a:path w="7035" h="13016" extrusionOk="0">
                  <a:moveTo>
                    <a:pt x="3118" y="1"/>
                  </a:moveTo>
                  <a:cubicBezTo>
                    <a:pt x="2425" y="1"/>
                    <a:pt x="960" y="81"/>
                    <a:pt x="667" y="400"/>
                  </a:cubicBezTo>
                  <a:cubicBezTo>
                    <a:pt x="267" y="827"/>
                    <a:pt x="0" y="1386"/>
                    <a:pt x="347" y="1440"/>
                  </a:cubicBezTo>
                  <a:cubicBezTo>
                    <a:pt x="294" y="1520"/>
                    <a:pt x="267" y="1573"/>
                    <a:pt x="240" y="1653"/>
                  </a:cubicBezTo>
                  <a:cubicBezTo>
                    <a:pt x="187" y="1866"/>
                    <a:pt x="27" y="2425"/>
                    <a:pt x="294" y="2585"/>
                  </a:cubicBezTo>
                  <a:cubicBezTo>
                    <a:pt x="160" y="2825"/>
                    <a:pt x="134" y="3065"/>
                    <a:pt x="160" y="3331"/>
                  </a:cubicBezTo>
                  <a:cubicBezTo>
                    <a:pt x="228" y="3738"/>
                    <a:pt x="392" y="3877"/>
                    <a:pt x="587" y="3877"/>
                  </a:cubicBezTo>
                  <a:cubicBezTo>
                    <a:pt x="621" y="3877"/>
                    <a:pt x="657" y="3872"/>
                    <a:pt x="693" y="3864"/>
                  </a:cubicBezTo>
                  <a:cubicBezTo>
                    <a:pt x="800" y="4157"/>
                    <a:pt x="986" y="4451"/>
                    <a:pt x="1093" y="4690"/>
                  </a:cubicBezTo>
                  <a:cubicBezTo>
                    <a:pt x="1066" y="4531"/>
                    <a:pt x="1066" y="4344"/>
                    <a:pt x="1093" y="4184"/>
                  </a:cubicBezTo>
                  <a:cubicBezTo>
                    <a:pt x="1679" y="4291"/>
                    <a:pt x="2265" y="4477"/>
                    <a:pt x="2772" y="4797"/>
                  </a:cubicBezTo>
                  <a:cubicBezTo>
                    <a:pt x="2772" y="5396"/>
                    <a:pt x="2959" y="6978"/>
                    <a:pt x="3727" y="6978"/>
                  </a:cubicBezTo>
                  <a:cubicBezTo>
                    <a:pt x="3779" y="6978"/>
                    <a:pt x="3834" y="6970"/>
                    <a:pt x="3891" y="6955"/>
                  </a:cubicBezTo>
                  <a:lnTo>
                    <a:pt x="4131" y="7994"/>
                  </a:lnTo>
                  <a:cubicBezTo>
                    <a:pt x="4237" y="8874"/>
                    <a:pt x="4370" y="9700"/>
                    <a:pt x="4450" y="10579"/>
                  </a:cubicBezTo>
                  <a:cubicBezTo>
                    <a:pt x="4477" y="11192"/>
                    <a:pt x="4530" y="12684"/>
                    <a:pt x="5143" y="12977"/>
                  </a:cubicBezTo>
                  <a:cubicBezTo>
                    <a:pt x="5204" y="13004"/>
                    <a:pt x="5273" y="13016"/>
                    <a:pt x="5347" y="13016"/>
                  </a:cubicBezTo>
                  <a:cubicBezTo>
                    <a:pt x="5800" y="13016"/>
                    <a:pt x="6460" y="12578"/>
                    <a:pt x="6689" y="12258"/>
                  </a:cubicBezTo>
                  <a:cubicBezTo>
                    <a:pt x="7035" y="11725"/>
                    <a:pt x="6715" y="11192"/>
                    <a:pt x="6582" y="10579"/>
                  </a:cubicBezTo>
                  <a:cubicBezTo>
                    <a:pt x="6262" y="9194"/>
                    <a:pt x="5809" y="7835"/>
                    <a:pt x="5250" y="6529"/>
                  </a:cubicBezTo>
                  <a:cubicBezTo>
                    <a:pt x="4797" y="5543"/>
                    <a:pt x="5116" y="4797"/>
                    <a:pt x="5223" y="3758"/>
                  </a:cubicBezTo>
                  <a:cubicBezTo>
                    <a:pt x="5382" y="2248"/>
                    <a:pt x="4804" y="27"/>
                    <a:pt x="3148" y="27"/>
                  </a:cubicBezTo>
                  <a:cubicBezTo>
                    <a:pt x="3138" y="27"/>
                    <a:pt x="3128" y="27"/>
                    <a:pt x="3118" y="27"/>
                  </a:cubicBezTo>
                  <a:lnTo>
                    <a:pt x="3118" y="1"/>
                  </a:ln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6461081" y="1973185"/>
              <a:ext cx="98889" cy="43861"/>
            </a:xfrm>
            <a:custGeom>
              <a:avLst/>
              <a:gdLst/>
              <a:ahLst/>
              <a:cxnLst/>
              <a:rect l="l" t="t" r="r" b="b"/>
              <a:pathLst>
                <a:path w="2586" h="1147" extrusionOk="0">
                  <a:moveTo>
                    <a:pt x="987" y="0"/>
                  </a:moveTo>
                  <a:cubicBezTo>
                    <a:pt x="773" y="27"/>
                    <a:pt x="560" y="54"/>
                    <a:pt x="347" y="160"/>
                  </a:cubicBezTo>
                  <a:cubicBezTo>
                    <a:pt x="240" y="213"/>
                    <a:pt x="161" y="267"/>
                    <a:pt x="107" y="373"/>
                  </a:cubicBezTo>
                  <a:cubicBezTo>
                    <a:pt x="27" y="453"/>
                    <a:pt x="1" y="533"/>
                    <a:pt x="1" y="640"/>
                  </a:cubicBezTo>
                  <a:cubicBezTo>
                    <a:pt x="1" y="720"/>
                    <a:pt x="1" y="800"/>
                    <a:pt x="27" y="880"/>
                  </a:cubicBezTo>
                  <a:cubicBezTo>
                    <a:pt x="54" y="933"/>
                    <a:pt x="81" y="986"/>
                    <a:pt x="107" y="1039"/>
                  </a:cubicBezTo>
                  <a:cubicBezTo>
                    <a:pt x="161" y="1119"/>
                    <a:pt x="187" y="1146"/>
                    <a:pt x="187" y="1146"/>
                  </a:cubicBezTo>
                  <a:lnTo>
                    <a:pt x="161" y="1013"/>
                  </a:lnTo>
                  <a:cubicBezTo>
                    <a:pt x="161" y="959"/>
                    <a:pt x="161" y="906"/>
                    <a:pt x="161" y="853"/>
                  </a:cubicBezTo>
                  <a:cubicBezTo>
                    <a:pt x="161" y="773"/>
                    <a:pt x="161" y="720"/>
                    <a:pt x="187" y="666"/>
                  </a:cubicBezTo>
                  <a:cubicBezTo>
                    <a:pt x="240" y="533"/>
                    <a:pt x="347" y="453"/>
                    <a:pt x="480" y="427"/>
                  </a:cubicBezTo>
                  <a:cubicBezTo>
                    <a:pt x="640" y="373"/>
                    <a:pt x="827" y="347"/>
                    <a:pt x="1013" y="320"/>
                  </a:cubicBezTo>
                  <a:lnTo>
                    <a:pt x="2585" y="320"/>
                  </a:lnTo>
                  <a:cubicBezTo>
                    <a:pt x="2425" y="240"/>
                    <a:pt x="2266" y="187"/>
                    <a:pt x="2106" y="133"/>
                  </a:cubicBezTo>
                  <a:cubicBezTo>
                    <a:pt x="1733" y="27"/>
                    <a:pt x="1360" y="0"/>
                    <a:pt x="987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6450910" y="1941179"/>
              <a:ext cx="110055" cy="27953"/>
            </a:xfrm>
            <a:custGeom>
              <a:avLst/>
              <a:gdLst/>
              <a:ahLst/>
              <a:cxnLst/>
              <a:rect l="l" t="t" r="r" b="b"/>
              <a:pathLst>
                <a:path w="2878" h="731" extrusionOk="0">
                  <a:moveTo>
                    <a:pt x="1616" y="1"/>
                  </a:moveTo>
                  <a:cubicBezTo>
                    <a:pt x="1520" y="1"/>
                    <a:pt x="1425" y="4"/>
                    <a:pt x="1332" y="11"/>
                  </a:cubicBezTo>
                  <a:cubicBezTo>
                    <a:pt x="1146" y="38"/>
                    <a:pt x="933" y="65"/>
                    <a:pt x="746" y="118"/>
                  </a:cubicBezTo>
                  <a:cubicBezTo>
                    <a:pt x="586" y="144"/>
                    <a:pt x="427" y="224"/>
                    <a:pt x="267" y="331"/>
                  </a:cubicBezTo>
                  <a:cubicBezTo>
                    <a:pt x="213" y="358"/>
                    <a:pt x="160" y="411"/>
                    <a:pt x="107" y="464"/>
                  </a:cubicBezTo>
                  <a:cubicBezTo>
                    <a:pt x="80" y="491"/>
                    <a:pt x="53" y="544"/>
                    <a:pt x="27" y="597"/>
                  </a:cubicBezTo>
                  <a:cubicBezTo>
                    <a:pt x="0" y="651"/>
                    <a:pt x="0" y="677"/>
                    <a:pt x="0" y="731"/>
                  </a:cubicBezTo>
                  <a:lnTo>
                    <a:pt x="80" y="624"/>
                  </a:lnTo>
                  <a:cubicBezTo>
                    <a:pt x="107" y="597"/>
                    <a:pt x="133" y="571"/>
                    <a:pt x="187" y="544"/>
                  </a:cubicBezTo>
                  <a:cubicBezTo>
                    <a:pt x="240" y="544"/>
                    <a:pt x="293" y="517"/>
                    <a:pt x="373" y="491"/>
                  </a:cubicBezTo>
                  <a:cubicBezTo>
                    <a:pt x="506" y="438"/>
                    <a:pt x="666" y="411"/>
                    <a:pt x="826" y="411"/>
                  </a:cubicBezTo>
                  <a:cubicBezTo>
                    <a:pt x="986" y="384"/>
                    <a:pt x="1173" y="358"/>
                    <a:pt x="1359" y="358"/>
                  </a:cubicBezTo>
                  <a:lnTo>
                    <a:pt x="1919" y="304"/>
                  </a:lnTo>
                  <a:cubicBezTo>
                    <a:pt x="2079" y="278"/>
                    <a:pt x="2238" y="278"/>
                    <a:pt x="2398" y="251"/>
                  </a:cubicBezTo>
                  <a:cubicBezTo>
                    <a:pt x="2558" y="224"/>
                    <a:pt x="2718" y="198"/>
                    <a:pt x="2878" y="171"/>
                  </a:cubicBezTo>
                  <a:cubicBezTo>
                    <a:pt x="2718" y="118"/>
                    <a:pt x="2558" y="91"/>
                    <a:pt x="2398" y="65"/>
                  </a:cubicBezTo>
                  <a:cubicBezTo>
                    <a:pt x="2145" y="26"/>
                    <a:pt x="1877" y="1"/>
                    <a:pt x="161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6449877" y="1901868"/>
              <a:ext cx="111087" cy="21414"/>
            </a:xfrm>
            <a:custGeom>
              <a:avLst/>
              <a:gdLst/>
              <a:ahLst/>
              <a:cxnLst/>
              <a:rect l="l" t="t" r="r" b="b"/>
              <a:pathLst>
                <a:path w="2905" h="560" extrusionOk="0">
                  <a:moveTo>
                    <a:pt x="1386" y="0"/>
                  </a:moveTo>
                  <a:cubicBezTo>
                    <a:pt x="1013" y="0"/>
                    <a:pt x="667" y="53"/>
                    <a:pt x="320" y="213"/>
                  </a:cubicBezTo>
                  <a:cubicBezTo>
                    <a:pt x="214" y="240"/>
                    <a:pt x="107" y="320"/>
                    <a:pt x="27" y="426"/>
                  </a:cubicBezTo>
                  <a:cubicBezTo>
                    <a:pt x="27" y="453"/>
                    <a:pt x="1" y="480"/>
                    <a:pt x="1" y="506"/>
                  </a:cubicBezTo>
                  <a:lnTo>
                    <a:pt x="1" y="560"/>
                  </a:lnTo>
                  <a:cubicBezTo>
                    <a:pt x="27" y="506"/>
                    <a:pt x="54" y="480"/>
                    <a:pt x="107" y="480"/>
                  </a:cubicBezTo>
                  <a:cubicBezTo>
                    <a:pt x="187" y="426"/>
                    <a:pt x="294" y="400"/>
                    <a:pt x="400" y="373"/>
                  </a:cubicBezTo>
                  <a:cubicBezTo>
                    <a:pt x="720" y="346"/>
                    <a:pt x="1066" y="320"/>
                    <a:pt x="1413" y="320"/>
                  </a:cubicBezTo>
                  <a:cubicBezTo>
                    <a:pt x="1759" y="320"/>
                    <a:pt x="2132" y="320"/>
                    <a:pt x="2425" y="293"/>
                  </a:cubicBezTo>
                  <a:cubicBezTo>
                    <a:pt x="2692" y="293"/>
                    <a:pt x="2905" y="266"/>
                    <a:pt x="2905" y="266"/>
                  </a:cubicBezTo>
                  <a:cubicBezTo>
                    <a:pt x="2745" y="187"/>
                    <a:pt x="2585" y="160"/>
                    <a:pt x="2425" y="107"/>
                  </a:cubicBezTo>
                  <a:cubicBezTo>
                    <a:pt x="2079" y="27"/>
                    <a:pt x="1733" y="0"/>
                    <a:pt x="1386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5835479" y="1875368"/>
              <a:ext cx="267986" cy="530542"/>
            </a:xfrm>
            <a:custGeom>
              <a:avLst/>
              <a:gdLst/>
              <a:ahLst/>
              <a:cxnLst/>
              <a:rect l="l" t="t" r="r" b="b"/>
              <a:pathLst>
                <a:path w="7008" h="13874" extrusionOk="0">
                  <a:moveTo>
                    <a:pt x="3917" y="0"/>
                  </a:moveTo>
                  <a:lnTo>
                    <a:pt x="3917" y="27"/>
                  </a:lnTo>
                  <a:cubicBezTo>
                    <a:pt x="3907" y="27"/>
                    <a:pt x="3897" y="27"/>
                    <a:pt x="3887" y="27"/>
                  </a:cubicBezTo>
                  <a:cubicBezTo>
                    <a:pt x="2231" y="27"/>
                    <a:pt x="1653" y="2247"/>
                    <a:pt x="1812" y="3757"/>
                  </a:cubicBezTo>
                  <a:cubicBezTo>
                    <a:pt x="1892" y="4796"/>
                    <a:pt x="2212" y="5543"/>
                    <a:pt x="1785" y="6502"/>
                  </a:cubicBezTo>
                  <a:cubicBezTo>
                    <a:pt x="1226" y="7834"/>
                    <a:pt x="773" y="9193"/>
                    <a:pt x="453" y="10579"/>
                  </a:cubicBezTo>
                  <a:cubicBezTo>
                    <a:pt x="320" y="11165"/>
                    <a:pt x="0" y="11724"/>
                    <a:pt x="346" y="12257"/>
                  </a:cubicBezTo>
                  <a:cubicBezTo>
                    <a:pt x="571" y="12632"/>
                    <a:pt x="1288" y="13873"/>
                    <a:pt x="1728" y="13873"/>
                  </a:cubicBezTo>
                  <a:cubicBezTo>
                    <a:pt x="1757" y="13873"/>
                    <a:pt x="1785" y="13868"/>
                    <a:pt x="1812" y="13856"/>
                  </a:cubicBezTo>
                  <a:cubicBezTo>
                    <a:pt x="2425" y="13563"/>
                    <a:pt x="2531" y="11191"/>
                    <a:pt x="2585" y="10579"/>
                  </a:cubicBezTo>
                  <a:cubicBezTo>
                    <a:pt x="2638" y="9699"/>
                    <a:pt x="2771" y="8873"/>
                    <a:pt x="2904" y="7994"/>
                  </a:cubicBezTo>
                  <a:lnTo>
                    <a:pt x="3144" y="6955"/>
                  </a:lnTo>
                  <a:cubicBezTo>
                    <a:pt x="3201" y="6970"/>
                    <a:pt x="3256" y="6977"/>
                    <a:pt x="3307" y="6977"/>
                  </a:cubicBezTo>
                  <a:cubicBezTo>
                    <a:pt x="4073" y="6977"/>
                    <a:pt x="4237" y="5396"/>
                    <a:pt x="4237" y="4796"/>
                  </a:cubicBezTo>
                  <a:cubicBezTo>
                    <a:pt x="4770" y="4477"/>
                    <a:pt x="5329" y="4290"/>
                    <a:pt x="5942" y="4184"/>
                  </a:cubicBezTo>
                  <a:cubicBezTo>
                    <a:pt x="5942" y="4344"/>
                    <a:pt x="5942" y="4530"/>
                    <a:pt x="5942" y="4690"/>
                  </a:cubicBezTo>
                  <a:cubicBezTo>
                    <a:pt x="6049" y="4450"/>
                    <a:pt x="6235" y="4157"/>
                    <a:pt x="6342" y="3864"/>
                  </a:cubicBezTo>
                  <a:cubicBezTo>
                    <a:pt x="6378" y="3872"/>
                    <a:pt x="6414" y="3876"/>
                    <a:pt x="6448" y="3876"/>
                  </a:cubicBezTo>
                  <a:cubicBezTo>
                    <a:pt x="6642" y="3876"/>
                    <a:pt x="6803" y="3738"/>
                    <a:pt x="6848" y="3331"/>
                  </a:cubicBezTo>
                  <a:cubicBezTo>
                    <a:pt x="6901" y="3065"/>
                    <a:pt x="6875" y="2825"/>
                    <a:pt x="6741" y="2585"/>
                  </a:cubicBezTo>
                  <a:cubicBezTo>
                    <a:pt x="6981" y="2425"/>
                    <a:pt x="6848" y="1865"/>
                    <a:pt x="6768" y="1626"/>
                  </a:cubicBezTo>
                  <a:cubicBezTo>
                    <a:pt x="6741" y="1572"/>
                    <a:pt x="6715" y="1492"/>
                    <a:pt x="6688" y="1439"/>
                  </a:cubicBezTo>
                  <a:cubicBezTo>
                    <a:pt x="7008" y="1386"/>
                    <a:pt x="6795" y="853"/>
                    <a:pt x="6395" y="453"/>
                  </a:cubicBezTo>
                  <a:cubicBezTo>
                    <a:pt x="6129" y="133"/>
                    <a:pt x="4610" y="0"/>
                    <a:pt x="3917" y="0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5991344" y="1979112"/>
              <a:ext cx="90744" cy="45047"/>
            </a:xfrm>
            <a:custGeom>
              <a:avLst/>
              <a:gdLst/>
              <a:ahLst/>
              <a:cxnLst/>
              <a:rect l="l" t="t" r="r" b="b"/>
              <a:pathLst>
                <a:path w="2373" h="1178" extrusionOk="0">
                  <a:moveTo>
                    <a:pt x="1332" y="0"/>
                  </a:moveTo>
                  <a:cubicBezTo>
                    <a:pt x="883" y="0"/>
                    <a:pt x="421" y="85"/>
                    <a:pt x="1" y="272"/>
                  </a:cubicBezTo>
                  <a:cubicBezTo>
                    <a:pt x="1" y="272"/>
                    <a:pt x="214" y="298"/>
                    <a:pt x="481" y="298"/>
                  </a:cubicBezTo>
                  <a:lnTo>
                    <a:pt x="960" y="298"/>
                  </a:lnTo>
                  <a:cubicBezTo>
                    <a:pt x="1053" y="312"/>
                    <a:pt x="1147" y="312"/>
                    <a:pt x="1237" y="312"/>
                  </a:cubicBezTo>
                  <a:cubicBezTo>
                    <a:pt x="1327" y="312"/>
                    <a:pt x="1413" y="312"/>
                    <a:pt x="1493" y="325"/>
                  </a:cubicBezTo>
                  <a:cubicBezTo>
                    <a:pt x="1573" y="325"/>
                    <a:pt x="1653" y="352"/>
                    <a:pt x="1760" y="378"/>
                  </a:cubicBezTo>
                  <a:cubicBezTo>
                    <a:pt x="1813" y="378"/>
                    <a:pt x="1893" y="405"/>
                    <a:pt x="1973" y="431"/>
                  </a:cubicBezTo>
                  <a:cubicBezTo>
                    <a:pt x="1999" y="458"/>
                    <a:pt x="2026" y="485"/>
                    <a:pt x="2053" y="485"/>
                  </a:cubicBezTo>
                  <a:cubicBezTo>
                    <a:pt x="2079" y="511"/>
                    <a:pt x="2079" y="538"/>
                    <a:pt x="2106" y="565"/>
                  </a:cubicBezTo>
                  <a:cubicBezTo>
                    <a:pt x="2133" y="618"/>
                    <a:pt x="2159" y="671"/>
                    <a:pt x="2186" y="725"/>
                  </a:cubicBezTo>
                  <a:lnTo>
                    <a:pt x="2186" y="884"/>
                  </a:lnTo>
                  <a:cubicBezTo>
                    <a:pt x="2186" y="938"/>
                    <a:pt x="2159" y="991"/>
                    <a:pt x="2159" y="1044"/>
                  </a:cubicBezTo>
                  <a:lnTo>
                    <a:pt x="2159" y="1178"/>
                  </a:lnTo>
                  <a:cubicBezTo>
                    <a:pt x="2159" y="1178"/>
                    <a:pt x="2186" y="1151"/>
                    <a:pt x="2239" y="1071"/>
                  </a:cubicBezTo>
                  <a:cubicBezTo>
                    <a:pt x="2266" y="1018"/>
                    <a:pt x="2292" y="991"/>
                    <a:pt x="2319" y="938"/>
                  </a:cubicBezTo>
                  <a:cubicBezTo>
                    <a:pt x="2346" y="858"/>
                    <a:pt x="2346" y="778"/>
                    <a:pt x="2372" y="725"/>
                  </a:cubicBezTo>
                  <a:cubicBezTo>
                    <a:pt x="2372" y="618"/>
                    <a:pt x="2372" y="538"/>
                    <a:pt x="2319" y="431"/>
                  </a:cubicBezTo>
                  <a:cubicBezTo>
                    <a:pt x="2319" y="378"/>
                    <a:pt x="2292" y="352"/>
                    <a:pt x="2239" y="298"/>
                  </a:cubicBezTo>
                  <a:cubicBezTo>
                    <a:pt x="2213" y="272"/>
                    <a:pt x="2159" y="218"/>
                    <a:pt x="2133" y="192"/>
                  </a:cubicBezTo>
                  <a:cubicBezTo>
                    <a:pt x="2026" y="138"/>
                    <a:pt x="1919" y="85"/>
                    <a:pt x="1839" y="58"/>
                  </a:cubicBezTo>
                  <a:cubicBezTo>
                    <a:pt x="1733" y="32"/>
                    <a:pt x="1626" y="5"/>
                    <a:pt x="1520" y="5"/>
                  </a:cubicBezTo>
                  <a:cubicBezTo>
                    <a:pt x="1457" y="2"/>
                    <a:pt x="1395" y="0"/>
                    <a:pt x="1332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5982205" y="1947029"/>
              <a:ext cx="110055" cy="29254"/>
            </a:xfrm>
            <a:custGeom>
              <a:avLst/>
              <a:gdLst/>
              <a:ahLst/>
              <a:cxnLst/>
              <a:rect l="l" t="t" r="r" b="b"/>
              <a:pathLst>
                <a:path w="2878" h="765" extrusionOk="0">
                  <a:moveTo>
                    <a:pt x="1105" y="1"/>
                  </a:moveTo>
                  <a:cubicBezTo>
                    <a:pt x="895" y="1"/>
                    <a:pt x="683" y="14"/>
                    <a:pt x="480" y="45"/>
                  </a:cubicBezTo>
                  <a:cubicBezTo>
                    <a:pt x="320" y="71"/>
                    <a:pt x="160" y="98"/>
                    <a:pt x="0" y="151"/>
                  </a:cubicBezTo>
                  <a:cubicBezTo>
                    <a:pt x="160" y="178"/>
                    <a:pt x="320" y="231"/>
                    <a:pt x="480" y="231"/>
                  </a:cubicBezTo>
                  <a:cubicBezTo>
                    <a:pt x="640" y="258"/>
                    <a:pt x="799" y="285"/>
                    <a:pt x="959" y="285"/>
                  </a:cubicBezTo>
                  <a:lnTo>
                    <a:pt x="1519" y="338"/>
                  </a:lnTo>
                  <a:cubicBezTo>
                    <a:pt x="1705" y="364"/>
                    <a:pt x="1892" y="391"/>
                    <a:pt x="2052" y="391"/>
                  </a:cubicBezTo>
                  <a:cubicBezTo>
                    <a:pt x="2212" y="418"/>
                    <a:pt x="2345" y="471"/>
                    <a:pt x="2505" y="498"/>
                  </a:cubicBezTo>
                  <a:cubicBezTo>
                    <a:pt x="2558" y="524"/>
                    <a:pt x="2638" y="551"/>
                    <a:pt x="2665" y="578"/>
                  </a:cubicBezTo>
                  <a:cubicBezTo>
                    <a:pt x="2718" y="604"/>
                    <a:pt x="2745" y="631"/>
                    <a:pt x="2771" y="658"/>
                  </a:cubicBezTo>
                  <a:lnTo>
                    <a:pt x="2878" y="764"/>
                  </a:lnTo>
                  <a:cubicBezTo>
                    <a:pt x="2851" y="711"/>
                    <a:pt x="2851" y="658"/>
                    <a:pt x="2825" y="631"/>
                  </a:cubicBezTo>
                  <a:cubicBezTo>
                    <a:pt x="2771" y="498"/>
                    <a:pt x="2691" y="418"/>
                    <a:pt x="2585" y="338"/>
                  </a:cubicBezTo>
                  <a:cubicBezTo>
                    <a:pt x="2452" y="231"/>
                    <a:pt x="2292" y="178"/>
                    <a:pt x="2105" y="125"/>
                  </a:cubicBezTo>
                  <a:cubicBezTo>
                    <a:pt x="1919" y="71"/>
                    <a:pt x="1732" y="45"/>
                    <a:pt x="1546" y="18"/>
                  </a:cubicBezTo>
                  <a:cubicBezTo>
                    <a:pt x="1402" y="7"/>
                    <a:pt x="1254" y="1"/>
                    <a:pt x="1105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5977081" y="1907948"/>
              <a:ext cx="116211" cy="21453"/>
            </a:xfrm>
            <a:custGeom>
              <a:avLst/>
              <a:gdLst/>
              <a:ahLst/>
              <a:cxnLst/>
              <a:rect l="l" t="t" r="r" b="b"/>
              <a:pathLst>
                <a:path w="3039" h="561" extrusionOk="0">
                  <a:moveTo>
                    <a:pt x="1546" y="1"/>
                  </a:moveTo>
                  <a:cubicBezTo>
                    <a:pt x="1200" y="1"/>
                    <a:pt x="827" y="28"/>
                    <a:pt x="480" y="81"/>
                  </a:cubicBezTo>
                  <a:cubicBezTo>
                    <a:pt x="321" y="107"/>
                    <a:pt x="161" y="161"/>
                    <a:pt x="1" y="187"/>
                  </a:cubicBezTo>
                  <a:cubicBezTo>
                    <a:pt x="161" y="241"/>
                    <a:pt x="321" y="267"/>
                    <a:pt x="507" y="294"/>
                  </a:cubicBezTo>
                  <a:cubicBezTo>
                    <a:pt x="640" y="321"/>
                    <a:pt x="827" y="347"/>
                    <a:pt x="987" y="347"/>
                  </a:cubicBezTo>
                  <a:lnTo>
                    <a:pt x="1546" y="347"/>
                  </a:lnTo>
                  <a:cubicBezTo>
                    <a:pt x="1600" y="334"/>
                    <a:pt x="1653" y="327"/>
                    <a:pt x="1703" y="327"/>
                  </a:cubicBezTo>
                  <a:cubicBezTo>
                    <a:pt x="1753" y="327"/>
                    <a:pt x="1799" y="334"/>
                    <a:pt x="1839" y="347"/>
                  </a:cubicBezTo>
                  <a:lnTo>
                    <a:pt x="2106" y="347"/>
                  </a:lnTo>
                  <a:cubicBezTo>
                    <a:pt x="2186" y="374"/>
                    <a:pt x="2266" y="401"/>
                    <a:pt x="2346" y="401"/>
                  </a:cubicBezTo>
                  <a:lnTo>
                    <a:pt x="2586" y="427"/>
                  </a:lnTo>
                  <a:cubicBezTo>
                    <a:pt x="2719" y="454"/>
                    <a:pt x="2825" y="507"/>
                    <a:pt x="2905" y="534"/>
                  </a:cubicBezTo>
                  <a:lnTo>
                    <a:pt x="3038" y="560"/>
                  </a:lnTo>
                  <a:lnTo>
                    <a:pt x="3038" y="560"/>
                  </a:lnTo>
                  <a:lnTo>
                    <a:pt x="2932" y="481"/>
                  </a:lnTo>
                  <a:cubicBezTo>
                    <a:pt x="2852" y="401"/>
                    <a:pt x="2745" y="321"/>
                    <a:pt x="2639" y="267"/>
                  </a:cubicBezTo>
                  <a:cubicBezTo>
                    <a:pt x="2559" y="241"/>
                    <a:pt x="2506" y="187"/>
                    <a:pt x="2426" y="161"/>
                  </a:cubicBezTo>
                  <a:cubicBezTo>
                    <a:pt x="2319" y="134"/>
                    <a:pt x="2239" y="81"/>
                    <a:pt x="2133" y="81"/>
                  </a:cubicBezTo>
                  <a:cubicBezTo>
                    <a:pt x="2053" y="54"/>
                    <a:pt x="1946" y="28"/>
                    <a:pt x="1866" y="28"/>
                  </a:cubicBezTo>
                  <a:cubicBezTo>
                    <a:pt x="1759" y="1"/>
                    <a:pt x="1653" y="1"/>
                    <a:pt x="154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6104458" y="961018"/>
              <a:ext cx="72388" cy="36060"/>
            </a:xfrm>
            <a:custGeom>
              <a:avLst/>
              <a:gdLst/>
              <a:ahLst/>
              <a:cxnLst/>
              <a:rect l="l" t="t" r="r" b="b"/>
              <a:pathLst>
                <a:path w="1893" h="943" extrusionOk="0">
                  <a:moveTo>
                    <a:pt x="1467" y="0"/>
                  </a:moveTo>
                  <a:cubicBezTo>
                    <a:pt x="844" y="0"/>
                    <a:pt x="351" y="418"/>
                    <a:pt x="1" y="943"/>
                  </a:cubicBezTo>
                  <a:lnTo>
                    <a:pt x="1892" y="63"/>
                  </a:lnTo>
                  <a:cubicBezTo>
                    <a:pt x="1744" y="20"/>
                    <a:pt x="1602" y="0"/>
                    <a:pt x="14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6507963" y="985835"/>
              <a:ext cx="57092" cy="64243"/>
            </a:xfrm>
            <a:custGeom>
              <a:avLst/>
              <a:gdLst/>
              <a:ahLst/>
              <a:cxnLst/>
              <a:rect l="l" t="t" r="r" b="b"/>
              <a:pathLst>
                <a:path w="1493" h="1680" extrusionOk="0">
                  <a:moveTo>
                    <a:pt x="0" y="0"/>
                  </a:moveTo>
                  <a:lnTo>
                    <a:pt x="1493" y="1679"/>
                  </a:lnTo>
                  <a:cubicBezTo>
                    <a:pt x="1359" y="906"/>
                    <a:pt x="853" y="134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2343579" y="1615338"/>
              <a:ext cx="831491" cy="835773"/>
            </a:xfrm>
            <a:custGeom>
              <a:avLst/>
              <a:gdLst/>
              <a:ahLst/>
              <a:cxnLst/>
              <a:rect l="l" t="t" r="r" b="b"/>
              <a:pathLst>
                <a:path w="21744" h="21856" extrusionOk="0">
                  <a:moveTo>
                    <a:pt x="5918" y="1"/>
                  </a:moveTo>
                  <a:cubicBezTo>
                    <a:pt x="5864" y="1"/>
                    <a:pt x="5819" y="2"/>
                    <a:pt x="5783" y="6"/>
                  </a:cubicBezTo>
                  <a:cubicBezTo>
                    <a:pt x="4477" y="165"/>
                    <a:pt x="3038" y="645"/>
                    <a:pt x="2186" y="1658"/>
                  </a:cubicBezTo>
                  <a:cubicBezTo>
                    <a:pt x="1333" y="2644"/>
                    <a:pt x="1013" y="4029"/>
                    <a:pt x="853" y="5281"/>
                  </a:cubicBezTo>
                  <a:cubicBezTo>
                    <a:pt x="480" y="7813"/>
                    <a:pt x="587" y="10291"/>
                    <a:pt x="427" y="12822"/>
                  </a:cubicBezTo>
                  <a:cubicBezTo>
                    <a:pt x="347" y="14794"/>
                    <a:pt x="507" y="17139"/>
                    <a:pt x="1" y="19111"/>
                  </a:cubicBezTo>
                  <a:lnTo>
                    <a:pt x="18520" y="21855"/>
                  </a:lnTo>
                  <a:cubicBezTo>
                    <a:pt x="20358" y="21828"/>
                    <a:pt x="20811" y="20203"/>
                    <a:pt x="20944" y="18631"/>
                  </a:cubicBezTo>
                  <a:cubicBezTo>
                    <a:pt x="21211" y="15567"/>
                    <a:pt x="21238" y="7653"/>
                    <a:pt x="21317" y="6800"/>
                  </a:cubicBezTo>
                  <a:cubicBezTo>
                    <a:pt x="21477" y="5255"/>
                    <a:pt x="21744" y="3283"/>
                    <a:pt x="20332" y="2217"/>
                  </a:cubicBezTo>
                  <a:cubicBezTo>
                    <a:pt x="18786" y="1045"/>
                    <a:pt x="16761" y="1098"/>
                    <a:pt x="14922" y="965"/>
                  </a:cubicBezTo>
                  <a:cubicBezTo>
                    <a:pt x="12881" y="837"/>
                    <a:pt x="7147" y="1"/>
                    <a:pt x="5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2255972" y="621487"/>
              <a:ext cx="1073970" cy="904185"/>
            </a:xfrm>
            <a:custGeom>
              <a:avLst/>
              <a:gdLst/>
              <a:ahLst/>
              <a:cxnLst/>
              <a:rect l="l" t="t" r="r" b="b"/>
              <a:pathLst>
                <a:path w="28085" h="23645" extrusionOk="0">
                  <a:moveTo>
                    <a:pt x="14135" y="1"/>
                  </a:moveTo>
                  <a:cubicBezTo>
                    <a:pt x="13358" y="1"/>
                    <a:pt x="12564" y="69"/>
                    <a:pt x="11751" y="202"/>
                  </a:cubicBezTo>
                  <a:cubicBezTo>
                    <a:pt x="10046" y="469"/>
                    <a:pt x="8687" y="1108"/>
                    <a:pt x="7568" y="2441"/>
                  </a:cubicBezTo>
                  <a:cubicBezTo>
                    <a:pt x="7061" y="2974"/>
                    <a:pt x="6608" y="3560"/>
                    <a:pt x="6262" y="4226"/>
                  </a:cubicBezTo>
                  <a:cubicBezTo>
                    <a:pt x="6102" y="4679"/>
                    <a:pt x="6235" y="4679"/>
                    <a:pt x="5916" y="4919"/>
                  </a:cubicBezTo>
                  <a:cubicBezTo>
                    <a:pt x="5249" y="5398"/>
                    <a:pt x="4157" y="5292"/>
                    <a:pt x="3438" y="5771"/>
                  </a:cubicBezTo>
                  <a:cubicBezTo>
                    <a:pt x="2292" y="6464"/>
                    <a:pt x="1706" y="7717"/>
                    <a:pt x="1199" y="8969"/>
                  </a:cubicBezTo>
                  <a:cubicBezTo>
                    <a:pt x="0" y="12033"/>
                    <a:pt x="267" y="15231"/>
                    <a:pt x="1546" y="18215"/>
                  </a:cubicBezTo>
                  <a:cubicBezTo>
                    <a:pt x="2079" y="19681"/>
                    <a:pt x="3171" y="22025"/>
                    <a:pt x="4823" y="22372"/>
                  </a:cubicBezTo>
                  <a:lnTo>
                    <a:pt x="16148" y="23624"/>
                  </a:lnTo>
                  <a:cubicBezTo>
                    <a:pt x="16361" y="23637"/>
                    <a:pt x="16574" y="23644"/>
                    <a:pt x="16787" y="23644"/>
                  </a:cubicBezTo>
                  <a:cubicBezTo>
                    <a:pt x="17000" y="23644"/>
                    <a:pt x="17213" y="23637"/>
                    <a:pt x="17427" y="23624"/>
                  </a:cubicBezTo>
                  <a:cubicBezTo>
                    <a:pt x="20944" y="23571"/>
                    <a:pt x="24355" y="23198"/>
                    <a:pt x="26486" y="20000"/>
                  </a:cubicBezTo>
                  <a:cubicBezTo>
                    <a:pt x="27419" y="18588"/>
                    <a:pt x="27925" y="16936"/>
                    <a:pt x="27978" y="15257"/>
                  </a:cubicBezTo>
                  <a:cubicBezTo>
                    <a:pt x="28085" y="12886"/>
                    <a:pt x="28085" y="9795"/>
                    <a:pt x="27046" y="7557"/>
                  </a:cubicBezTo>
                  <a:cubicBezTo>
                    <a:pt x="26486" y="6411"/>
                    <a:pt x="25634" y="5425"/>
                    <a:pt x="24568" y="4732"/>
                  </a:cubicBezTo>
                  <a:cubicBezTo>
                    <a:pt x="23289" y="3800"/>
                    <a:pt x="22063" y="2760"/>
                    <a:pt x="20704" y="1934"/>
                  </a:cubicBezTo>
                  <a:cubicBezTo>
                    <a:pt x="18646" y="615"/>
                    <a:pt x="16467" y="1"/>
                    <a:pt x="14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2246794" y="1526889"/>
              <a:ext cx="1024067" cy="840821"/>
            </a:xfrm>
            <a:custGeom>
              <a:avLst/>
              <a:gdLst/>
              <a:ahLst/>
              <a:cxnLst/>
              <a:rect l="l" t="t" r="r" b="b"/>
              <a:pathLst>
                <a:path w="26780" h="21988" extrusionOk="0">
                  <a:moveTo>
                    <a:pt x="12817" y="0"/>
                  </a:moveTo>
                  <a:lnTo>
                    <a:pt x="12817" y="0"/>
                  </a:lnTo>
                  <a:cubicBezTo>
                    <a:pt x="12817" y="0"/>
                    <a:pt x="12817" y="0"/>
                    <a:pt x="12817" y="0"/>
                  </a:cubicBezTo>
                  <a:cubicBezTo>
                    <a:pt x="12817" y="0"/>
                    <a:pt x="12817" y="0"/>
                    <a:pt x="12817" y="0"/>
                  </a:cubicBezTo>
                  <a:lnTo>
                    <a:pt x="12817" y="0"/>
                  </a:lnTo>
                  <a:cubicBezTo>
                    <a:pt x="12817" y="0"/>
                    <a:pt x="12817" y="0"/>
                    <a:pt x="12817" y="0"/>
                  </a:cubicBezTo>
                  <a:close/>
                  <a:moveTo>
                    <a:pt x="12817" y="0"/>
                  </a:moveTo>
                  <a:lnTo>
                    <a:pt x="12817" y="0"/>
                  </a:lnTo>
                  <a:cubicBezTo>
                    <a:pt x="12821" y="27"/>
                    <a:pt x="13215" y="6093"/>
                    <a:pt x="12342" y="6093"/>
                  </a:cubicBezTo>
                  <a:cubicBezTo>
                    <a:pt x="12315" y="6093"/>
                    <a:pt x="12287" y="6088"/>
                    <a:pt x="12258" y="6076"/>
                  </a:cubicBezTo>
                  <a:cubicBezTo>
                    <a:pt x="12173" y="6071"/>
                    <a:pt x="12085" y="6069"/>
                    <a:pt x="11996" y="6069"/>
                  </a:cubicBezTo>
                  <a:cubicBezTo>
                    <a:pt x="10377" y="6069"/>
                    <a:pt x="8091" y="6750"/>
                    <a:pt x="6955" y="7861"/>
                  </a:cubicBezTo>
                  <a:cubicBezTo>
                    <a:pt x="5516" y="9220"/>
                    <a:pt x="4557" y="11458"/>
                    <a:pt x="3438" y="13110"/>
                  </a:cubicBezTo>
                  <a:cubicBezTo>
                    <a:pt x="2159" y="14975"/>
                    <a:pt x="1013" y="16894"/>
                    <a:pt x="0" y="18892"/>
                  </a:cubicBezTo>
                  <a:cubicBezTo>
                    <a:pt x="424" y="19160"/>
                    <a:pt x="1446" y="19615"/>
                    <a:pt x="2033" y="19615"/>
                  </a:cubicBezTo>
                  <a:cubicBezTo>
                    <a:pt x="2147" y="19615"/>
                    <a:pt x="2245" y="19597"/>
                    <a:pt x="2319" y="19558"/>
                  </a:cubicBezTo>
                  <a:cubicBezTo>
                    <a:pt x="2638" y="19399"/>
                    <a:pt x="4290" y="16734"/>
                    <a:pt x="4823" y="16121"/>
                  </a:cubicBezTo>
                  <a:cubicBezTo>
                    <a:pt x="5916" y="14629"/>
                    <a:pt x="6982" y="12737"/>
                    <a:pt x="8261" y="11405"/>
                  </a:cubicBezTo>
                  <a:lnTo>
                    <a:pt x="8261" y="11405"/>
                  </a:lnTo>
                  <a:cubicBezTo>
                    <a:pt x="8367" y="15908"/>
                    <a:pt x="8341" y="17000"/>
                    <a:pt x="7888" y="21557"/>
                  </a:cubicBezTo>
                  <a:cubicBezTo>
                    <a:pt x="9861" y="21895"/>
                    <a:pt x="12394" y="21987"/>
                    <a:pt x="14677" y="21987"/>
                  </a:cubicBezTo>
                  <a:cubicBezTo>
                    <a:pt x="16710" y="21987"/>
                    <a:pt x="18545" y="21914"/>
                    <a:pt x="19612" y="21877"/>
                  </a:cubicBezTo>
                  <a:cubicBezTo>
                    <a:pt x="18946" y="18493"/>
                    <a:pt x="18999" y="15482"/>
                    <a:pt x="18732" y="11751"/>
                  </a:cubicBezTo>
                  <a:lnTo>
                    <a:pt x="18732" y="11751"/>
                  </a:lnTo>
                  <a:cubicBezTo>
                    <a:pt x="19372" y="13083"/>
                    <a:pt x="23422" y="19612"/>
                    <a:pt x="24595" y="21663"/>
                  </a:cubicBezTo>
                  <a:cubicBezTo>
                    <a:pt x="25261" y="21237"/>
                    <a:pt x="26113" y="20837"/>
                    <a:pt x="26780" y="20438"/>
                  </a:cubicBezTo>
                  <a:cubicBezTo>
                    <a:pt x="25394" y="18333"/>
                    <a:pt x="24195" y="16121"/>
                    <a:pt x="23236" y="13830"/>
                  </a:cubicBezTo>
                  <a:cubicBezTo>
                    <a:pt x="22330" y="11778"/>
                    <a:pt x="21131" y="9859"/>
                    <a:pt x="19665" y="8181"/>
                  </a:cubicBezTo>
                  <a:cubicBezTo>
                    <a:pt x="19185" y="7594"/>
                    <a:pt x="18546" y="7141"/>
                    <a:pt x="17827" y="6928"/>
                  </a:cubicBezTo>
                  <a:cubicBezTo>
                    <a:pt x="17160" y="6688"/>
                    <a:pt x="16814" y="6742"/>
                    <a:pt x="16201" y="6395"/>
                  </a:cubicBezTo>
                  <a:cubicBezTo>
                    <a:pt x="15269" y="5729"/>
                    <a:pt x="16068" y="3731"/>
                    <a:pt x="15855" y="2665"/>
                  </a:cubicBezTo>
                  <a:cubicBezTo>
                    <a:pt x="15855" y="2505"/>
                    <a:pt x="15855" y="2505"/>
                    <a:pt x="16174" y="2212"/>
                  </a:cubicBezTo>
                  <a:cubicBezTo>
                    <a:pt x="15082" y="1439"/>
                    <a:pt x="14016" y="480"/>
                    <a:pt x="12817" y="0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2231498" y="781788"/>
              <a:ext cx="1131063" cy="898678"/>
            </a:xfrm>
            <a:custGeom>
              <a:avLst/>
              <a:gdLst/>
              <a:ahLst/>
              <a:cxnLst/>
              <a:rect l="l" t="t" r="r" b="b"/>
              <a:pathLst>
                <a:path w="29578" h="23501" extrusionOk="0">
                  <a:moveTo>
                    <a:pt x="16492" y="1"/>
                  </a:moveTo>
                  <a:cubicBezTo>
                    <a:pt x="15375" y="1"/>
                    <a:pt x="14289" y="150"/>
                    <a:pt x="13430" y="487"/>
                  </a:cubicBezTo>
                  <a:cubicBezTo>
                    <a:pt x="11911" y="1100"/>
                    <a:pt x="10473" y="1793"/>
                    <a:pt x="8927" y="2352"/>
                  </a:cubicBezTo>
                  <a:lnTo>
                    <a:pt x="6582" y="3152"/>
                  </a:lnTo>
                  <a:cubicBezTo>
                    <a:pt x="7062" y="5230"/>
                    <a:pt x="6449" y="6802"/>
                    <a:pt x="5543" y="8614"/>
                  </a:cubicBezTo>
                  <a:cubicBezTo>
                    <a:pt x="5197" y="9200"/>
                    <a:pt x="4184" y="10186"/>
                    <a:pt x="4051" y="10746"/>
                  </a:cubicBezTo>
                  <a:cubicBezTo>
                    <a:pt x="3944" y="11385"/>
                    <a:pt x="4531" y="12637"/>
                    <a:pt x="4610" y="13330"/>
                  </a:cubicBezTo>
                  <a:cubicBezTo>
                    <a:pt x="4744" y="13996"/>
                    <a:pt x="4637" y="14662"/>
                    <a:pt x="4291" y="15249"/>
                  </a:cubicBezTo>
                  <a:cubicBezTo>
                    <a:pt x="4088" y="15644"/>
                    <a:pt x="3966" y="15800"/>
                    <a:pt x="3864" y="15800"/>
                  </a:cubicBezTo>
                  <a:cubicBezTo>
                    <a:pt x="3726" y="15800"/>
                    <a:pt x="3626" y="15511"/>
                    <a:pt x="3411" y="15142"/>
                  </a:cubicBezTo>
                  <a:cubicBezTo>
                    <a:pt x="3139" y="14685"/>
                    <a:pt x="2592" y="14445"/>
                    <a:pt x="2038" y="14445"/>
                  </a:cubicBezTo>
                  <a:cubicBezTo>
                    <a:pt x="1398" y="14445"/>
                    <a:pt x="750" y="14764"/>
                    <a:pt x="507" y="15435"/>
                  </a:cubicBezTo>
                  <a:cubicBezTo>
                    <a:pt x="1" y="16927"/>
                    <a:pt x="1280" y="18446"/>
                    <a:pt x="2719" y="18739"/>
                  </a:cubicBezTo>
                  <a:cubicBezTo>
                    <a:pt x="2839" y="18762"/>
                    <a:pt x="2960" y="18770"/>
                    <a:pt x="3081" y="18770"/>
                  </a:cubicBezTo>
                  <a:cubicBezTo>
                    <a:pt x="3381" y="18770"/>
                    <a:pt x="3680" y="18721"/>
                    <a:pt x="3959" y="18721"/>
                  </a:cubicBezTo>
                  <a:cubicBezTo>
                    <a:pt x="4093" y="18721"/>
                    <a:pt x="4222" y="18732"/>
                    <a:pt x="4344" y="18766"/>
                  </a:cubicBezTo>
                  <a:cubicBezTo>
                    <a:pt x="5090" y="18926"/>
                    <a:pt x="5570" y="19778"/>
                    <a:pt x="6183" y="20311"/>
                  </a:cubicBezTo>
                  <a:cubicBezTo>
                    <a:pt x="8905" y="22600"/>
                    <a:pt x="12226" y="23501"/>
                    <a:pt x="15627" y="23501"/>
                  </a:cubicBezTo>
                  <a:cubicBezTo>
                    <a:pt x="16820" y="23501"/>
                    <a:pt x="18022" y="23390"/>
                    <a:pt x="19212" y="23189"/>
                  </a:cubicBezTo>
                  <a:cubicBezTo>
                    <a:pt x="20785" y="22923"/>
                    <a:pt x="22303" y="22390"/>
                    <a:pt x="23689" y="21617"/>
                  </a:cubicBezTo>
                  <a:cubicBezTo>
                    <a:pt x="24302" y="21244"/>
                    <a:pt x="24861" y="20471"/>
                    <a:pt x="25394" y="20018"/>
                  </a:cubicBezTo>
                  <a:cubicBezTo>
                    <a:pt x="25606" y="20089"/>
                    <a:pt x="25824" y="20123"/>
                    <a:pt x="26042" y="20123"/>
                  </a:cubicBezTo>
                  <a:cubicBezTo>
                    <a:pt x="26317" y="20123"/>
                    <a:pt x="26592" y="20069"/>
                    <a:pt x="26860" y="19965"/>
                  </a:cubicBezTo>
                  <a:cubicBezTo>
                    <a:pt x="27872" y="19565"/>
                    <a:pt x="29578" y="17567"/>
                    <a:pt x="28965" y="16208"/>
                  </a:cubicBezTo>
                  <a:cubicBezTo>
                    <a:pt x="28724" y="15586"/>
                    <a:pt x="28234" y="15387"/>
                    <a:pt x="27696" y="15387"/>
                  </a:cubicBezTo>
                  <a:cubicBezTo>
                    <a:pt x="27104" y="15387"/>
                    <a:pt x="26453" y="15627"/>
                    <a:pt x="26007" y="15808"/>
                  </a:cubicBezTo>
                  <a:cubicBezTo>
                    <a:pt x="25661" y="14103"/>
                    <a:pt x="26167" y="11891"/>
                    <a:pt x="26806" y="10293"/>
                  </a:cubicBezTo>
                  <a:cubicBezTo>
                    <a:pt x="25901" y="10239"/>
                    <a:pt x="25474" y="7708"/>
                    <a:pt x="25288" y="7068"/>
                  </a:cubicBezTo>
                  <a:cubicBezTo>
                    <a:pt x="24995" y="6136"/>
                    <a:pt x="24995" y="4963"/>
                    <a:pt x="24622" y="4137"/>
                  </a:cubicBezTo>
                  <a:cubicBezTo>
                    <a:pt x="23955" y="2699"/>
                    <a:pt x="22064" y="1153"/>
                    <a:pt x="20571" y="673"/>
                  </a:cubicBezTo>
                  <a:cubicBezTo>
                    <a:pt x="19443" y="252"/>
                    <a:pt x="17941" y="1"/>
                    <a:pt x="16492" y="1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2267176" y="1392400"/>
              <a:ext cx="97856" cy="52006"/>
            </a:xfrm>
            <a:custGeom>
              <a:avLst/>
              <a:gdLst/>
              <a:ahLst/>
              <a:cxnLst/>
              <a:rect l="l" t="t" r="r" b="b"/>
              <a:pathLst>
                <a:path w="2559" h="1360" extrusionOk="0">
                  <a:moveTo>
                    <a:pt x="453" y="0"/>
                  </a:moveTo>
                  <a:cubicBezTo>
                    <a:pt x="347" y="27"/>
                    <a:pt x="240" y="53"/>
                    <a:pt x="134" y="80"/>
                  </a:cubicBezTo>
                  <a:lnTo>
                    <a:pt x="0" y="133"/>
                  </a:lnTo>
                  <a:lnTo>
                    <a:pt x="160" y="160"/>
                  </a:lnTo>
                  <a:cubicBezTo>
                    <a:pt x="267" y="160"/>
                    <a:pt x="373" y="160"/>
                    <a:pt x="480" y="187"/>
                  </a:cubicBezTo>
                  <a:cubicBezTo>
                    <a:pt x="560" y="213"/>
                    <a:pt x="613" y="240"/>
                    <a:pt x="693" y="240"/>
                  </a:cubicBezTo>
                  <a:cubicBezTo>
                    <a:pt x="773" y="240"/>
                    <a:pt x="853" y="267"/>
                    <a:pt x="933" y="293"/>
                  </a:cubicBezTo>
                  <a:cubicBezTo>
                    <a:pt x="1093" y="347"/>
                    <a:pt x="1253" y="426"/>
                    <a:pt x="1386" y="506"/>
                  </a:cubicBezTo>
                  <a:lnTo>
                    <a:pt x="1599" y="640"/>
                  </a:lnTo>
                  <a:cubicBezTo>
                    <a:pt x="1679" y="693"/>
                    <a:pt x="1759" y="720"/>
                    <a:pt x="1812" y="773"/>
                  </a:cubicBezTo>
                  <a:cubicBezTo>
                    <a:pt x="1892" y="826"/>
                    <a:pt x="1972" y="879"/>
                    <a:pt x="2025" y="933"/>
                  </a:cubicBezTo>
                  <a:cubicBezTo>
                    <a:pt x="2079" y="986"/>
                    <a:pt x="2132" y="1013"/>
                    <a:pt x="2185" y="1066"/>
                  </a:cubicBezTo>
                  <a:cubicBezTo>
                    <a:pt x="2319" y="1146"/>
                    <a:pt x="2398" y="1226"/>
                    <a:pt x="2452" y="1279"/>
                  </a:cubicBezTo>
                  <a:lnTo>
                    <a:pt x="2558" y="1359"/>
                  </a:lnTo>
                  <a:cubicBezTo>
                    <a:pt x="2558" y="1359"/>
                    <a:pt x="2532" y="1306"/>
                    <a:pt x="2505" y="1252"/>
                  </a:cubicBezTo>
                  <a:cubicBezTo>
                    <a:pt x="2452" y="1119"/>
                    <a:pt x="2398" y="1039"/>
                    <a:pt x="2345" y="933"/>
                  </a:cubicBezTo>
                  <a:cubicBezTo>
                    <a:pt x="2292" y="879"/>
                    <a:pt x="2239" y="800"/>
                    <a:pt x="2185" y="746"/>
                  </a:cubicBezTo>
                  <a:cubicBezTo>
                    <a:pt x="2132" y="666"/>
                    <a:pt x="2079" y="613"/>
                    <a:pt x="1999" y="560"/>
                  </a:cubicBezTo>
                  <a:cubicBezTo>
                    <a:pt x="1945" y="480"/>
                    <a:pt x="1866" y="426"/>
                    <a:pt x="1786" y="373"/>
                  </a:cubicBezTo>
                  <a:lnTo>
                    <a:pt x="1546" y="213"/>
                  </a:lnTo>
                  <a:cubicBezTo>
                    <a:pt x="1439" y="187"/>
                    <a:pt x="1333" y="133"/>
                    <a:pt x="1253" y="107"/>
                  </a:cubicBezTo>
                  <a:cubicBezTo>
                    <a:pt x="1173" y="80"/>
                    <a:pt x="1066" y="53"/>
                    <a:pt x="986" y="27"/>
                  </a:cubicBezTo>
                  <a:cubicBezTo>
                    <a:pt x="880" y="0"/>
                    <a:pt x="800" y="0"/>
                    <a:pt x="72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3234144" y="1422189"/>
              <a:ext cx="77474" cy="63976"/>
            </a:xfrm>
            <a:custGeom>
              <a:avLst/>
              <a:gdLst/>
              <a:ahLst/>
              <a:cxnLst/>
              <a:rect l="l" t="t" r="r" b="b"/>
              <a:pathLst>
                <a:path w="2026" h="1673" extrusionOk="0">
                  <a:moveTo>
                    <a:pt x="1736" y="1"/>
                  </a:moveTo>
                  <a:cubicBezTo>
                    <a:pt x="1679" y="1"/>
                    <a:pt x="1626" y="7"/>
                    <a:pt x="1572" y="21"/>
                  </a:cubicBezTo>
                  <a:lnTo>
                    <a:pt x="1359" y="47"/>
                  </a:lnTo>
                  <a:cubicBezTo>
                    <a:pt x="1279" y="47"/>
                    <a:pt x="1199" y="74"/>
                    <a:pt x="1119" y="127"/>
                  </a:cubicBezTo>
                  <a:cubicBezTo>
                    <a:pt x="1039" y="127"/>
                    <a:pt x="933" y="180"/>
                    <a:pt x="880" y="234"/>
                  </a:cubicBezTo>
                  <a:lnTo>
                    <a:pt x="640" y="367"/>
                  </a:lnTo>
                  <a:lnTo>
                    <a:pt x="427" y="580"/>
                  </a:lnTo>
                  <a:cubicBezTo>
                    <a:pt x="373" y="633"/>
                    <a:pt x="293" y="713"/>
                    <a:pt x="267" y="793"/>
                  </a:cubicBezTo>
                  <a:cubicBezTo>
                    <a:pt x="213" y="847"/>
                    <a:pt x="160" y="926"/>
                    <a:pt x="133" y="1006"/>
                  </a:cubicBezTo>
                  <a:cubicBezTo>
                    <a:pt x="107" y="1086"/>
                    <a:pt x="80" y="1140"/>
                    <a:pt x="54" y="1220"/>
                  </a:cubicBezTo>
                  <a:cubicBezTo>
                    <a:pt x="0" y="1326"/>
                    <a:pt x="0" y="1433"/>
                    <a:pt x="0" y="1539"/>
                  </a:cubicBezTo>
                  <a:lnTo>
                    <a:pt x="0" y="1673"/>
                  </a:lnTo>
                  <a:cubicBezTo>
                    <a:pt x="0" y="1673"/>
                    <a:pt x="27" y="1619"/>
                    <a:pt x="54" y="1539"/>
                  </a:cubicBezTo>
                  <a:cubicBezTo>
                    <a:pt x="107" y="1486"/>
                    <a:pt x="187" y="1326"/>
                    <a:pt x="240" y="1273"/>
                  </a:cubicBezTo>
                  <a:cubicBezTo>
                    <a:pt x="267" y="1220"/>
                    <a:pt x="320" y="1166"/>
                    <a:pt x="347" y="1113"/>
                  </a:cubicBezTo>
                  <a:cubicBezTo>
                    <a:pt x="400" y="1060"/>
                    <a:pt x="453" y="1006"/>
                    <a:pt x="507" y="953"/>
                  </a:cubicBezTo>
                  <a:cubicBezTo>
                    <a:pt x="613" y="847"/>
                    <a:pt x="720" y="713"/>
                    <a:pt x="826" y="633"/>
                  </a:cubicBezTo>
                  <a:lnTo>
                    <a:pt x="1039" y="500"/>
                  </a:lnTo>
                  <a:cubicBezTo>
                    <a:pt x="1093" y="447"/>
                    <a:pt x="1173" y="394"/>
                    <a:pt x="1226" y="367"/>
                  </a:cubicBezTo>
                  <a:cubicBezTo>
                    <a:pt x="1306" y="340"/>
                    <a:pt x="1359" y="287"/>
                    <a:pt x="1439" y="260"/>
                  </a:cubicBezTo>
                  <a:cubicBezTo>
                    <a:pt x="1492" y="234"/>
                    <a:pt x="1572" y="207"/>
                    <a:pt x="1626" y="180"/>
                  </a:cubicBezTo>
                  <a:cubicBezTo>
                    <a:pt x="1732" y="127"/>
                    <a:pt x="1839" y="100"/>
                    <a:pt x="1919" y="74"/>
                  </a:cubicBezTo>
                  <a:lnTo>
                    <a:pt x="2025" y="21"/>
                  </a:lnTo>
                  <a:lnTo>
                    <a:pt x="1919" y="21"/>
                  </a:lnTo>
                  <a:cubicBezTo>
                    <a:pt x="1852" y="7"/>
                    <a:pt x="1792" y="1"/>
                    <a:pt x="173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2843870" y="1281314"/>
              <a:ext cx="61184" cy="145771"/>
            </a:xfrm>
            <a:custGeom>
              <a:avLst/>
              <a:gdLst/>
              <a:ahLst/>
              <a:cxnLst/>
              <a:rect l="l" t="t" r="r" b="b"/>
              <a:pathLst>
                <a:path w="1600" h="3812" extrusionOk="0">
                  <a:moveTo>
                    <a:pt x="560" y="1"/>
                  </a:moveTo>
                  <a:cubicBezTo>
                    <a:pt x="560" y="1"/>
                    <a:pt x="507" y="81"/>
                    <a:pt x="427" y="187"/>
                  </a:cubicBezTo>
                  <a:cubicBezTo>
                    <a:pt x="321" y="347"/>
                    <a:pt x="241" y="507"/>
                    <a:pt x="161" y="694"/>
                  </a:cubicBezTo>
                  <a:cubicBezTo>
                    <a:pt x="54" y="960"/>
                    <a:pt x="1" y="1226"/>
                    <a:pt x="1" y="1493"/>
                  </a:cubicBezTo>
                  <a:cubicBezTo>
                    <a:pt x="1" y="1679"/>
                    <a:pt x="28" y="1839"/>
                    <a:pt x="81" y="1999"/>
                  </a:cubicBezTo>
                  <a:cubicBezTo>
                    <a:pt x="134" y="2159"/>
                    <a:pt x="241" y="2319"/>
                    <a:pt x="374" y="2426"/>
                  </a:cubicBezTo>
                  <a:cubicBezTo>
                    <a:pt x="401" y="2452"/>
                    <a:pt x="454" y="2479"/>
                    <a:pt x="481" y="2505"/>
                  </a:cubicBezTo>
                  <a:lnTo>
                    <a:pt x="534" y="2559"/>
                  </a:lnTo>
                  <a:lnTo>
                    <a:pt x="614" y="2559"/>
                  </a:lnTo>
                  <a:cubicBezTo>
                    <a:pt x="694" y="2585"/>
                    <a:pt x="800" y="2585"/>
                    <a:pt x="880" y="2585"/>
                  </a:cubicBezTo>
                  <a:cubicBezTo>
                    <a:pt x="1067" y="2612"/>
                    <a:pt x="1173" y="2639"/>
                    <a:pt x="1227" y="2665"/>
                  </a:cubicBezTo>
                  <a:cubicBezTo>
                    <a:pt x="1253" y="2692"/>
                    <a:pt x="1280" y="2745"/>
                    <a:pt x="1307" y="2799"/>
                  </a:cubicBezTo>
                  <a:cubicBezTo>
                    <a:pt x="1333" y="2825"/>
                    <a:pt x="1333" y="2905"/>
                    <a:pt x="1360" y="2958"/>
                  </a:cubicBezTo>
                  <a:cubicBezTo>
                    <a:pt x="1333" y="3038"/>
                    <a:pt x="1333" y="3145"/>
                    <a:pt x="1280" y="3225"/>
                  </a:cubicBezTo>
                  <a:cubicBezTo>
                    <a:pt x="1227" y="3331"/>
                    <a:pt x="1173" y="3411"/>
                    <a:pt x="1120" y="3491"/>
                  </a:cubicBezTo>
                  <a:cubicBezTo>
                    <a:pt x="1067" y="3545"/>
                    <a:pt x="1013" y="3598"/>
                    <a:pt x="960" y="3651"/>
                  </a:cubicBezTo>
                  <a:cubicBezTo>
                    <a:pt x="854" y="3758"/>
                    <a:pt x="800" y="3811"/>
                    <a:pt x="800" y="3811"/>
                  </a:cubicBezTo>
                  <a:cubicBezTo>
                    <a:pt x="854" y="3784"/>
                    <a:pt x="934" y="3731"/>
                    <a:pt x="987" y="3705"/>
                  </a:cubicBezTo>
                  <a:cubicBezTo>
                    <a:pt x="1067" y="3678"/>
                    <a:pt x="1147" y="3625"/>
                    <a:pt x="1200" y="3571"/>
                  </a:cubicBezTo>
                  <a:cubicBezTo>
                    <a:pt x="1280" y="3491"/>
                    <a:pt x="1360" y="3411"/>
                    <a:pt x="1440" y="3331"/>
                  </a:cubicBezTo>
                  <a:cubicBezTo>
                    <a:pt x="1466" y="3278"/>
                    <a:pt x="1520" y="3225"/>
                    <a:pt x="1546" y="3172"/>
                  </a:cubicBezTo>
                  <a:cubicBezTo>
                    <a:pt x="1573" y="3092"/>
                    <a:pt x="1600" y="3012"/>
                    <a:pt x="1600" y="2932"/>
                  </a:cubicBezTo>
                  <a:cubicBezTo>
                    <a:pt x="1600" y="2852"/>
                    <a:pt x="1600" y="2772"/>
                    <a:pt x="1573" y="2692"/>
                  </a:cubicBezTo>
                  <a:cubicBezTo>
                    <a:pt x="1546" y="2585"/>
                    <a:pt x="1493" y="2505"/>
                    <a:pt x="1413" y="2452"/>
                  </a:cubicBezTo>
                  <a:cubicBezTo>
                    <a:pt x="1280" y="2319"/>
                    <a:pt x="1093" y="2266"/>
                    <a:pt x="907" y="2266"/>
                  </a:cubicBezTo>
                  <a:lnTo>
                    <a:pt x="747" y="2266"/>
                  </a:lnTo>
                  <a:lnTo>
                    <a:pt x="694" y="2212"/>
                  </a:lnTo>
                  <a:lnTo>
                    <a:pt x="614" y="2159"/>
                  </a:lnTo>
                  <a:cubicBezTo>
                    <a:pt x="427" y="1999"/>
                    <a:pt x="321" y="1759"/>
                    <a:pt x="321" y="1493"/>
                  </a:cubicBezTo>
                  <a:cubicBezTo>
                    <a:pt x="294" y="1253"/>
                    <a:pt x="321" y="987"/>
                    <a:pt x="374" y="747"/>
                  </a:cubicBezTo>
                  <a:cubicBezTo>
                    <a:pt x="427" y="534"/>
                    <a:pt x="481" y="347"/>
                    <a:pt x="507" y="214"/>
                  </a:cubicBezTo>
                  <a:lnTo>
                    <a:pt x="560" y="1"/>
                  </a:ln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2582004" y="1017995"/>
              <a:ext cx="81566" cy="37169"/>
            </a:xfrm>
            <a:custGeom>
              <a:avLst/>
              <a:gdLst/>
              <a:ahLst/>
              <a:cxnLst/>
              <a:rect l="l" t="t" r="r" b="b"/>
              <a:pathLst>
                <a:path w="2133" h="972" extrusionOk="0">
                  <a:moveTo>
                    <a:pt x="1646" y="0"/>
                  </a:moveTo>
                  <a:cubicBezTo>
                    <a:pt x="1079" y="0"/>
                    <a:pt x="275" y="307"/>
                    <a:pt x="1" y="971"/>
                  </a:cubicBezTo>
                  <a:lnTo>
                    <a:pt x="2133" y="119"/>
                  </a:lnTo>
                  <a:cubicBezTo>
                    <a:pt x="2026" y="41"/>
                    <a:pt x="1852" y="0"/>
                    <a:pt x="1646" y="0"/>
                  </a:cubicBezTo>
                  <a:close/>
                </a:path>
              </a:pathLst>
            </a:custGeom>
            <a:solidFill>
              <a:srgbClr val="764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3021187" y="1044571"/>
              <a:ext cx="71356" cy="46232"/>
            </a:xfrm>
            <a:custGeom>
              <a:avLst/>
              <a:gdLst/>
              <a:ahLst/>
              <a:cxnLst/>
              <a:rect l="l" t="t" r="r" b="b"/>
              <a:pathLst>
                <a:path w="1866" h="1209" extrusionOk="0">
                  <a:moveTo>
                    <a:pt x="371" y="1"/>
                  </a:moveTo>
                  <a:cubicBezTo>
                    <a:pt x="246" y="1"/>
                    <a:pt x="121" y="20"/>
                    <a:pt x="0" y="63"/>
                  </a:cubicBezTo>
                  <a:lnTo>
                    <a:pt x="1865" y="1209"/>
                  </a:lnTo>
                  <a:cubicBezTo>
                    <a:pt x="1843" y="663"/>
                    <a:pt x="1102" y="1"/>
                    <a:pt x="371" y="1"/>
                  </a:cubicBezTo>
                  <a:close/>
                </a:path>
              </a:pathLst>
            </a:custGeom>
            <a:solidFill>
              <a:srgbClr val="764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2454666" y="616860"/>
              <a:ext cx="996534" cy="459224"/>
            </a:xfrm>
            <a:custGeom>
              <a:avLst/>
              <a:gdLst/>
              <a:ahLst/>
              <a:cxnLst/>
              <a:rect l="l" t="t" r="r" b="b"/>
              <a:pathLst>
                <a:path w="26060" h="12009" extrusionOk="0">
                  <a:moveTo>
                    <a:pt x="9793" y="1"/>
                  </a:moveTo>
                  <a:cubicBezTo>
                    <a:pt x="7554" y="1"/>
                    <a:pt x="5326" y="337"/>
                    <a:pt x="3224" y="1203"/>
                  </a:cubicBezTo>
                  <a:cubicBezTo>
                    <a:pt x="1865" y="1736"/>
                    <a:pt x="0" y="2801"/>
                    <a:pt x="80" y="4533"/>
                  </a:cubicBezTo>
                  <a:lnTo>
                    <a:pt x="80" y="5573"/>
                  </a:lnTo>
                  <a:cubicBezTo>
                    <a:pt x="586" y="5200"/>
                    <a:pt x="533" y="5200"/>
                    <a:pt x="1173" y="5120"/>
                  </a:cubicBezTo>
                  <a:lnTo>
                    <a:pt x="1173" y="5120"/>
                  </a:lnTo>
                  <a:cubicBezTo>
                    <a:pt x="906" y="5519"/>
                    <a:pt x="1173" y="5120"/>
                    <a:pt x="1013" y="5573"/>
                  </a:cubicBezTo>
                  <a:lnTo>
                    <a:pt x="1013" y="5679"/>
                  </a:lnTo>
                  <a:cubicBezTo>
                    <a:pt x="506" y="6132"/>
                    <a:pt x="293" y="7225"/>
                    <a:pt x="533" y="7331"/>
                  </a:cubicBezTo>
                  <a:cubicBezTo>
                    <a:pt x="721" y="7436"/>
                    <a:pt x="949" y="7476"/>
                    <a:pt x="1196" y="7476"/>
                  </a:cubicBezTo>
                  <a:cubicBezTo>
                    <a:pt x="1896" y="7476"/>
                    <a:pt x="2753" y="7149"/>
                    <a:pt x="3304" y="7012"/>
                  </a:cubicBezTo>
                  <a:cubicBezTo>
                    <a:pt x="3817" y="6895"/>
                    <a:pt x="4345" y="6835"/>
                    <a:pt x="4874" y="6835"/>
                  </a:cubicBezTo>
                  <a:cubicBezTo>
                    <a:pt x="5556" y="6835"/>
                    <a:pt x="6242" y="6935"/>
                    <a:pt x="6901" y="7145"/>
                  </a:cubicBezTo>
                  <a:cubicBezTo>
                    <a:pt x="7941" y="7358"/>
                    <a:pt x="8927" y="7864"/>
                    <a:pt x="9726" y="8610"/>
                  </a:cubicBezTo>
                  <a:cubicBezTo>
                    <a:pt x="10339" y="9117"/>
                    <a:pt x="10898" y="9969"/>
                    <a:pt x="11804" y="10129"/>
                  </a:cubicBezTo>
                  <a:cubicBezTo>
                    <a:pt x="11891" y="10141"/>
                    <a:pt x="11970" y="10147"/>
                    <a:pt x="12042" y="10147"/>
                  </a:cubicBezTo>
                  <a:cubicBezTo>
                    <a:pt x="13525" y="10147"/>
                    <a:pt x="12068" y="7647"/>
                    <a:pt x="11458" y="7012"/>
                  </a:cubicBezTo>
                  <a:lnTo>
                    <a:pt x="11458" y="7012"/>
                  </a:lnTo>
                  <a:cubicBezTo>
                    <a:pt x="12764" y="7438"/>
                    <a:pt x="13883" y="9063"/>
                    <a:pt x="14949" y="9863"/>
                  </a:cubicBezTo>
                  <a:cubicBezTo>
                    <a:pt x="15922" y="10569"/>
                    <a:pt x="17674" y="12008"/>
                    <a:pt x="19046" y="12008"/>
                  </a:cubicBezTo>
                  <a:cubicBezTo>
                    <a:pt x="19176" y="12008"/>
                    <a:pt x="19303" y="11995"/>
                    <a:pt x="19425" y="11968"/>
                  </a:cubicBezTo>
                  <a:cubicBezTo>
                    <a:pt x="21184" y="11621"/>
                    <a:pt x="19159" y="8504"/>
                    <a:pt x="18679" y="7678"/>
                  </a:cubicBezTo>
                  <a:lnTo>
                    <a:pt x="18679" y="7678"/>
                  </a:lnTo>
                  <a:cubicBezTo>
                    <a:pt x="20411" y="8637"/>
                    <a:pt x="21743" y="10209"/>
                    <a:pt x="23662" y="11008"/>
                  </a:cubicBezTo>
                  <a:cubicBezTo>
                    <a:pt x="24000" y="11148"/>
                    <a:pt x="24591" y="11451"/>
                    <a:pt x="25068" y="11451"/>
                  </a:cubicBezTo>
                  <a:cubicBezTo>
                    <a:pt x="25230" y="11451"/>
                    <a:pt x="25379" y="11416"/>
                    <a:pt x="25500" y="11328"/>
                  </a:cubicBezTo>
                  <a:cubicBezTo>
                    <a:pt x="26060" y="10902"/>
                    <a:pt x="25767" y="9490"/>
                    <a:pt x="25580" y="8903"/>
                  </a:cubicBezTo>
                  <a:cubicBezTo>
                    <a:pt x="25047" y="6718"/>
                    <a:pt x="23315" y="5200"/>
                    <a:pt x="21610" y="3707"/>
                  </a:cubicBezTo>
                  <a:cubicBezTo>
                    <a:pt x="19558" y="1869"/>
                    <a:pt x="17373" y="990"/>
                    <a:pt x="14629" y="457"/>
                  </a:cubicBezTo>
                  <a:cubicBezTo>
                    <a:pt x="13040" y="177"/>
                    <a:pt x="11414" y="1"/>
                    <a:pt x="97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2621773" y="1211985"/>
              <a:ext cx="52006" cy="50094"/>
            </a:xfrm>
            <a:custGeom>
              <a:avLst/>
              <a:gdLst/>
              <a:ahLst/>
              <a:cxnLst/>
              <a:rect l="l" t="t" r="r" b="b"/>
              <a:pathLst>
                <a:path w="1360" h="1310" extrusionOk="0">
                  <a:moveTo>
                    <a:pt x="687" y="0"/>
                  </a:moveTo>
                  <a:cubicBezTo>
                    <a:pt x="671" y="0"/>
                    <a:pt x="655" y="1"/>
                    <a:pt x="640" y="2"/>
                  </a:cubicBezTo>
                  <a:cubicBezTo>
                    <a:pt x="267" y="2"/>
                    <a:pt x="0" y="322"/>
                    <a:pt x="0" y="668"/>
                  </a:cubicBezTo>
                  <a:cubicBezTo>
                    <a:pt x="26" y="1025"/>
                    <a:pt x="296" y="1309"/>
                    <a:pt x="646" y="1309"/>
                  </a:cubicBezTo>
                  <a:cubicBezTo>
                    <a:pt x="661" y="1309"/>
                    <a:pt x="677" y="1309"/>
                    <a:pt x="693" y="1307"/>
                  </a:cubicBezTo>
                  <a:cubicBezTo>
                    <a:pt x="1066" y="1307"/>
                    <a:pt x="1359" y="988"/>
                    <a:pt x="1332" y="615"/>
                  </a:cubicBezTo>
                  <a:cubicBezTo>
                    <a:pt x="1307" y="283"/>
                    <a:pt x="1037" y="0"/>
                    <a:pt x="6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2979391" y="1260932"/>
              <a:ext cx="52006" cy="51050"/>
            </a:xfrm>
            <a:custGeom>
              <a:avLst/>
              <a:gdLst/>
              <a:ahLst/>
              <a:cxnLst/>
              <a:rect l="l" t="t" r="r" b="b"/>
              <a:pathLst>
                <a:path w="1360" h="1335" extrusionOk="0">
                  <a:moveTo>
                    <a:pt x="667" y="1"/>
                  </a:moveTo>
                  <a:cubicBezTo>
                    <a:pt x="294" y="27"/>
                    <a:pt x="1" y="321"/>
                    <a:pt x="27" y="694"/>
                  </a:cubicBezTo>
                  <a:cubicBezTo>
                    <a:pt x="27" y="1051"/>
                    <a:pt x="321" y="1335"/>
                    <a:pt x="673" y="1335"/>
                  </a:cubicBezTo>
                  <a:cubicBezTo>
                    <a:pt x="689" y="1335"/>
                    <a:pt x="704" y="1334"/>
                    <a:pt x="720" y="1333"/>
                  </a:cubicBezTo>
                  <a:cubicBezTo>
                    <a:pt x="1093" y="1306"/>
                    <a:pt x="1360" y="1013"/>
                    <a:pt x="1360" y="640"/>
                  </a:cubicBezTo>
                  <a:cubicBezTo>
                    <a:pt x="1333" y="267"/>
                    <a:pt x="1013" y="1"/>
                    <a:pt x="6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2670682" y="1438249"/>
              <a:ext cx="280223" cy="87646"/>
            </a:xfrm>
            <a:custGeom>
              <a:avLst/>
              <a:gdLst/>
              <a:ahLst/>
              <a:cxnLst/>
              <a:rect l="l" t="t" r="r" b="b"/>
              <a:pathLst>
                <a:path w="7328" h="229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53" y="133"/>
                    <a:pt x="133" y="347"/>
                  </a:cubicBezTo>
                  <a:cubicBezTo>
                    <a:pt x="213" y="453"/>
                    <a:pt x="293" y="560"/>
                    <a:pt x="373" y="666"/>
                  </a:cubicBezTo>
                  <a:cubicBezTo>
                    <a:pt x="426" y="720"/>
                    <a:pt x="480" y="800"/>
                    <a:pt x="533" y="880"/>
                  </a:cubicBezTo>
                  <a:lnTo>
                    <a:pt x="746" y="1066"/>
                  </a:lnTo>
                  <a:cubicBezTo>
                    <a:pt x="906" y="1226"/>
                    <a:pt x="1066" y="1359"/>
                    <a:pt x="1252" y="1466"/>
                  </a:cubicBezTo>
                  <a:cubicBezTo>
                    <a:pt x="1439" y="1626"/>
                    <a:pt x="1652" y="1732"/>
                    <a:pt x="1892" y="1839"/>
                  </a:cubicBezTo>
                  <a:lnTo>
                    <a:pt x="2238" y="1972"/>
                  </a:lnTo>
                  <a:cubicBezTo>
                    <a:pt x="2372" y="2025"/>
                    <a:pt x="2478" y="2052"/>
                    <a:pt x="2611" y="2105"/>
                  </a:cubicBezTo>
                  <a:cubicBezTo>
                    <a:pt x="2878" y="2159"/>
                    <a:pt x="3118" y="2212"/>
                    <a:pt x="3384" y="2265"/>
                  </a:cubicBezTo>
                  <a:cubicBezTo>
                    <a:pt x="3651" y="2292"/>
                    <a:pt x="3917" y="2292"/>
                    <a:pt x="4184" y="2292"/>
                  </a:cubicBezTo>
                  <a:cubicBezTo>
                    <a:pt x="4450" y="2292"/>
                    <a:pt x="4716" y="2265"/>
                    <a:pt x="4956" y="2238"/>
                  </a:cubicBezTo>
                  <a:cubicBezTo>
                    <a:pt x="5196" y="2185"/>
                    <a:pt x="5436" y="2132"/>
                    <a:pt x="5676" y="2052"/>
                  </a:cubicBezTo>
                  <a:cubicBezTo>
                    <a:pt x="5862" y="1999"/>
                    <a:pt x="6075" y="1892"/>
                    <a:pt x="6262" y="1812"/>
                  </a:cubicBezTo>
                  <a:lnTo>
                    <a:pt x="6528" y="1679"/>
                  </a:lnTo>
                  <a:lnTo>
                    <a:pt x="6742" y="1519"/>
                  </a:lnTo>
                  <a:cubicBezTo>
                    <a:pt x="6848" y="1439"/>
                    <a:pt x="6955" y="1359"/>
                    <a:pt x="7061" y="1253"/>
                  </a:cubicBezTo>
                  <a:cubicBezTo>
                    <a:pt x="7248" y="1093"/>
                    <a:pt x="7328" y="1013"/>
                    <a:pt x="7328" y="1013"/>
                  </a:cubicBezTo>
                  <a:lnTo>
                    <a:pt x="7328" y="1013"/>
                  </a:lnTo>
                  <a:cubicBezTo>
                    <a:pt x="7328" y="1013"/>
                    <a:pt x="7221" y="1093"/>
                    <a:pt x="7035" y="1226"/>
                  </a:cubicBezTo>
                  <a:cubicBezTo>
                    <a:pt x="6928" y="1306"/>
                    <a:pt x="6795" y="1359"/>
                    <a:pt x="6688" y="1412"/>
                  </a:cubicBezTo>
                  <a:lnTo>
                    <a:pt x="6448" y="1519"/>
                  </a:lnTo>
                  <a:lnTo>
                    <a:pt x="6209" y="1626"/>
                  </a:lnTo>
                  <a:cubicBezTo>
                    <a:pt x="5995" y="1706"/>
                    <a:pt x="5809" y="1759"/>
                    <a:pt x="5596" y="1812"/>
                  </a:cubicBezTo>
                  <a:cubicBezTo>
                    <a:pt x="5409" y="1865"/>
                    <a:pt x="5169" y="1892"/>
                    <a:pt x="4930" y="1945"/>
                  </a:cubicBezTo>
                  <a:cubicBezTo>
                    <a:pt x="4690" y="1972"/>
                    <a:pt x="4450" y="1972"/>
                    <a:pt x="4210" y="1972"/>
                  </a:cubicBezTo>
                  <a:cubicBezTo>
                    <a:pt x="3944" y="1972"/>
                    <a:pt x="3704" y="1945"/>
                    <a:pt x="3464" y="1919"/>
                  </a:cubicBezTo>
                  <a:cubicBezTo>
                    <a:pt x="3198" y="1892"/>
                    <a:pt x="2958" y="1839"/>
                    <a:pt x="2718" y="1785"/>
                  </a:cubicBezTo>
                  <a:cubicBezTo>
                    <a:pt x="2585" y="1732"/>
                    <a:pt x="2478" y="1706"/>
                    <a:pt x="2345" y="1679"/>
                  </a:cubicBezTo>
                  <a:lnTo>
                    <a:pt x="2025" y="1546"/>
                  </a:lnTo>
                  <a:cubicBezTo>
                    <a:pt x="1892" y="1519"/>
                    <a:pt x="1785" y="1466"/>
                    <a:pt x="1679" y="1412"/>
                  </a:cubicBezTo>
                  <a:cubicBezTo>
                    <a:pt x="1572" y="1386"/>
                    <a:pt x="1492" y="1332"/>
                    <a:pt x="1386" y="1279"/>
                  </a:cubicBezTo>
                  <a:cubicBezTo>
                    <a:pt x="1199" y="1173"/>
                    <a:pt x="1039" y="1066"/>
                    <a:pt x="879" y="933"/>
                  </a:cubicBezTo>
                  <a:lnTo>
                    <a:pt x="666" y="773"/>
                  </a:lnTo>
                  <a:cubicBezTo>
                    <a:pt x="586" y="720"/>
                    <a:pt x="533" y="640"/>
                    <a:pt x="480" y="586"/>
                  </a:cubicBezTo>
                  <a:cubicBezTo>
                    <a:pt x="373" y="506"/>
                    <a:pt x="293" y="400"/>
                    <a:pt x="213" y="293"/>
                  </a:cubicBezTo>
                  <a:cubicBezTo>
                    <a:pt x="80" y="10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2493364" y="1308808"/>
              <a:ext cx="129442" cy="63287"/>
            </a:xfrm>
            <a:custGeom>
              <a:avLst/>
              <a:gdLst/>
              <a:ahLst/>
              <a:cxnLst/>
              <a:rect l="l" t="t" r="r" b="b"/>
              <a:pathLst>
                <a:path w="3385" h="1655" extrusionOk="0">
                  <a:moveTo>
                    <a:pt x="1393" y="1"/>
                  </a:moveTo>
                  <a:cubicBezTo>
                    <a:pt x="1054" y="1"/>
                    <a:pt x="750" y="61"/>
                    <a:pt x="560" y="188"/>
                  </a:cubicBezTo>
                  <a:cubicBezTo>
                    <a:pt x="1" y="587"/>
                    <a:pt x="400" y="1147"/>
                    <a:pt x="853" y="1387"/>
                  </a:cubicBezTo>
                  <a:cubicBezTo>
                    <a:pt x="1139" y="1544"/>
                    <a:pt x="1569" y="1655"/>
                    <a:pt x="1980" y="1655"/>
                  </a:cubicBezTo>
                  <a:cubicBezTo>
                    <a:pt x="2338" y="1655"/>
                    <a:pt x="2682" y="1571"/>
                    <a:pt x="2905" y="1360"/>
                  </a:cubicBezTo>
                  <a:cubicBezTo>
                    <a:pt x="3385" y="907"/>
                    <a:pt x="3092" y="428"/>
                    <a:pt x="2532" y="214"/>
                  </a:cubicBezTo>
                  <a:cubicBezTo>
                    <a:pt x="2182" y="74"/>
                    <a:pt x="1767" y="1"/>
                    <a:pt x="1393" y="1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3030365" y="1359782"/>
              <a:ext cx="151851" cy="53689"/>
            </a:xfrm>
            <a:custGeom>
              <a:avLst/>
              <a:gdLst/>
              <a:ahLst/>
              <a:cxnLst/>
              <a:rect l="l" t="t" r="r" b="b"/>
              <a:pathLst>
                <a:path w="3971" h="1404" extrusionOk="0">
                  <a:moveTo>
                    <a:pt x="2025" y="0"/>
                  </a:moveTo>
                  <a:cubicBezTo>
                    <a:pt x="1359" y="80"/>
                    <a:pt x="0" y="533"/>
                    <a:pt x="1146" y="1200"/>
                  </a:cubicBezTo>
                  <a:cubicBezTo>
                    <a:pt x="1432" y="1337"/>
                    <a:pt x="1742" y="1404"/>
                    <a:pt x="2053" y="1404"/>
                  </a:cubicBezTo>
                  <a:cubicBezTo>
                    <a:pt x="2408" y="1404"/>
                    <a:pt x="2765" y="1317"/>
                    <a:pt x="3091" y="1146"/>
                  </a:cubicBezTo>
                  <a:cubicBezTo>
                    <a:pt x="3970" y="480"/>
                    <a:pt x="2851" y="0"/>
                    <a:pt x="2158" y="0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2358875" y="1754110"/>
              <a:ext cx="775431" cy="659181"/>
            </a:xfrm>
            <a:custGeom>
              <a:avLst/>
              <a:gdLst/>
              <a:ahLst/>
              <a:cxnLst/>
              <a:rect l="l" t="t" r="r" b="b"/>
              <a:pathLst>
                <a:path w="20278" h="17238" extrusionOk="0">
                  <a:moveTo>
                    <a:pt x="8900" y="0"/>
                  </a:moveTo>
                  <a:cubicBezTo>
                    <a:pt x="7355" y="320"/>
                    <a:pt x="5836" y="27"/>
                    <a:pt x="4344" y="986"/>
                  </a:cubicBezTo>
                  <a:cubicBezTo>
                    <a:pt x="2239" y="2319"/>
                    <a:pt x="1439" y="4717"/>
                    <a:pt x="0" y="6609"/>
                  </a:cubicBezTo>
                  <a:cubicBezTo>
                    <a:pt x="1120" y="7515"/>
                    <a:pt x="2239" y="8607"/>
                    <a:pt x="3491" y="9406"/>
                  </a:cubicBezTo>
                  <a:cubicBezTo>
                    <a:pt x="3944" y="8740"/>
                    <a:pt x="4450" y="8021"/>
                    <a:pt x="4877" y="7355"/>
                  </a:cubicBezTo>
                  <a:lnTo>
                    <a:pt x="4877" y="7355"/>
                  </a:lnTo>
                  <a:cubicBezTo>
                    <a:pt x="4983" y="8687"/>
                    <a:pt x="4663" y="15348"/>
                    <a:pt x="4264" y="17187"/>
                  </a:cubicBezTo>
                  <a:cubicBezTo>
                    <a:pt x="4504" y="17223"/>
                    <a:pt x="4721" y="17237"/>
                    <a:pt x="4924" y="17237"/>
                  </a:cubicBezTo>
                  <a:cubicBezTo>
                    <a:pt x="5623" y="17237"/>
                    <a:pt x="6174" y="17068"/>
                    <a:pt x="7062" y="17027"/>
                  </a:cubicBezTo>
                  <a:cubicBezTo>
                    <a:pt x="8506" y="17048"/>
                    <a:pt x="9966" y="17132"/>
                    <a:pt x="11417" y="17132"/>
                  </a:cubicBezTo>
                  <a:cubicBezTo>
                    <a:pt x="11841" y="17132"/>
                    <a:pt x="12263" y="17125"/>
                    <a:pt x="12684" y="17107"/>
                  </a:cubicBezTo>
                  <a:cubicBezTo>
                    <a:pt x="14096" y="17054"/>
                    <a:pt x="15482" y="17054"/>
                    <a:pt x="16814" y="16947"/>
                  </a:cubicBezTo>
                  <a:cubicBezTo>
                    <a:pt x="17001" y="15162"/>
                    <a:pt x="16361" y="8794"/>
                    <a:pt x="16414" y="7781"/>
                  </a:cubicBezTo>
                  <a:lnTo>
                    <a:pt x="16414" y="7781"/>
                  </a:lnTo>
                  <a:cubicBezTo>
                    <a:pt x="16734" y="8607"/>
                    <a:pt x="16707" y="9273"/>
                    <a:pt x="17027" y="9806"/>
                  </a:cubicBezTo>
                  <a:cubicBezTo>
                    <a:pt x="18413" y="9033"/>
                    <a:pt x="19185" y="8341"/>
                    <a:pt x="19878" y="7195"/>
                  </a:cubicBezTo>
                  <a:cubicBezTo>
                    <a:pt x="20278" y="6582"/>
                    <a:pt x="20278" y="6582"/>
                    <a:pt x="19825" y="5916"/>
                  </a:cubicBezTo>
                  <a:cubicBezTo>
                    <a:pt x="19425" y="5330"/>
                    <a:pt x="19132" y="4770"/>
                    <a:pt x="18733" y="4184"/>
                  </a:cubicBezTo>
                  <a:cubicBezTo>
                    <a:pt x="17347" y="1892"/>
                    <a:pt x="15855" y="667"/>
                    <a:pt x="13137" y="187"/>
                  </a:cubicBezTo>
                  <a:lnTo>
                    <a:pt x="13137" y="187"/>
                  </a:lnTo>
                  <a:cubicBezTo>
                    <a:pt x="13030" y="1439"/>
                    <a:pt x="13670" y="2638"/>
                    <a:pt x="12044" y="3038"/>
                  </a:cubicBezTo>
                  <a:cubicBezTo>
                    <a:pt x="11881" y="3069"/>
                    <a:pt x="11719" y="3085"/>
                    <a:pt x="11559" y="3085"/>
                  </a:cubicBezTo>
                  <a:cubicBezTo>
                    <a:pt x="10361" y="3085"/>
                    <a:pt x="9301" y="2235"/>
                    <a:pt x="9113" y="1013"/>
                  </a:cubicBezTo>
                  <a:lnTo>
                    <a:pt x="89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2607510" y="1740879"/>
              <a:ext cx="179346" cy="170168"/>
            </a:xfrm>
            <a:custGeom>
              <a:avLst/>
              <a:gdLst/>
              <a:ahLst/>
              <a:cxnLst/>
              <a:rect l="l" t="t" r="r" b="b"/>
              <a:pathLst>
                <a:path w="4690" h="4450" extrusionOk="0">
                  <a:moveTo>
                    <a:pt x="3038" y="0"/>
                  </a:moveTo>
                  <a:lnTo>
                    <a:pt x="3038" y="0"/>
                  </a:lnTo>
                  <a:cubicBezTo>
                    <a:pt x="1705" y="160"/>
                    <a:pt x="400" y="160"/>
                    <a:pt x="213" y="1785"/>
                  </a:cubicBezTo>
                  <a:cubicBezTo>
                    <a:pt x="0" y="3411"/>
                    <a:pt x="1652" y="3970"/>
                    <a:pt x="2851" y="4450"/>
                  </a:cubicBezTo>
                  <a:cubicBezTo>
                    <a:pt x="3198" y="3837"/>
                    <a:pt x="4104" y="3650"/>
                    <a:pt x="4690" y="3304"/>
                  </a:cubicBezTo>
                  <a:cubicBezTo>
                    <a:pt x="3944" y="2132"/>
                    <a:pt x="3357" y="1306"/>
                    <a:pt x="2931" y="53"/>
                  </a:cubicBezTo>
                  <a:lnTo>
                    <a:pt x="30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2784789" y="1740879"/>
              <a:ext cx="194642" cy="181372"/>
            </a:xfrm>
            <a:custGeom>
              <a:avLst/>
              <a:gdLst/>
              <a:ahLst/>
              <a:cxnLst/>
              <a:rect l="l" t="t" r="r" b="b"/>
              <a:pathLst>
                <a:path w="5090" h="4743" extrusionOk="0">
                  <a:moveTo>
                    <a:pt x="2319" y="0"/>
                  </a:moveTo>
                  <a:lnTo>
                    <a:pt x="1892" y="160"/>
                  </a:lnTo>
                  <a:cubicBezTo>
                    <a:pt x="1946" y="1412"/>
                    <a:pt x="1253" y="3038"/>
                    <a:pt x="0" y="3464"/>
                  </a:cubicBezTo>
                  <a:cubicBezTo>
                    <a:pt x="58" y="3455"/>
                    <a:pt x="117" y="3451"/>
                    <a:pt x="175" y="3451"/>
                  </a:cubicBezTo>
                  <a:cubicBezTo>
                    <a:pt x="1028" y="3451"/>
                    <a:pt x="1907" y="4319"/>
                    <a:pt x="2505" y="4743"/>
                  </a:cubicBezTo>
                  <a:cubicBezTo>
                    <a:pt x="3571" y="3091"/>
                    <a:pt x="5090" y="719"/>
                    <a:pt x="23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2506633" y="1742905"/>
              <a:ext cx="102942" cy="340336"/>
            </a:xfrm>
            <a:custGeom>
              <a:avLst/>
              <a:gdLst/>
              <a:ahLst/>
              <a:cxnLst/>
              <a:rect l="l" t="t" r="r" b="b"/>
              <a:pathLst>
                <a:path w="2692" h="8900" extrusionOk="0">
                  <a:moveTo>
                    <a:pt x="1972" y="0"/>
                  </a:moveTo>
                  <a:cubicBezTo>
                    <a:pt x="1386" y="80"/>
                    <a:pt x="799" y="54"/>
                    <a:pt x="533" y="533"/>
                  </a:cubicBezTo>
                  <a:cubicBezTo>
                    <a:pt x="0" y="1359"/>
                    <a:pt x="373" y="3065"/>
                    <a:pt x="480" y="3971"/>
                  </a:cubicBezTo>
                  <a:cubicBezTo>
                    <a:pt x="613" y="5569"/>
                    <a:pt x="773" y="7275"/>
                    <a:pt x="853" y="8900"/>
                  </a:cubicBezTo>
                  <a:cubicBezTo>
                    <a:pt x="2238" y="7754"/>
                    <a:pt x="2691" y="1519"/>
                    <a:pt x="2372" y="347"/>
                  </a:cubicBezTo>
                  <a:lnTo>
                    <a:pt x="19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2909604" y="1760878"/>
              <a:ext cx="127913" cy="333606"/>
            </a:xfrm>
            <a:custGeom>
              <a:avLst/>
              <a:gdLst/>
              <a:ahLst/>
              <a:cxnLst/>
              <a:rect l="l" t="t" r="r" b="b"/>
              <a:pathLst>
                <a:path w="3345" h="8724" extrusionOk="0">
                  <a:moveTo>
                    <a:pt x="1198" y="0"/>
                  </a:moveTo>
                  <a:cubicBezTo>
                    <a:pt x="1" y="0"/>
                    <a:pt x="1031" y="3152"/>
                    <a:pt x="1186" y="3927"/>
                  </a:cubicBezTo>
                  <a:cubicBezTo>
                    <a:pt x="1399" y="5606"/>
                    <a:pt x="1906" y="7178"/>
                    <a:pt x="2225" y="8723"/>
                  </a:cubicBezTo>
                  <a:cubicBezTo>
                    <a:pt x="2279" y="7098"/>
                    <a:pt x="2812" y="5579"/>
                    <a:pt x="2838" y="3980"/>
                  </a:cubicBezTo>
                  <a:cubicBezTo>
                    <a:pt x="2838" y="2648"/>
                    <a:pt x="3345" y="943"/>
                    <a:pt x="2066" y="37"/>
                  </a:cubicBezTo>
                  <a:lnTo>
                    <a:pt x="1320" y="10"/>
                  </a:lnTo>
                  <a:cubicBezTo>
                    <a:pt x="1277" y="3"/>
                    <a:pt x="1236" y="0"/>
                    <a:pt x="11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3779252" y="128538"/>
              <a:ext cx="1585507" cy="2150656"/>
            </a:xfrm>
            <a:custGeom>
              <a:avLst/>
              <a:gdLst/>
              <a:ahLst/>
              <a:cxnLst/>
              <a:rect l="l" t="t" r="r" b="b"/>
              <a:pathLst>
                <a:path w="41462" h="56241" extrusionOk="0">
                  <a:moveTo>
                    <a:pt x="32455" y="1662"/>
                  </a:moveTo>
                  <a:cubicBezTo>
                    <a:pt x="34107" y="1662"/>
                    <a:pt x="36053" y="1796"/>
                    <a:pt x="37785" y="2835"/>
                  </a:cubicBezTo>
                  <a:cubicBezTo>
                    <a:pt x="39197" y="3687"/>
                    <a:pt x="39676" y="4833"/>
                    <a:pt x="39703" y="7418"/>
                  </a:cubicBezTo>
                  <a:cubicBezTo>
                    <a:pt x="39756" y="10482"/>
                    <a:pt x="39756" y="13573"/>
                    <a:pt x="39730" y="16584"/>
                  </a:cubicBezTo>
                  <a:lnTo>
                    <a:pt x="39730" y="21140"/>
                  </a:lnTo>
                  <a:lnTo>
                    <a:pt x="39730" y="30227"/>
                  </a:lnTo>
                  <a:lnTo>
                    <a:pt x="39730" y="48372"/>
                  </a:lnTo>
                  <a:cubicBezTo>
                    <a:pt x="39730" y="49811"/>
                    <a:pt x="39703" y="50957"/>
                    <a:pt x="39357" y="51810"/>
                  </a:cubicBezTo>
                  <a:cubicBezTo>
                    <a:pt x="39170" y="52263"/>
                    <a:pt x="38797" y="52902"/>
                    <a:pt x="37651" y="53622"/>
                  </a:cubicBezTo>
                  <a:cubicBezTo>
                    <a:pt x="36612" y="54288"/>
                    <a:pt x="35093" y="54581"/>
                    <a:pt x="32855" y="54581"/>
                  </a:cubicBezTo>
                  <a:cubicBezTo>
                    <a:pt x="31763" y="54581"/>
                    <a:pt x="30643" y="54501"/>
                    <a:pt x="29524" y="54421"/>
                  </a:cubicBezTo>
                  <a:cubicBezTo>
                    <a:pt x="28485" y="54368"/>
                    <a:pt x="27526" y="54288"/>
                    <a:pt x="26620" y="54288"/>
                  </a:cubicBezTo>
                  <a:lnTo>
                    <a:pt x="9860" y="54288"/>
                  </a:lnTo>
                  <a:cubicBezTo>
                    <a:pt x="9353" y="54288"/>
                    <a:pt x="8821" y="54314"/>
                    <a:pt x="8288" y="54341"/>
                  </a:cubicBezTo>
                  <a:cubicBezTo>
                    <a:pt x="7728" y="54368"/>
                    <a:pt x="7169" y="54394"/>
                    <a:pt x="6609" y="54394"/>
                  </a:cubicBezTo>
                  <a:cubicBezTo>
                    <a:pt x="5756" y="54394"/>
                    <a:pt x="4504" y="54341"/>
                    <a:pt x="3705" y="53862"/>
                  </a:cubicBezTo>
                  <a:cubicBezTo>
                    <a:pt x="1839" y="52742"/>
                    <a:pt x="1839" y="49705"/>
                    <a:pt x="1866" y="47280"/>
                  </a:cubicBezTo>
                  <a:lnTo>
                    <a:pt x="1866" y="7604"/>
                  </a:lnTo>
                  <a:lnTo>
                    <a:pt x="1866" y="6698"/>
                  </a:lnTo>
                  <a:lnTo>
                    <a:pt x="1866" y="4940"/>
                  </a:lnTo>
                  <a:cubicBezTo>
                    <a:pt x="1893" y="2968"/>
                    <a:pt x="4264" y="1822"/>
                    <a:pt x="5890" y="1796"/>
                  </a:cubicBezTo>
                  <a:cubicBezTo>
                    <a:pt x="6476" y="1796"/>
                    <a:pt x="7142" y="1769"/>
                    <a:pt x="7915" y="1769"/>
                  </a:cubicBezTo>
                  <a:lnTo>
                    <a:pt x="28032" y="1769"/>
                  </a:lnTo>
                  <a:cubicBezTo>
                    <a:pt x="28778" y="1769"/>
                    <a:pt x="29551" y="1742"/>
                    <a:pt x="30297" y="1716"/>
                  </a:cubicBezTo>
                  <a:cubicBezTo>
                    <a:pt x="31043" y="1689"/>
                    <a:pt x="31736" y="1662"/>
                    <a:pt x="32455" y="1662"/>
                  </a:cubicBezTo>
                  <a:close/>
                  <a:moveTo>
                    <a:pt x="32483" y="1"/>
                  </a:moveTo>
                  <a:cubicBezTo>
                    <a:pt x="31009" y="1"/>
                    <a:pt x="29516" y="117"/>
                    <a:pt x="28032" y="117"/>
                  </a:cubicBezTo>
                  <a:lnTo>
                    <a:pt x="11991" y="117"/>
                  </a:lnTo>
                  <a:cubicBezTo>
                    <a:pt x="10624" y="117"/>
                    <a:pt x="9256" y="93"/>
                    <a:pt x="7888" y="93"/>
                  </a:cubicBezTo>
                  <a:cubicBezTo>
                    <a:pt x="7204" y="93"/>
                    <a:pt x="6520" y="99"/>
                    <a:pt x="5836" y="117"/>
                  </a:cubicBezTo>
                  <a:cubicBezTo>
                    <a:pt x="3278" y="197"/>
                    <a:pt x="241" y="2035"/>
                    <a:pt x="214" y="4913"/>
                  </a:cubicBezTo>
                  <a:lnTo>
                    <a:pt x="214" y="7604"/>
                  </a:lnTo>
                  <a:lnTo>
                    <a:pt x="214" y="46720"/>
                  </a:lnTo>
                  <a:cubicBezTo>
                    <a:pt x="214" y="49572"/>
                    <a:pt x="1" y="53568"/>
                    <a:pt x="2879" y="55300"/>
                  </a:cubicBezTo>
                  <a:cubicBezTo>
                    <a:pt x="3923" y="55924"/>
                    <a:pt x="5259" y="56066"/>
                    <a:pt x="6608" y="56066"/>
                  </a:cubicBezTo>
                  <a:cubicBezTo>
                    <a:pt x="7738" y="56066"/>
                    <a:pt x="8876" y="55967"/>
                    <a:pt x="9860" y="55967"/>
                  </a:cubicBezTo>
                  <a:lnTo>
                    <a:pt x="26620" y="55967"/>
                  </a:lnTo>
                  <a:cubicBezTo>
                    <a:pt x="28425" y="55967"/>
                    <a:pt x="30686" y="56240"/>
                    <a:pt x="32888" y="56240"/>
                  </a:cubicBezTo>
                  <a:cubicBezTo>
                    <a:pt x="34977" y="56240"/>
                    <a:pt x="37014" y="55994"/>
                    <a:pt x="38557" y="55034"/>
                  </a:cubicBezTo>
                  <a:cubicBezTo>
                    <a:pt x="39810" y="54235"/>
                    <a:pt x="40502" y="53409"/>
                    <a:pt x="40902" y="52423"/>
                  </a:cubicBezTo>
                  <a:cubicBezTo>
                    <a:pt x="41355" y="51304"/>
                    <a:pt x="41382" y="49998"/>
                    <a:pt x="41382" y="48372"/>
                  </a:cubicBezTo>
                  <a:lnTo>
                    <a:pt x="41382" y="21140"/>
                  </a:lnTo>
                  <a:cubicBezTo>
                    <a:pt x="41382" y="16557"/>
                    <a:pt x="41462" y="12001"/>
                    <a:pt x="41382" y="7418"/>
                  </a:cubicBezTo>
                  <a:cubicBezTo>
                    <a:pt x="41355" y="4913"/>
                    <a:pt x="40955" y="2808"/>
                    <a:pt x="38664" y="1423"/>
                  </a:cubicBezTo>
                  <a:cubicBezTo>
                    <a:pt x="36697" y="242"/>
                    <a:pt x="34609" y="1"/>
                    <a:pt x="32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5512468" y="128538"/>
              <a:ext cx="1585507" cy="2150656"/>
            </a:xfrm>
            <a:custGeom>
              <a:avLst/>
              <a:gdLst/>
              <a:ahLst/>
              <a:cxnLst/>
              <a:rect l="l" t="t" r="r" b="b"/>
              <a:pathLst>
                <a:path w="41462" h="56241" extrusionOk="0">
                  <a:moveTo>
                    <a:pt x="32455" y="1662"/>
                  </a:moveTo>
                  <a:cubicBezTo>
                    <a:pt x="34107" y="1662"/>
                    <a:pt x="36052" y="1796"/>
                    <a:pt x="37811" y="2835"/>
                  </a:cubicBezTo>
                  <a:cubicBezTo>
                    <a:pt x="39196" y="3687"/>
                    <a:pt x="39676" y="4833"/>
                    <a:pt x="39729" y="7418"/>
                  </a:cubicBezTo>
                  <a:cubicBezTo>
                    <a:pt x="39756" y="10482"/>
                    <a:pt x="39756" y="13573"/>
                    <a:pt x="39756" y="16584"/>
                  </a:cubicBezTo>
                  <a:lnTo>
                    <a:pt x="39729" y="16584"/>
                  </a:lnTo>
                  <a:lnTo>
                    <a:pt x="39729" y="21140"/>
                  </a:lnTo>
                  <a:lnTo>
                    <a:pt x="39729" y="30227"/>
                  </a:lnTo>
                  <a:lnTo>
                    <a:pt x="39729" y="48372"/>
                  </a:lnTo>
                  <a:cubicBezTo>
                    <a:pt x="39729" y="49811"/>
                    <a:pt x="39703" y="50957"/>
                    <a:pt x="39356" y="51810"/>
                  </a:cubicBezTo>
                  <a:cubicBezTo>
                    <a:pt x="39170" y="52263"/>
                    <a:pt x="38797" y="52902"/>
                    <a:pt x="37678" y="53622"/>
                  </a:cubicBezTo>
                  <a:cubicBezTo>
                    <a:pt x="36612" y="54288"/>
                    <a:pt x="35093" y="54581"/>
                    <a:pt x="32881" y="54581"/>
                  </a:cubicBezTo>
                  <a:cubicBezTo>
                    <a:pt x="31762" y="54581"/>
                    <a:pt x="30643" y="54501"/>
                    <a:pt x="29551" y="54421"/>
                  </a:cubicBezTo>
                  <a:cubicBezTo>
                    <a:pt x="28511" y="54368"/>
                    <a:pt x="27526" y="54288"/>
                    <a:pt x="26620" y="54288"/>
                  </a:cubicBezTo>
                  <a:lnTo>
                    <a:pt x="9859" y="54288"/>
                  </a:lnTo>
                  <a:cubicBezTo>
                    <a:pt x="9353" y="54288"/>
                    <a:pt x="8847" y="54314"/>
                    <a:pt x="8287" y="54341"/>
                  </a:cubicBezTo>
                  <a:cubicBezTo>
                    <a:pt x="7728" y="54368"/>
                    <a:pt x="7168" y="54394"/>
                    <a:pt x="6609" y="54394"/>
                  </a:cubicBezTo>
                  <a:cubicBezTo>
                    <a:pt x="5756" y="54394"/>
                    <a:pt x="4530" y="54341"/>
                    <a:pt x="3704" y="53862"/>
                  </a:cubicBezTo>
                  <a:cubicBezTo>
                    <a:pt x="1839" y="52742"/>
                    <a:pt x="1866" y="49705"/>
                    <a:pt x="1866" y="47280"/>
                  </a:cubicBezTo>
                  <a:lnTo>
                    <a:pt x="1866" y="7604"/>
                  </a:lnTo>
                  <a:lnTo>
                    <a:pt x="1866" y="6698"/>
                  </a:lnTo>
                  <a:lnTo>
                    <a:pt x="1866" y="4940"/>
                  </a:lnTo>
                  <a:cubicBezTo>
                    <a:pt x="1892" y="2968"/>
                    <a:pt x="4264" y="1822"/>
                    <a:pt x="5889" y="1796"/>
                  </a:cubicBezTo>
                  <a:cubicBezTo>
                    <a:pt x="6502" y="1796"/>
                    <a:pt x="7168" y="1769"/>
                    <a:pt x="7914" y="1769"/>
                  </a:cubicBezTo>
                  <a:lnTo>
                    <a:pt x="28032" y="1769"/>
                  </a:lnTo>
                  <a:cubicBezTo>
                    <a:pt x="28805" y="1769"/>
                    <a:pt x="29577" y="1742"/>
                    <a:pt x="30323" y="1716"/>
                  </a:cubicBezTo>
                  <a:cubicBezTo>
                    <a:pt x="31043" y="1689"/>
                    <a:pt x="31762" y="1662"/>
                    <a:pt x="32455" y="1662"/>
                  </a:cubicBezTo>
                  <a:close/>
                  <a:moveTo>
                    <a:pt x="32494" y="1"/>
                  </a:moveTo>
                  <a:cubicBezTo>
                    <a:pt x="31021" y="1"/>
                    <a:pt x="29526" y="117"/>
                    <a:pt x="28032" y="117"/>
                  </a:cubicBezTo>
                  <a:lnTo>
                    <a:pt x="12018" y="117"/>
                  </a:lnTo>
                  <a:cubicBezTo>
                    <a:pt x="10650" y="117"/>
                    <a:pt x="9282" y="93"/>
                    <a:pt x="7914" y="93"/>
                  </a:cubicBezTo>
                  <a:cubicBezTo>
                    <a:pt x="7230" y="93"/>
                    <a:pt x="6546" y="99"/>
                    <a:pt x="5862" y="117"/>
                  </a:cubicBezTo>
                  <a:cubicBezTo>
                    <a:pt x="3304" y="197"/>
                    <a:pt x="267" y="2035"/>
                    <a:pt x="214" y="4913"/>
                  </a:cubicBezTo>
                  <a:lnTo>
                    <a:pt x="214" y="7604"/>
                  </a:lnTo>
                  <a:lnTo>
                    <a:pt x="214" y="46720"/>
                  </a:lnTo>
                  <a:cubicBezTo>
                    <a:pt x="214" y="49572"/>
                    <a:pt x="0" y="53568"/>
                    <a:pt x="2878" y="55300"/>
                  </a:cubicBezTo>
                  <a:cubicBezTo>
                    <a:pt x="3937" y="55924"/>
                    <a:pt x="5280" y="56066"/>
                    <a:pt x="6632" y="56066"/>
                  </a:cubicBezTo>
                  <a:cubicBezTo>
                    <a:pt x="7764" y="56066"/>
                    <a:pt x="8902" y="55967"/>
                    <a:pt x="9886" y="55967"/>
                  </a:cubicBezTo>
                  <a:lnTo>
                    <a:pt x="26646" y="55967"/>
                  </a:lnTo>
                  <a:cubicBezTo>
                    <a:pt x="28451" y="55967"/>
                    <a:pt x="30712" y="56240"/>
                    <a:pt x="32911" y="56240"/>
                  </a:cubicBezTo>
                  <a:cubicBezTo>
                    <a:pt x="34996" y="56240"/>
                    <a:pt x="37026" y="55994"/>
                    <a:pt x="38557" y="55034"/>
                  </a:cubicBezTo>
                  <a:cubicBezTo>
                    <a:pt x="39809" y="54235"/>
                    <a:pt x="40502" y="53409"/>
                    <a:pt x="40902" y="52423"/>
                  </a:cubicBezTo>
                  <a:cubicBezTo>
                    <a:pt x="41355" y="51304"/>
                    <a:pt x="41408" y="49998"/>
                    <a:pt x="41408" y="48372"/>
                  </a:cubicBezTo>
                  <a:lnTo>
                    <a:pt x="41408" y="21140"/>
                  </a:lnTo>
                  <a:cubicBezTo>
                    <a:pt x="41408" y="16557"/>
                    <a:pt x="41461" y="12001"/>
                    <a:pt x="41408" y="7418"/>
                  </a:cubicBezTo>
                  <a:cubicBezTo>
                    <a:pt x="41355" y="4913"/>
                    <a:pt x="40955" y="2808"/>
                    <a:pt x="38663" y="1423"/>
                  </a:cubicBezTo>
                  <a:cubicBezTo>
                    <a:pt x="36697" y="242"/>
                    <a:pt x="34618" y="1"/>
                    <a:pt x="324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2006343" y="128538"/>
              <a:ext cx="1585469" cy="2150656"/>
            </a:xfrm>
            <a:custGeom>
              <a:avLst/>
              <a:gdLst/>
              <a:ahLst/>
              <a:cxnLst/>
              <a:rect l="l" t="t" r="r" b="b"/>
              <a:pathLst>
                <a:path w="41461" h="56241" extrusionOk="0">
                  <a:moveTo>
                    <a:pt x="32481" y="1662"/>
                  </a:moveTo>
                  <a:cubicBezTo>
                    <a:pt x="34133" y="1662"/>
                    <a:pt x="36078" y="1796"/>
                    <a:pt x="37837" y="2835"/>
                  </a:cubicBezTo>
                  <a:cubicBezTo>
                    <a:pt x="39223" y="3687"/>
                    <a:pt x="39702" y="4833"/>
                    <a:pt x="39756" y="7418"/>
                  </a:cubicBezTo>
                  <a:cubicBezTo>
                    <a:pt x="39782" y="10482"/>
                    <a:pt x="39756" y="13573"/>
                    <a:pt x="39756" y="16584"/>
                  </a:cubicBezTo>
                  <a:lnTo>
                    <a:pt x="39729" y="16584"/>
                  </a:lnTo>
                  <a:lnTo>
                    <a:pt x="39729" y="21140"/>
                  </a:lnTo>
                  <a:lnTo>
                    <a:pt x="39729" y="30227"/>
                  </a:lnTo>
                  <a:lnTo>
                    <a:pt x="39729" y="48372"/>
                  </a:lnTo>
                  <a:cubicBezTo>
                    <a:pt x="39729" y="49811"/>
                    <a:pt x="39702" y="50957"/>
                    <a:pt x="39356" y="51810"/>
                  </a:cubicBezTo>
                  <a:cubicBezTo>
                    <a:pt x="39169" y="52263"/>
                    <a:pt x="38823" y="52902"/>
                    <a:pt x="37677" y="53622"/>
                  </a:cubicBezTo>
                  <a:cubicBezTo>
                    <a:pt x="36638" y="54288"/>
                    <a:pt x="35093" y="54581"/>
                    <a:pt x="32881" y="54581"/>
                  </a:cubicBezTo>
                  <a:cubicBezTo>
                    <a:pt x="31789" y="54581"/>
                    <a:pt x="30643" y="54501"/>
                    <a:pt x="29550" y="54421"/>
                  </a:cubicBezTo>
                  <a:cubicBezTo>
                    <a:pt x="28511" y="54368"/>
                    <a:pt x="27525" y="54288"/>
                    <a:pt x="26619" y="54288"/>
                  </a:cubicBezTo>
                  <a:lnTo>
                    <a:pt x="9886" y="54288"/>
                  </a:lnTo>
                  <a:cubicBezTo>
                    <a:pt x="9379" y="54288"/>
                    <a:pt x="8846" y="54314"/>
                    <a:pt x="8314" y="54341"/>
                  </a:cubicBezTo>
                  <a:cubicBezTo>
                    <a:pt x="7754" y="54368"/>
                    <a:pt x="7194" y="54394"/>
                    <a:pt x="6635" y="54394"/>
                  </a:cubicBezTo>
                  <a:cubicBezTo>
                    <a:pt x="5782" y="54394"/>
                    <a:pt x="4530" y="54341"/>
                    <a:pt x="3730" y="53862"/>
                  </a:cubicBezTo>
                  <a:cubicBezTo>
                    <a:pt x="1865" y="52742"/>
                    <a:pt x="1892" y="49731"/>
                    <a:pt x="1892" y="47307"/>
                  </a:cubicBezTo>
                  <a:lnTo>
                    <a:pt x="1892" y="7604"/>
                  </a:lnTo>
                  <a:lnTo>
                    <a:pt x="1892" y="6698"/>
                  </a:lnTo>
                  <a:lnTo>
                    <a:pt x="1892" y="4940"/>
                  </a:lnTo>
                  <a:cubicBezTo>
                    <a:pt x="1919" y="2968"/>
                    <a:pt x="4290" y="1822"/>
                    <a:pt x="5915" y="1796"/>
                  </a:cubicBezTo>
                  <a:cubicBezTo>
                    <a:pt x="6528" y="1796"/>
                    <a:pt x="7194" y="1769"/>
                    <a:pt x="7940" y="1769"/>
                  </a:cubicBezTo>
                  <a:lnTo>
                    <a:pt x="28058" y="1769"/>
                  </a:lnTo>
                  <a:cubicBezTo>
                    <a:pt x="28831" y="1769"/>
                    <a:pt x="29604" y="1742"/>
                    <a:pt x="30323" y="1716"/>
                  </a:cubicBezTo>
                  <a:cubicBezTo>
                    <a:pt x="31069" y="1689"/>
                    <a:pt x="31789" y="1662"/>
                    <a:pt x="32481" y="1662"/>
                  </a:cubicBezTo>
                  <a:close/>
                  <a:moveTo>
                    <a:pt x="32509" y="1"/>
                  </a:moveTo>
                  <a:cubicBezTo>
                    <a:pt x="31035" y="1"/>
                    <a:pt x="29542" y="117"/>
                    <a:pt x="28058" y="117"/>
                  </a:cubicBezTo>
                  <a:lnTo>
                    <a:pt x="12017" y="117"/>
                  </a:lnTo>
                  <a:cubicBezTo>
                    <a:pt x="10649" y="117"/>
                    <a:pt x="9282" y="93"/>
                    <a:pt x="7914" y="93"/>
                  </a:cubicBezTo>
                  <a:cubicBezTo>
                    <a:pt x="7230" y="93"/>
                    <a:pt x="6546" y="99"/>
                    <a:pt x="5862" y="117"/>
                  </a:cubicBezTo>
                  <a:cubicBezTo>
                    <a:pt x="3304" y="197"/>
                    <a:pt x="266" y="2035"/>
                    <a:pt x="213" y="4913"/>
                  </a:cubicBezTo>
                  <a:lnTo>
                    <a:pt x="213" y="7604"/>
                  </a:lnTo>
                  <a:lnTo>
                    <a:pt x="213" y="46720"/>
                  </a:lnTo>
                  <a:cubicBezTo>
                    <a:pt x="213" y="49572"/>
                    <a:pt x="0" y="53568"/>
                    <a:pt x="2878" y="55300"/>
                  </a:cubicBezTo>
                  <a:cubicBezTo>
                    <a:pt x="3937" y="55924"/>
                    <a:pt x="5279" y="56066"/>
                    <a:pt x="6632" y="56066"/>
                  </a:cubicBezTo>
                  <a:cubicBezTo>
                    <a:pt x="7764" y="56066"/>
                    <a:pt x="8902" y="55967"/>
                    <a:pt x="9886" y="55967"/>
                  </a:cubicBezTo>
                  <a:lnTo>
                    <a:pt x="26646" y="55967"/>
                  </a:lnTo>
                  <a:cubicBezTo>
                    <a:pt x="28451" y="55967"/>
                    <a:pt x="30712" y="56240"/>
                    <a:pt x="32910" y="56240"/>
                  </a:cubicBezTo>
                  <a:cubicBezTo>
                    <a:pt x="34996" y="56240"/>
                    <a:pt x="37026" y="55994"/>
                    <a:pt x="38557" y="55034"/>
                  </a:cubicBezTo>
                  <a:cubicBezTo>
                    <a:pt x="39809" y="54235"/>
                    <a:pt x="40528" y="53409"/>
                    <a:pt x="40901" y="52423"/>
                  </a:cubicBezTo>
                  <a:cubicBezTo>
                    <a:pt x="41354" y="51304"/>
                    <a:pt x="41408" y="49998"/>
                    <a:pt x="41408" y="48372"/>
                  </a:cubicBezTo>
                  <a:lnTo>
                    <a:pt x="41408" y="21140"/>
                  </a:lnTo>
                  <a:cubicBezTo>
                    <a:pt x="41408" y="16557"/>
                    <a:pt x="41461" y="12001"/>
                    <a:pt x="41408" y="7418"/>
                  </a:cubicBezTo>
                  <a:cubicBezTo>
                    <a:pt x="41354" y="4913"/>
                    <a:pt x="40955" y="2808"/>
                    <a:pt x="38690" y="1423"/>
                  </a:cubicBezTo>
                  <a:cubicBezTo>
                    <a:pt x="36723" y="242"/>
                    <a:pt x="34635" y="1"/>
                    <a:pt x="325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249328" y="145597"/>
              <a:ext cx="1534571" cy="2129624"/>
            </a:xfrm>
            <a:custGeom>
              <a:avLst/>
              <a:gdLst/>
              <a:ahLst/>
              <a:cxnLst/>
              <a:rect l="l" t="t" r="r" b="b"/>
              <a:pathLst>
                <a:path w="40130" h="55691" extrusionOk="0">
                  <a:moveTo>
                    <a:pt x="39570" y="51267"/>
                  </a:moveTo>
                  <a:cubicBezTo>
                    <a:pt x="39197" y="52226"/>
                    <a:pt x="38504" y="53026"/>
                    <a:pt x="37305" y="53772"/>
                  </a:cubicBezTo>
                  <a:cubicBezTo>
                    <a:pt x="34241" y="55690"/>
                    <a:pt x="29178" y="54704"/>
                    <a:pt x="25767" y="54704"/>
                  </a:cubicBezTo>
                  <a:lnTo>
                    <a:pt x="9540" y="54704"/>
                  </a:lnTo>
                  <a:cubicBezTo>
                    <a:pt x="7462" y="54704"/>
                    <a:pt x="4664" y="55157"/>
                    <a:pt x="2772" y="54038"/>
                  </a:cubicBezTo>
                  <a:cubicBezTo>
                    <a:pt x="1" y="52359"/>
                    <a:pt x="214" y="48496"/>
                    <a:pt x="214" y="45725"/>
                  </a:cubicBezTo>
                  <a:lnTo>
                    <a:pt x="214" y="7888"/>
                  </a:lnTo>
                  <a:lnTo>
                    <a:pt x="214" y="5276"/>
                  </a:lnTo>
                  <a:cubicBezTo>
                    <a:pt x="241" y="2505"/>
                    <a:pt x="3198" y="720"/>
                    <a:pt x="5677" y="667"/>
                  </a:cubicBezTo>
                  <a:cubicBezTo>
                    <a:pt x="7648" y="613"/>
                    <a:pt x="9647" y="667"/>
                    <a:pt x="11619" y="667"/>
                  </a:cubicBezTo>
                  <a:lnTo>
                    <a:pt x="27126" y="667"/>
                  </a:lnTo>
                  <a:cubicBezTo>
                    <a:pt x="30644" y="667"/>
                    <a:pt x="34188" y="0"/>
                    <a:pt x="37412" y="1919"/>
                  </a:cubicBezTo>
                  <a:cubicBezTo>
                    <a:pt x="39623" y="3251"/>
                    <a:pt x="40023" y="5276"/>
                    <a:pt x="40050" y="7728"/>
                  </a:cubicBezTo>
                  <a:cubicBezTo>
                    <a:pt x="40130" y="12151"/>
                    <a:pt x="40050" y="16574"/>
                    <a:pt x="40050" y="20997"/>
                  </a:cubicBezTo>
                  <a:lnTo>
                    <a:pt x="40050" y="47350"/>
                  </a:lnTo>
                  <a:cubicBezTo>
                    <a:pt x="40050" y="48922"/>
                    <a:pt x="40023" y="50201"/>
                    <a:pt x="39570" y="51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2190750" y="2266950"/>
              <a:ext cx="5048400" cy="362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66" name="Google Shape;266;p8"/>
            <p:cNvSpPr/>
            <p:nvPr/>
          </p:nvSpPr>
          <p:spPr>
            <a:xfrm>
              <a:off x="223186" y="128538"/>
              <a:ext cx="1585507" cy="2150656"/>
            </a:xfrm>
            <a:custGeom>
              <a:avLst/>
              <a:gdLst/>
              <a:ahLst/>
              <a:cxnLst/>
              <a:rect l="l" t="t" r="r" b="b"/>
              <a:pathLst>
                <a:path w="41462" h="56241" extrusionOk="0">
                  <a:moveTo>
                    <a:pt x="32455" y="1662"/>
                  </a:moveTo>
                  <a:cubicBezTo>
                    <a:pt x="34107" y="1662"/>
                    <a:pt x="36053" y="1796"/>
                    <a:pt x="37811" y="2835"/>
                  </a:cubicBezTo>
                  <a:cubicBezTo>
                    <a:pt x="39197" y="3687"/>
                    <a:pt x="39676" y="4833"/>
                    <a:pt x="39730" y="7418"/>
                  </a:cubicBezTo>
                  <a:cubicBezTo>
                    <a:pt x="39783" y="10482"/>
                    <a:pt x="39756" y="13573"/>
                    <a:pt x="39730" y="16584"/>
                  </a:cubicBezTo>
                  <a:lnTo>
                    <a:pt x="39730" y="21140"/>
                  </a:lnTo>
                  <a:lnTo>
                    <a:pt x="39730" y="30227"/>
                  </a:lnTo>
                  <a:lnTo>
                    <a:pt x="39730" y="48372"/>
                  </a:lnTo>
                  <a:cubicBezTo>
                    <a:pt x="39730" y="49811"/>
                    <a:pt x="39703" y="50957"/>
                    <a:pt x="39357" y="51810"/>
                  </a:cubicBezTo>
                  <a:cubicBezTo>
                    <a:pt x="39144" y="52263"/>
                    <a:pt x="38797" y="52902"/>
                    <a:pt x="37651" y="53622"/>
                  </a:cubicBezTo>
                  <a:cubicBezTo>
                    <a:pt x="36612" y="54288"/>
                    <a:pt x="35093" y="54581"/>
                    <a:pt x="32855" y="54581"/>
                  </a:cubicBezTo>
                  <a:cubicBezTo>
                    <a:pt x="31763" y="54581"/>
                    <a:pt x="30644" y="54501"/>
                    <a:pt x="29524" y="54421"/>
                  </a:cubicBezTo>
                  <a:cubicBezTo>
                    <a:pt x="28485" y="54368"/>
                    <a:pt x="27526" y="54288"/>
                    <a:pt x="26620" y="54288"/>
                  </a:cubicBezTo>
                  <a:lnTo>
                    <a:pt x="9860" y="54288"/>
                  </a:lnTo>
                  <a:cubicBezTo>
                    <a:pt x="9353" y="54288"/>
                    <a:pt x="8821" y="54314"/>
                    <a:pt x="8288" y="54341"/>
                  </a:cubicBezTo>
                  <a:cubicBezTo>
                    <a:pt x="7728" y="54368"/>
                    <a:pt x="7169" y="54394"/>
                    <a:pt x="6609" y="54394"/>
                  </a:cubicBezTo>
                  <a:cubicBezTo>
                    <a:pt x="5756" y="54394"/>
                    <a:pt x="4504" y="54341"/>
                    <a:pt x="3705" y="53862"/>
                  </a:cubicBezTo>
                  <a:cubicBezTo>
                    <a:pt x="1839" y="52742"/>
                    <a:pt x="1839" y="49705"/>
                    <a:pt x="1866" y="47280"/>
                  </a:cubicBezTo>
                  <a:lnTo>
                    <a:pt x="1866" y="7604"/>
                  </a:lnTo>
                  <a:lnTo>
                    <a:pt x="1866" y="6698"/>
                  </a:lnTo>
                  <a:lnTo>
                    <a:pt x="1866" y="4940"/>
                  </a:lnTo>
                  <a:cubicBezTo>
                    <a:pt x="1893" y="2968"/>
                    <a:pt x="4264" y="1822"/>
                    <a:pt x="5890" y="1796"/>
                  </a:cubicBezTo>
                  <a:cubicBezTo>
                    <a:pt x="6502" y="1796"/>
                    <a:pt x="7142" y="1769"/>
                    <a:pt x="7915" y="1769"/>
                  </a:cubicBezTo>
                  <a:lnTo>
                    <a:pt x="28032" y="1769"/>
                  </a:lnTo>
                  <a:cubicBezTo>
                    <a:pt x="28805" y="1769"/>
                    <a:pt x="29578" y="1742"/>
                    <a:pt x="30297" y="1716"/>
                  </a:cubicBezTo>
                  <a:cubicBezTo>
                    <a:pt x="31043" y="1689"/>
                    <a:pt x="31763" y="1662"/>
                    <a:pt x="32455" y="1662"/>
                  </a:cubicBezTo>
                  <a:close/>
                  <a:moveTo>
                    <a:pt x="32483" y="1"/>
                  </a:moveTo>
                  <a:cubicBezTo>
                    <a:pt x="31009" y="1"/>
                    <a:pt x="29516" y="117"/>
                    <a:pt x="28032" y="117"/>
                  </a:cubicBezTo>
                  <a:lnTo>
                    <a:pt x="11991" y="117"/>
                  </a:lnTo>
                  <a:cubicBezTo>
                    <a:pt x="10641" y="117"/>
                    <a:pt x="9268" y="93"/>
                    <a:pt x="7894" y="93"/>
                  </a:cubicBezTo>
                  <a:cubicBezTo>
                    <a:pt x="7207" y="93"/>
                    <a:pt x="6520" y="99"/>
                    <a:pt x="5836" y="117"/>
                  </a:cubicBezTo>
                  <a:cubicBezTo>
                    <a:pt x="3278" y="197"/>
                    <a:pt x="241" y="2035"/>
                    <a:pt x="214" y="4913"/>
                  </a:cubicBezTo>
                  <a:lnTo>
                    <a:pt x="214" y="7604"/>
                  </a:lnTo>
                  <a:lnTo>
                    <a:pt x="214" y="46720"/>
                  </a:lnTo>
                  <a:cubicBezTo>
                    <a:pt x="214" y="49572"/>
                    <a:pt x="1" y="53568"/>
                    <a:pt x="2879" y="55300"/>
                  </a:cubicBezTo>
                  <a:cubicBezTo>
                    <a:pt x="3923" y="55924"/>
                    <a:pt x="5259" y="56066"/>
                    <a:pt x="6608" y="56066"/>
                  </a:cubicBezTo>
                  <a:cubicBezTo>
                    <a:pt x="7738" y="56066"/>
                    <a:pt x="8876" y="55967"/>
                    <a:pt x="9860" y="55967"/>
                  </a:cubicBezTo>
                  <a:lnTo>
                    <a:pt x="26620" y="55967"/>
                  </a:lnTo>
                  <a:cubicBezTo>
                    <a:pt x="28425" y="55967"/>
                    <a:pt x="30686" y="56240"/>
                    <a:pt x="32884" y="56240"/>
                  </a:cubicBezTo>
                  <a:cubicBezTo>
                    <a:pt x="34970" y="56240"/>
                    <a:pt x="37000" y="55994"/>
                    <a:pt x="38531" y="55034"/>
                  </a:cubicBezTo>
                  <a:cubicBezTo>
                    <a:pt x="39783" y="54235"/>
                    <a:pt x="40502" y="53409"/>
                    <a:pt x="40876" y="52423"/>
                  </a:cubicBezTo>
                  <a:cubicBezTo>
                    <a:pt x="41355" y="51304"/>
                    <a:pt x="41382" y="49998"/>
                    <a:pt x="41382" y="48372"/>
                  </a:cubicBezTo>
                  <a:lnTo>
                    <a:pt x="41382" y="21140"/>
                  </a:lnTo>
                  <a:cubicBezTo>
                    <a:pt x="41382" y="16557"/>
                    <a:pt x="41462" y="12001"/>
                    <a:pt x="41382" y="7418"/>
                  </a:cubicBezTo>
                  <a:cubicBezTo>
                    <a:pt x="41355" y="4913"/>
                    <a:pt x="40955" y="2808"/>
                    <a:pt x="38664" y="1423"/>
                  </a:cubicBezTo>
                  <a:cubicBezTo>
                    <a:pt x="36697" y="242"/>
                    <a:pt x="34609" y="1"/>
                    <a:pt x="32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267" name="Google Shape;267;p8"/>
          <p:cNvSpPr txBox="1">
            <a:spLocks noGrp="1"/>
          </p:cNvSpPr>
          <p:nvPr>
            <p:ph type="title"/>
          </p:nvPr>
        </p:nvSpPr>
        <p:spPr>
          <a:xfrm>
            <a:off x="725100" y="2658850"/>
            <a:ext cx="7717500" cy="12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8000">
                <a:solidFill>
                  <a:srgbClr val="FFFFFF"/>
                </a:solidFill>
                <a:latin typeface="Comic Sans MS" panose="030F0702030302020204" pitchFamily="66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210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9EDAD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37BDD8D2-6508-4AC6-A138-9F55AFB8B12E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/>
              <a:buNone/>
              <a:defRPr sz="2800">
                <a:solidFill>
                  <a:schemeClr val="accent6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/>
              <a:buChar char="●"/>
              <a:defRPr sz="1800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●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●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5" r:id="rId4"/>
    <p:sldLayoutId id="2147483658" r:id="rId5"/>
    <p:sldLayoutId id="2147483659" r:id="rId6"/>
    <p:sldLayoutId id="2147483664" r:id="rId7"/>
    <p:sldLayoutId id="2147483665" r:id="rId8"/>
    <p:sldLayoutId id="214748368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3.xml"/><Relationship Id="rId18" Type="http://schemas.openxmlformats.org/officeDocument/2006/relationships/oleObject" Target="../embeddings/oleObject2.bin"/><Relationship Id="rId3" Type="http://schemas.openxmlformats.org/officeDocument/2006/relationships/image" Target="../media/image25.png"/><Relationship Id="rId21" Type="http://schemas.openxmlformats.org/officeDocument/2006/relationships/image" Target="../media/image33.png"/><Relationship Id="rId7" Type="http://schemas.openxmlformats.org/officeDocument/2006/relationships/image" Target="../media/image27.png"/><Relationship Id="rId12" Type="http://schemas.openxmlformats.org/officeDocument/2006/relationships/image" Target="../media/image29.png"/><Relationship Id="rId17" Type="http://schemas.openxmlformats.org/officeDocument/2006/relationships/slide" Target="slide35.xml"/><Relationship Id="rId2" Type="http://schemas.openxmlformats.org/officeDocument/2006/relationships/slide" Target="slide28.xml"/><Relationship Id="rId16" Type="http://schemas.openxmlformats.org/officeDocument/2006/relationships/image" Target="../media/image31.png"/><Relationship Id="rId20" Type="http://schemas.openxmlformats.org/officeDocument/2006/relationships/slide" Target="slide36.xml"/><Relationship Id="rId1" Type="http://schemas.openxmlformats.org/officeDocument/2006/relationships/slideLayout" Target="../slideLayouts/slideLayout5.xml"/><Relationship Id="rId6" Type="http://schemas.openxmlformats.org/officeDocument/2006/relationships/slide" Target="slide30.xml"/><Relationship Id="rId11" Type="http://schemas.openxmlformats.org/officeDocument/2006/relationships/slide" Target="slide32.xml"/><Relationship Id="rId5" Type="http://schemas.openxmlformats.org/officeDocument/2006/relationships/image" Target="../media/image26.png"/><Relationship Id="rId15" Type="http://schemas.openxmlformats.org/officeDocument/2006/relationships/slide" Target="slide34.xml"/><Relationship Id="rId10" Type="http://schemas.openxmlformats.org/officeDocument/2006/relationships/image" Target="../media/image28.wmf"/><Relationship Id="rId19" Type="http://schemas.openxmlformats.org/officeDocument/2006/relationships/image" Target="../media/image32.wmf"/><Relationship Id="rId4" Type="http://schemas.openxmlformats.org/officeDocument/2006/relationships/slide" Target="slide29.xml"/><Relationship Id="rId9" Type="http://schemas.openxmlformats.org/officeDocument/2006/relationships/oleObject" Target="../embeddings/oleObject1.bin"/><Relationship Id="rId1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png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png"/><Relationship Id="rId4" Type="http://schemas.openxmlformats.org/officeDocument/2006/relationships/slide" Target="slide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png"/><Relationship Id="rId4" Type="http://schemas.openxmlformats.org/officeDocument/2006/relationships/slide" Target="slide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png"/><Relationship Id="rId4" Type="http://schemas.openxmlformats.org/officeDocument/2006/relationships/slide" Target="slide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png"/><Relationship Id="rId4" Type="http://schemas.openxmlformats.org/officeDocument/2006/relationships/slide" Target="slide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png"/><Relationship Id="rId4" Type="http://schemas.openxmlformats.org/officeDocument/2006/relationships/slide" Target="slid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slide" Target="slide26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slide" Target="slide26.xml"/><Relationship Id="rId4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png"/><Relationship Id="rId4" Type="http://schemas.openxmlformats.org/officeDocument/2006/relationships/slide" Target="slide2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41"/>
          <p:cNvGrpSpPr/>
          <p:nvPr/>
        </p:nvGrpSpPr>
        <p:grpSpPr>
          <a:xfrm>
            <a:off x="587701" y="2667921"/>
            <a:ext cx="3982513" cy="1984205"/>
            <a:chOff x="404850" y="2182975"/>
            <a:chExt cx="2230850" cy="1111475"/>
          </a:xfrm>
        </p:grpSpPr>
        <p:sp>
          <p:nvSpPr>
            <p:cNvPr id="1187" name="Google Shape;1187;p41"/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88" name="Google Shape;1188;p41"/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89" name="Google Shape;1189;p41"/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90" name="Google Shape;1190;p41"/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91" name="Google Shape;1191;p41"/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92" name="Google Shape;1192;p41"/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93" name="Google Shape;1193;p41"/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94" name="Google Shape;1194;p41"/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95" name="Google Shape;1195;p41"/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96" name="Google Shape;1196;p41"/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97" name="Google Shape;1197;p41"/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98" name="Google Shape;1198;p41"/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99" name="Google Shape;1199;p41"/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00" name="Google Shape;1200;p41"/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01" name="Google Shape;1201;p41"/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02" name="Google Shape;1202;p41"/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03" name="Google Shape;1203;p41"/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04" name="Google Shape;1204;p41"/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05" name="Google Shape;1205;p41"/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06" name="Google Shape;1206;p41"/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07" name="Google Shape;1207;p41"/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08" name="Google Shape;1208;p41"/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09" name="Google Shape;1209;p41"/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10" name="Google Shape;1210;p41"/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11" name="Google Shape;1211;p41"/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12" name="Google Shape;1212;p41"/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13" name="Google Shape;1213;p41"/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14" name="Google Shape;1214;p41"/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15" name="Google Shape;1215;p41"/>
          <p:cNvGrpSpPr/>
          <p:nvPr/>
        </p:nvGrpSpPr>
        <p:grpSpPr>
          <a:xfrm>
            <a:off x="4781489" y="527350"/>
            <a:ext cx="3981600" cy="4825719"/>
            <a:chOff x="666750" y="527350"/>
            <a:chExt cx="3981600" cy="4825719"/>
          </a:xfrm>
        </p:grpSpPr>
        <p:sp>
          <p:nvSpPr>
            <p:cNvPr id="1216" name="Google Shape;1216;p41"/>
            <p:cNvSpPr/>
            <p:nvPr/>
          </p:nvSpPr>
          <p:spPr>
            <a:xfrm>
              <a:off x="2484788" y="3718927"/>
              <a:ext cx="345525" cy="1634142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17" name="Google Shape;1217;p41"/>
            <p:cNvSpPr/>
            <p:nvPr/>
          </p:nvSpPr>
          <p:spPr>
            <a:xfrm>
              <a:off x="666750" y="527350"/>
              <a:ext cx="3981600" cy="3551700"/>
            </a:xfrm>
            <a:prstGeom prst="roundRect">
              <a:avLst>
                <a:gd name="adj" fmla="val 6436"/>
              </a:avLst>
            </a:pr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18" name="Google Shape;1218;p41"/>
            <p:cNvSpPr/>
            <p:nvPr/>
          </p:nvSpPr>
          <p:spPr>
            <a:xfrm>
              <a:off x="885150" y="722050"/>
              <a:ext cx="3544800" cy="3162300"/>
            </a:xfrm>
            <a:prstGeom prst="roundRect">
              <a:avLst>
                <a:gd name="adj" fmla="val 4539"/>
              </a:avLst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1219" name="Google Shape;1219;p41"/>
          <p:cNvSpPr txBox="1">
            <a:spLocks noGrp="1"/>
          </p:cNvSpPr>
          <p:nvPr>
            <p:ph type="ctrTitle"/>
          </p:nvPr>
        </p:nvSpPr>
        <p:spPr>
          <a:xfrm rot="302">
            <a:off x="4934249" y="781580"/>
            <a:ext cx="3625382" cy="17901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 b="1" dirty="0">
                <a:latin typeface="Comic Sans MS" panose="030F0702030302020204" pitchFamily="66" charset="0"/>
              </a:rPr>
              <a:t>In the city</a:t>
            </a:r>
            <a:endParaRPr sz="4800" b="1" dirty="0">
              <a:latin typeface="Comic Sans MS" panose="030F0702030302020204" pitchFamily="66" charset="0"/>
            </a:endParaRPr>
          </a:p>
        </p:txBody>
      </p:sp>
      <p:sp>
        <p:nvSpPr>
          <p:cNvPr id="1220" name="Google Shape;1220;p41"/>
          <p:cNvSpPr txBox="1">
            <a:spLocks noGrp="1"/>
          </p:cNvSpPr>
          <p:nvPr>
            <p:ph type="subTitle" idx="1"/>
          </p:nvPr>
        </p:nvSpPr>
        <p:spPr>
          <a:xfrm>
            <a:off x="5233889" y="2571750"/>
            <a:ext cx="3076800" cy="1054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ic Sans MS" panose="030F0702030302020204" pitchFamily="66" charset="0"/>
              </a:rPr>
              <a:t>Lesson 2 - Period 3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B7E739-0C3B-47FF-988D-56929526A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78" b="94083" l="4015" r="98905">
                        <a14:foregroundMark x1="50912" y1="24260" x2="32482" y2="39053"/>
                        <a14:foregroundMark x1="62044" y1="27219" x2="29745" y2="42604"/>
                        <a14:foregroundMark x1="67883" y1="30178" x2="45985" y2="62722"/>
                        <a14:foregroundMark x1="60401" y1="59172" x2="34489" y2="76726"/>
                        <a14:foregroundMark x1="65146" y1="46943" x2="48540" y2="67653"/>
                        <a14:foregroundMark x1="75730" y1="47140" x2="38321" y2="63511"/>
                        <a14:foregroundMark x1="60766" y1="37673" x2="29927" y2="60947"/>
                        <a14:foregroundMark x1="67518" y1="25049" x2="35036" y2="49901"/>
                        <a14:foregroundMark x1="60766" y1="45759" x2="56934" y2="76529"/>
                        <a14:foregroundMark x1="68613" y1="53649" x2="47263" y2="68245"/>
                        <a14:foregroundMark x1="12774" y1="9073" x2="28467" y2="9862"/>
                        <a14:foregroundMark x1="10401" y1="7298" x2="18431" y2="7298"/>
                        <a14:foregroundMark x1="8029" y1="6312" x2="8029" y2="6312"/>
                        <a14:foregroundMark x1="4197" y1="4142" x2="32482" y2="3156"/>
                        <a14:foregroundMark x1="51095" y1="2170" x2="53467" y2="2170"/>
                        <a14:foregroundMark x1="68431" y1="1972" x2="78650" y2="1972"/>
                        <a14:foregroundMark x1="85401" y1="5720" x2="91241" y2="45365"/>
                        <a14:foregroundMark x1="89051" y1="9467" x2="95985" y2="21499"/>
                        <a14:foregroundMark x1="87591" y1="4734" x2="93248" y2="20316"/>
                        <a14:foregroundMark x1="86131" y1="3945" x2="98540" y2="27416"/>
                        <a14:foregroundMark x1="98540" y1="27416" x2="96533" y2="41815"/>
                        <a14:foregroundMark x1="96533" y1="41815" x2="85949" y2="64892"/>
                        <a14:foregroundMark x1="85949" y1="64892" x2="74270" y2="75937"/>
                        <a14:foregroundMark x1="74270" y1="75937" x2="43796" y2="91716"/>
                        <a14:foregroundMark x1="43796" y1="91716" x2="22263" y2="87377"/>
                        <a14:foregroundMark x1="22263" y1="87377" x2="10036" y2="80276"/>
                        <a14:foregroundMark x1="4380" y1="75740" x2="25365" y2="88363"/>
                        <a14:foregroundMark x1="4015" y1="74162" x2="13504" y2="87968"/>
                        <a14:foregroundMark x1="13504" y1="87968" x2="40146" y2="92110"/>
                        <a14:foregroundMark x1="40146" y1="92110" x2="66241" y2="83629"/>
                        <a14:foregroundMark x1="66241" y1="83629" x2="70073" y2="81065"/>
                        <a14:foregroundMark x1="75365" y1="77120" x2="53832" y2="94083"/>
                        <a14:foregroundMark x1="79380" y1="73767" x2="51460" y2="90533"/>
                        <a14:foregroundMark x1="97628" y1="30178" x2="98905" y2="37475"/>
                        <a14:foregroundMark x1="64051" y1="28994" x2="57482" y2="374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8624" y="-27135"/>
            <a:ext cx="2185447" cy="20219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80D464B-AAB4-462F-9407-E5C7A5198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00" y="361950"/>
            <a:ext cx="7717800" cy="713400"/>
          </a:xfrm>
        </p:spPr>
        <p:txBody>
          <a:bodyPr>
            <a:noAutofit/>
          </a:bodyPr>
          <a:lstStyle/>
          <a:p>
            <a:r>
              <a:rPr lang="en-US" sz="4800" b="1" dirty="0"/>
              <a:t>cinema</a:t>
            </a:r>
          </a:p>
        </p:txBody>
      </p:sp>
      <p:pic>
        <p:nvPicPr>
          <p:cNvPr id="19460" name="Picture 4" descr="Cartoon Cinema Concept Interior Card Poster Vector Stock Illustration -  Download Image Now - iStock">
            <a:extLst>
              <a:ext uri="{FF2B5EF4-FFF2-40B4-BE49-F238E27FC236}">
                <a16:creationId xmlns:a16="http://schemas.microsoft.com/office/drawing/2014/main" id="{2F9B6250-47B8-4B85-A08A-9D5F7E349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276350"/>
            <a:ext cx="4953000" cy="360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90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8DCC512-E244-475A-8768-A56C06F46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</p:spPr>
        <p:txBody>
          <a:bodyPr>
            <a:noAutofit/>
          </a:bodyPr>
          <a:lstStyle/>
          <a:p>
            <a:r>
              <a:rPr lang="en-US" sz="4800" b="1" dirty="0"/>
              <a:t>bookshop</a:t>
            </a:r>
          </a:p>
        </p:txBody>
      </p:sp>
      <p:pic>
        <p:nvPicPr>
          <p:cNvPr id="18434" name="Picture 2" descr="Book Shop Vector Art, Icons, and Graphics for Free Download">
            <a:extLst>
              <a:ext uri="{FF2B5EF4-FFF2-40B4-BE49-F238E27FC236}">
                <a16:creationId xmlns:a16="http://schemas.microsoft.com/office/drawing/2014/main" id="{7E6BA068-0AFA-426F-8B2C-93A1F89AF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2" y="1276350"/>
            <a:ext cx="5197475" cy="363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38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3" name="Google Shape;2283;p58"/>
          <p:cNvGrpSpPr/>
          <p:nvPr/>
        </p:nvGrpSpPr>
        <p:grpSpPr>
          <a:xfrm>
            <a:off x="-1575791" y="3738283"/>
            <a:ext cx="3623570" cy="1805480"/>
            <a:chOff x="404850" y="2182975"/>
            <a:chExt cx="2230850" cy="1111475"/>
          </a:xfrm>
        </p:grpSpPr>
        <p:sp>
          <p:nvSpPr>
            <p:cNvPr id="2284" name="Google Shape;2284;p58"/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5" name="Google Shape;2285;p58"/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6" name="Google Shape;2286;p58"/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7" name="Google Shape;2287;p58"/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8" name="Google Shape;2288;p58"/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9" name="Google Shape;2289;p58"/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0" name="Google Shape;2290;p58"/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1" name="Google Shape;2291;p58"/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2" name="Google Shape;2292;p58"/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3" name="Google Shape;2293;p58"/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4" name="Google Shape;2294;p58"/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5" name="Google Shape;2295;p58"/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6" name="Google Shape;2296;p58"/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7" name="Google Shape;2297;p58"/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8" name="Google Shape;2298;p58"/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9" name="Google Shape;2299;p58"/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0" name="Google Shape;2300;p58"/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1" name="Google Shape;2301;p58"/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2" name="Google Shape;2302;p58"/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3" name="Google Shape;2303;p58"/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4" name="Google Shape;2304;p58"/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5" name="Google Shape;2305;p58"/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6" name="Google Shape;2306;p58"/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7" name="Google Shape;2307;p58"/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8" name="Google Shape;2308;p58"/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9" name="Google Shape;2309;p58"/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10" name="Google Shape;2310;p58"/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11" name="Google Shape;2311;p58"/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12" name="Google Shape;2312;p58"/>
          <p:cNvGrpSpPr/>
          <p:nvPr/>
        </p:nvGrpSpPr>
        <p:grpSpPr>
          <a:xfrm>
            <a:off x="4067832" y="660700"/>
            <a:ext cx="3981600" cy="4825738"/>
            <a:chOff x="4239282" y="527350"/>
            <a:chExt cx="3981600" cy="4825738"/>
          </a:xfrm>
        </p:grpSpPr>
        <p:sp>
          <p:nvSpPr>
            <p:cNvPr id="2313" name="Google Shape;2313;p58"/>
            <p:cNvSpPr/>
            <p:nvPr/>
          </p:nvSpPr>
          <p:spPr>
            <a:xfrm>
              <a:off x="6057332" y="2822878"/>
              <a:ext cx="345497" cy="2530210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14" name="Google Shape;2314;p58"/>
            <p:cNvSpPr/>
            <p:nvPr/>
          </p:nvSpPr>
          <p:spPr>
            <a:xfrm>
              <a:off x="4239282" y="527350"/>
              <a:ext cx="3981600" cy="2530200"/>
            </a:xfrm>
            <a:prstGeom prst="roundRect">
              <a:avLst>
                <a:gd name="adj" fmla="val 643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15" name="Google Shape;2315;p58"/>
            <p:cNvSpPr/>
            <p:nvPr/>
          </p:nvSpPr>
          <p:spPr>
            <a:xfrm>
              <a:off x="4371975" y="628650"/>
              <a:ext cx="3733800" cy="2314200"/>
            </a:xfrm>
            <a:prstGeom prst="roundRect">
              <a:avLst>
                <a:gd name="adj" fmla="val 2881"/>
              </a:avLst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grpSp>
          <p:nvGrpSpPr>
            <p:cNvPr id="2316" name="Google Shape;2316;p58"/>
            <p:cNvGrpSpPr/>
            <p:nvPr/>
          </p:nvGrpSpPr>
          <p:grpSpPr>
            <a:xfrm>
              <a:off x="4239282" y="3133725"/>
              <a:ext cx="3981600" cy="1209600"/>
              <a:chOff x="4239282" y="3133725"/>
              <a:chExt cx="3981600" cy="1209600"/>
            </a:xfrm>
          </p:grpSpPr>
          <p:sp>
            <p:nvSpPr>
              <p:cNvPr id="2317" name="Google Shape;2317;p58"/>
              <p:cNvSpPr/>
              <p:nvPr/>
            </p:nvSpPr>
            <p:spPr>
              <a:xfrm>
                <a:off x="4239282" y="3133725"/>
                <a:ext cx="3981600" cy="1209600"/>
              </a:xfrm>
              <a:prstGeom prst="roundRect">
                <a:avLst>
                  <a:gd name="adj" fmla="val 12545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2318" name="Google Shape;2318;p58"/>
              <p:cNvSpPr/>
              <p:nvPr/>
            </p:nvSpPr>
            <p:spPr>
              <a:xfrm>
                <a:off x="4368282" y="3248325"/>
                <a:ext cx="3723600" cy="980400"/>
              </a:xfrm>
              <a:prstGeom prst="roundRect">
                <a:avLst>
                  <a:gd name="adj" fmla="val 4656"/>
                </a:avLst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2319" name="Google Shape;2319;p58"/>
          <p:cNvGrpSpPr/>
          <p:nvPr/>
        </p:nvGrpSpPr>
        <p:grpSpPr>
          <a:xfrm>
            <a:off x="923118" y="1009678"/>
            <a:ext cx="3015276" cy="4152932"/>
            <a:chOff x="1632175" y="1428591"/>
            <a:chExt cx="1171800" cy="1613917"/>
          </a:xfrm>
        </p:grpSpPr>
        <p:sp>
          <p:nvSpPr>
            <p:cNvPr id="2320" name="Google Shape;2320;p58"/>
            <p:cNvSpPr/>
            <p:nvPr/>
          </p:nvSpPr>
          <p:spPr>
            <a:xfrm>
              <a:off x="2189505" y="2348322"/>
              <a:ext cx="57144" cy="694187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21" name="Google Shape;2321;p58"/>
            <p:cNvSpPr/>
            <p:nvPr/>
          </p:nvSpPr>
          <p:spPr>
            <a:xfrm rot="2700000">
              <a:off x="1803781" y="1600197"/>
              <a:ext cx="828588" cy="828588"/>
            </a:xfrm>
            <a:prstGeom prst="roundRect">
              <a:avLst>
                <a:gd name="adj" fmla="val 804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22" name="Google Shape;2322;p58"/>
            <p:cNvSpPr/>
            <p:nvPr/>
          </p:nvSpPr>
          <p:spPr>
            <a:xfrm rot="2700000">
              <a:off x="1824278" y="1623825"/>
              <a:ext cx="781494" cy="781494"/>
            </a:xfrm>
            <a:prstGeom prst="roundRect">
              <a:avLst>
                <a:gd name="adj" fmla="val 6259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2323" name="Google Shape;2323;p58"/>
          <p:cNvSpPr txBox="1">
            <a:spLocks noGrp="1"/>
          </p:cNvSpPr>
          <p:nvPr>
            <p:ph type="title" idx="2"/>
          </p:nvPr>
        </p:nvSpPr>
        <p:spPr>
          <a:xfrm>
            <a:off x="1475207" y="1855534"/>
            <a:ext cx="1895400" cy="14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800" dirty="0"/>
              <a:t>02</a:t>
            </a:r>
            <a:endParaRPr dirty="0"/>
          </a:p>
        </p:txBody>
      </p:sp>
      <p:sp>
        <p:nvSpPr>
          <p:cNvPr id="2324" name="Google Shape;2324;p58"/>
          <p:cNvSpPr txBox="1">
            <a:spLocks noGrp="1"/>
          </p:cNvSpPr>
          <p:nvPr>
            <p:ph type="subTitle" idx="1"/>
          </p:nvPr>
        </p:nvSpPr>
        <p:spPr>
          <a:xfrm>
            <a:off x="4638675" y="3566326"/>
            <a:ext cx="28575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800" dirty="0"/>
              <a:t>Activity 1</a:t>
            </a:r>
            <a:endParaRPr sz="2800" dirty="0"/>
          </a:p>
        </p:txBody>
      </p:sp>
      <p:sp>
        <p:nvSpPr>
          <p:cNvPr id="2325" name="Google Shape;2325;p58"/>
          <p:cNvSpPr txBox="1">
            <a:spLocks noGrp="1"/>
          </p:cNvSpPr>
          <p:nvPr>
            <p:ph type="title"/>
          </p:nvPr>
        </p:nvSpPr>
        <p:spPr>
          <a:xfrm>
            <a:off x="4196832" y="1208550"/>
            <a:ext cx="3723600" cy="14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5000" dirty="0">
                <a:latin typeface="Comic Sans MS" panose="030F0702030302020204" pitchFamily="66" charset="0"/>
              </a:rPr>
              <a:t>Look, listen and repeat.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A4746-E6EA-40FA-9ECE-4872E94F0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What do they want to buy?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27E5ABF-FFBE-441E-8954-20593ABEE608}"/>
              </a:ext>
            </a:extLst>
          </p:cNvPr>
          <p:cNvSpPr txBox="1">
            <a:spLocks/>
          </p:cNvSpPr>
          <p:nvPr/>
        </p:nvSpPr>
        <p:spPr>
          <a:xfrm>
            <a:off x="914400" y="370638"/>
            <a:ext cx="77178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/>
              <a:buNone/>
              <a:defRPr sz="3800" b="0" i="0" u="none" strike="noStrike" cap="none">
                <a:solidFill>
                  <a:srgbClr val="3B3B3B"/>
                </a:solidFill>
                <a:latin typeface="Comic Sans MS" panose="030F0702030302020204" pitchFamily="66" charset="0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/>
              <a:t>Where can they buy it?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A2D6C7D-8331-43CC-B513-DF42BAE1DA21}"/>
              </a:ext>
            </a:extLst>
          </p:cNvPr>
          <p:cNvSpPr txBox="1">
            <a:spLocks/>
          </p:cNvSpPr>
          <p:nvPr/>
        </p:nvSpPr>
        <p:spPr>
          <a:xfrm>
            <a:off x="914400" y="349181"/>
            <a:ext cx="77178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/>
              <a:buNone/>
              <a:defRPr sz="3800" b="0" i="0" u="none" strike="noStrike" cap="none">
                <a:solidFill>
                  <a:srgbClr val="3B3B3B"/>
                </a:solidFill>
                <a:latin typeface="Comic Sans MS" panose="030F0702030302020204" pitchFamily="66" charset="0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/>
              <a:t>Look and guess.</a:t>
            </a:r>
          </a:p>
        </p:txBody>
      </p:sp>
      <p:pic>
        <p:nvPicPr>
          <p:cNvPr id="6" name="Track 67">
            <a:hlinkClick r:id="" action="ppaction://media"/>
            <a:extLst>
              <a:ext uri="{FF2B5EF4-FFF2-40B4-BE49-F238E27FC236}">
                <a16:creationId xmlns:a16="http://schemas.microsoft.com/office/drawing/2014/main" id="{A25DAA9D-D532-4ED8-A457-CBCFA20452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" y="1200150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23606"/>
            <a:ext cx="9144000" cy="285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2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69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D3829-9645-4ACE-A56F-0E270CB2B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Listen and repeat</a:t>
            </a:r>
          </a:p>
        </p:txBody>
      </p:sp>
      <p:pic>
        <p:nvPicPr>
          <p:cNvPr id="4" name="Track 67">
            <a:hlinkClick r:id="" action="ppaction://media"/>
            <a:extLst>
              <a:ext uri="{FF2B5EF4-FFF2-40B4-BE49-F238E27FC236}">
                <a16:creationId xmlns:a16="http://schemas.microsoft.com/office/drawing/2014/main" id="{28463E9E-E075-435E-91C6-C118E001664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364.406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15200" y="484225"/>
            <a:ext cx="406400" cy="40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2792" y="1044125"/>
            <a:ext cx="6039852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6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48AA7F-1B6D-411D-B2C7-5A0F2AF01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300" y="133350"/>
            <a:ext cx="7717800" cy="713400"/>
          </a:xfrm>
        </p:spPr>
        <p:txBody>
          <a:bodyPr>
            <a:noAutofit/>
          </a:bodyPr>
          <a:lstStyle/>
          <a:p>
            <a:r>
              <a:rPr lang="en-US" sz="4000" b="1" dirty="0"/>
              <a:t>Listen and repeat</a:t>
            </a:r>
          </a:p>
        </p:txBody>
      </p:sp>
      <p:pic>
        <p:nvPicPr>
          <p:cNvPr id="5" name="Track 67">
            <a:hlinkClick r:id="" action="ppaction://media"/>
            <a:extLst>
              <a:ext uri="{FF2B5EF4-FFF2-40B4-BE49-F238E27FC236}">
                <a16:creationId xmlns:a16="http://schemas.microsoft.com/office/drawing/2014/main" id="{FDD69492-7751-4B39-B8D9-2E220C14D2A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72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7600" y="440350"/>
            <a:ext cx="406400" cy="406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5075" y="846750"/>
            <a:ext cx="6638925" cy="419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6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8" name="Google Shape;1848;p49"/>
          <p:cNvGrpSpPr/>
          <p:nvPr/>
        </p:nvGrpSpPr>
        <p:grpSpPr>
          <a:xfrm>
            <a:off x="943632" y="660700"/>
            <a:ext cx="3981600" cy="4825738"/>
            <a:chOff x="4239282" y="527350"/>
            <a:chExt cx="3981600" cy="4825738"/>
          </a:xfrm>
        </p:grpSpPr>
        <p:sp>
          <p:nvSpPr>
            <p:cNvPr id="1849" name="Google Shape;1849;p49"/>
            <p:cNvSpPr/>
            <p:nvPr/>
          </p:nvSpPr>
          <p:spPr>
            <a:xfrm>
              <a:off x="6057332" y="2822878"/>
              <a:ext cx="345497" cy="2530210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50" name="Google Shape;1850;p49"/>
            <p:cNvSpPr/>
            <p:nvPr/>
          </p:nvSpPr>
          <p:spPr>
            <a:xfrm>
              <a:off x="4239282" y="527350"/>
              <a:ext cx="3981600" cy="2530200"/>
            </a:xfrm>
            <a:prstGeom prst="roundRect">
              <a:avLst>
                <a:gd name="adj" fmla="val 643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51" name="Google Shape;1851;p49"/>
            <p:cNvSpPr/>
            <p:nvPr/>
          </p:nvSpPr>
          <p:spPr>
            <a:xfrm>
              <a:off x="4371975" y="628650"/>
              <a:ext cx="3733800" cy="2314200"/>
            </a:xfrm>
            <a:prstGeom prst="roundRect">
              <a:avLst>
                <a:gd name="adj" fmla="val 2881"/>
              </a:avLst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grpSp>
          <p:nvGrpSpPr>
            <p:cNvPr id="1852" name="Google Shape;1852;p49"/>
            <p:cNvGrpSpPr/>
            <p:nvPr/>
          </p:nvGrpSpPr>
          <p:grpSpPr>
            <a:xfrm>
              <a:off x="4239282" y="3133725"/>
              <a:ext cx="3981600" cy="1209600"/>
              <a:chOff x="4239282" y="3133725"/>
              <a:chExt cx="3981600" cy="1209600"/>
            </a:xfrm>
          </p:grpSpPr>
          <p:sp>
            <p:nvSpPr>
              <p:cNvPr id="1853" name="Google Shape;1853;p49"/>
              <p:cNvSpPr/>
              <p:nvPr/>
            </p:nvSpPr>
            <p:spPr>
              <a:xfrm>
                <a:off x="4239282" y="3133725"/>
                <a:ext cx="3981600" cy="1209600"/>
              </a:xfrm>
              <a:prstGeom prst="roundRect">
                <a:avLst>
                  <a:gd name="adj" fmla="val 12545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854" name="Google Shape;1854;p49"/>
              <p:cNvSpPr/>
              <p:nvPr/>
            </p:nvSpPr>
            <p:spPr>
              <a:xfrm>
                <a:off x="4368282" y="3248325"/>
                <a:ext cx="3723600" cy="980400"/>
              </a:xfrm>
              <a:prstGeom prst="roundRect">
                <a:avLst>
                  <a:gd name="adj" fmla="val 4656"/>
                </a:avLst>
              </a:prstGeom>
              <a:solidFill>
                <a:schemeClr val="accent4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1855" name="Google Shape;1855;p49"/>
          <p:cNvGrpSpPr/>
          <p:nvPr/>
        </p:nvGrpSpPr>
        <p:grpSpPr>
          <a:xfrm>
            <a:off x="5266518" y="1009678"/>
            <a:ext cx="3015276" cy="4152932"/>
            <a:chOff x="1632175" y="1428591"/>
            <a:chExt cx="1171800" cy="1613917"/>
          </a:xfrm>
        </p:grpSpPr>
        <p:sp>
          <p:nvSpPr>
            <p:cNvPr id="1856" name="Google Shape;1856;p49"/>
            <p:cNvSpPr/>
            <p:nvPr/>
          </p:nvSpPr>
          <p:spPr>
            <a:xfrm>
              <a:off x="2189505" y="2348322"/>
              <a:ext cx="57144" cy="694187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57" name="Google Shape;1857;p49"/>
            <p:cNvSpPr/>
            <p:nvPr/>
          </p:nvSpPr>
          <p:spPr>
            <a:xfrm rot="2700000">
              <a:off x="1803781" y="1600197"/>
              <a:ext cx="828588" cy="828588"/>
            </a:xfrm>
            <a:prstGeom prst="roundRect">
              <a:avLst>
                <a:gd name="adj" fmla="val 804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58" name="Google Shape;1858;p49"/>
            <p:cNvSpPr/>
            <p:nvPr/>
          </p:nvSpPr>
          <p:spPr>
            <a:xfrm rot="2700000">
              <a:off x="1824278" y="1623825"/>
              <a:ext cx="781494" cy="781494"/>
            </a:xfrm>
            <a:prstGeom prst="roundRect">
              <a:avLst>
                <a:gd name="adj" fmla="val 6259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1859" name="Google Shape;1859;p49"/>
          <p:cNvSpPr txBox="1">
            <a:spLocks noGrp="1"/>
          </p:cNvSpPr>
          <p:nvPr>
            <p:ph type="title"/>
          </p:nvPr>
        </p:nvSpPr>
        <p:spPr>
          <a:xfrm>
            <a:off x="1062432" y="769479"/>
            <a:ext cx="3733800" cy="23126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5000" dirty="0"/>
              <a:t>Listen, point and say.</a:t>
            </a:r>
          </a:p>
        </p:txBody>
      </p:sp>
      <p:sp>
        <p:nvSpPr>
          <p:cNvPr id="1860" name="Google Shape;1860;p49"/>
          <p:cNvSpPr txBox="1">
            <a:spLocks noGrp="1"/>
          </p:cNvSpPr>
          <p:nvPr>
            <p:ph type="subTitle" idx="1"/>
          </p:nvPr>
        </p:nvSpPr>
        <p:spPr>
          <a:xfrm>
            <a:off x="1500582" y="3594925"/>
            <a:ext cx="28575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/>
              <a:t>Activity 2</a:t>
            </a:r>
            <a:endParaRPr sz="2800" dirty="0"/>
          </a:p>
        </p:txBody>
      </p:sp>
      <p:sp>
        <p:nvSpPr>
          <p:cNvPr id="1861" name="Google Shape;1861;p49"/>
          <p:cNvSpPr txBox="1">
            <a:spLocks noGrp="1"/>
          </p:cNvSpPr>
          <p:nvPr>
            <p:ph type="title" idx="2"/>
          </p:nvPr>
        </p:nvSpPr>
        <p:spPr>
          <a:xfrm>
            <a:off x="5826455" y="1812054"/>
            <a:ext cx="1895400" cy="14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800" dirty="0"/>
              <a:t>03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465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72E0A-C2D5-457A-80DF-4CCE56231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B9F02D2-A061-4DF7-90BB-961764B10A7D}"/>
              </a:ext>
            </a:extLst>
          </p:cNvPr>
          <p:cNvSpPr/>
          <p:nvPr/>
        </p:nvSpPr>
        <p:spPr>
          <a:xfrm>
            <a:off x="124975" y="213175"/>
            <a:ext cx="8305800" cy="910775"/>
          </a:xfrm>
          <a:prstGeom prst="wedgeRoundRectCallout">
            <a:avLst>
              <a:gd name="adj1" fmla="val -52523"/>
              <a:gd name="adj2" fmla="val 720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17A017E-9A79-4D05-B9F2-77117A353B42}"/>
              </a:ext>
            </a:extLst>
          </p:cNvPr>
          <p:cNvSpPr txBox="1">
            <a:spLocks/>
          </p:cNvSpPr>
          <p:nvPr/>
        </p:nvSpPr>
        <p:spPr>
          <a:xfrm>
            <a:off x="-18448" y="232037"/>
            <a:ext cx="88500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/>
              <a:buNone/>
              <a:defRPr sz="3800" b="0" i="0" u="none" strike="noStrike" cap="none">
                <a:solidFill>
                  <a:srgbClr val="3B3B3B"/>
                </a:solidFill>
                <a:latin typeface="Comic Sans MS" panose="030F0702030302020204" pitchFamily="66" charset="0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/>
              <a:t>How can I get to the ………………?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E216861-8C50-44F9-A80F-B4C2DC1F4F5E}"/>
              </a:ext>
            </a:extLst>
          </p:cNvPr>
          <p:cNvSpPr/>
          <p:nvPr/>
        </p:nvSpPr>
        <p:spPr>
          <a:xfrm>
            <a:off x="2171700" y="4329033"/>
            <a:ext cx="4686300" cy="71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727BE3B-F627-4528-A932-608385AABB42}"/>
              </a:ext>
            </a:extLst>
          </p:cNvPr>
          <p:cNvSpPr txBox="1">
            <a:spLocks/>
          </p:cNvSpPr>
          <p:nvPr/>
        </p:nvSpPr>
        <p:spPr>
          <a:xfrm>
            <a:off x="720927" y="4329033"/>
            <a:ext cx="77178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/>
              <a:buNone/>
              <a:defRPr sz="3800" b="0" i="0" u="none" strike="noStrike" cap="none">
                <a:solidFill>
                  <a:srgbClr val="3B3B3B"/>
                </a:solidFill>
                <a:latin typeface="Comic Sans MS" panose="030F0702030302020204" pitchFamily="66" charset="0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>
                <a:solidFill>
                  <a:srgbClr val="C00000"/>
                </a:solidFill>
              </a:rPr>
              <a:t>Go straight.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A65B0AE-6E1D-49C2-9B7B-188954112BBD}"/>
              </a:ext>
            </a:extLst>
          </p:cNvPr>
          <p:cNvSpPr txBox="1">
            <a:spLocks/>
          </p:cNvSpPr>
          <p:nvPr/>
        </p:nvSpPr>
        <p:spPr>
          <a:xfrm>
            <a:off x="5562600" y="244350"/>
            <a:ext cx="2514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/>
              <a:buNone/>
              <a:defRPr sz="3800" b="0" i="0" u="none" strike="noStrike" cap="none">
                <a:solidFill>
                  <a:srgbClr val="3B3B3B"/>
                </a:solidFill>
                <a:latin typeface="Comic Sans MS" panose="030F0702030302020204" pitchFamily="66" charset="0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>
                <a:solidFill>
                  <a:srgbClr val="C00000"/>
                </a:solidFill>
              </a:rPr>
              <a:t>bookshop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1309044"/>
            <a:ext cx="4381500" cy="29009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013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B47D6FBF-5657-4D76-9D57-A7C19E4A5DF0}"/>
              </a:ext>
            </a:extLst>
          </p:cNvPr>
          <p:cNvSpPr/>
          <p:nvPr/>
        </p:nvSpPr>
        <p:spPr>
          <a:xfrm>
            <a:off x="0" y="133350"/>
            <a:ext cx="8305800" cy="910775"/>
          </a:xfrm>
          <a:prstGeom prst="wedgeRoundRectCallout">
            <a:avLst>
              <a:gd name="adj1" fmla="val -52523"/>
              <a:gd name="adj2" fmla="val 720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676BF3A-CEDE-44F9-8F0C-6FB7A07BE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5600" y="232037"/>
            <a:ext cx="8850000" cy="713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How can I get to the …………………………?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A13793-DC06-45ED-BC64-4CCBB278CB97}"/>
              </a:ext>
            </a:extLst>
          </p:cNvPr>
          <p:cNvSpPr/>
          <p:nvPr/>
        </p:nvSpPr>
        <p:spPr>
          <a:xfrm>
            <a:off x="2228850" y="4289553"/>
            <a:ext cx="4686300" cy="71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ADA6D3A-DCA1-415F-A362-D1F98F910BAC}"/>
              </a:ext>
            </a:extLst>
          </p:cNvPr>
          <p:cNvSpPr txBox="1">
            <a:spLocks/>
          </p:cNvSpPr>
          <p:nvPr/>
        </p:nvSpPr>
        <p:spPr>
          <a:xfrm>
            <a:off x="713100" y="4289553"/>
            <a:ext cx="77178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/>
              <a:buNone/>
              <a:defRPr sz="3800" b="0" i="0" u="none" strike="noStrike" cap="none">
                <a:solidFill>
                  <a:srgbClr val="3B3B3B"/>
                </a:solidFill>
                <a:latin typeface="Comic Sans MS" panose="030F0702030302020204" pitchFamily="66" charset="0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>
                <a:solidFill>
                  <a:srgbClr val="C00000"/>
                </a:solidFill>
              </a:rPr>
              <a:t>Turn right.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DFC3EFD-AAC6-4073-9C6A-1C005A6ED43F}"/>
              </a:ext>
            </a:extLst>
          </p:cNvPr>
          <p:cNvSpPr txBox="1">
            <a:spLocks/>
          </p:cNvSpPr>
          <p:nvPr/>
        </p:nvSpPr>
        <p:spPr>
          <a:xfrm>
            <a:off x="2514600" y="245828"/>
            <a:ext cx="77178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/>
              <a:buNone/>
              <a:defRPr sz="3800" b="0" i="0" u="none" strike="noStrike" cap="none">
                <a:solidFill>
                  <a:srgbClr val="3B3B3B"/>
                </a:solidFill>
                <a:latin typeface="Comic Sans MS" panose="030F0702030302020204" pitchFamily="66" charset="0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>
                <a:solidFill>
                  <a:srgbClr val="C00000"/>
                </a:solidFill>
              </a:rPr>
              <a:t>supermarket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579" y="1139821"/>
            <a:ext cx="4648200" cy="30510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097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B534C-AF0A-4DD5-A99F-3AE69424C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0F74B213-A65C-42EA-8B1D-D6221D892384}"/>
              </a:ext>
            </a:extLst>
          </p:cNvPr>
          <p:cNvSpPr/>
          <p:nvPr/>
        </p:nvSpPr>
        <p:spPr>
          <a:xfrm>
            <a:off x="124975" y="213175"/>
            <a:ext cx="8305800" cy="910775"/>
          </a:xfrm>
          <a:prstGeom prst="wedgeRoundRectCallout">
            <a:avLst>
              <a:gd name="adj1" fmla="val -52523"/>
              <a:gd name="adj2" fmla="val 720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B9697CF-9C6F-44C5-93FF-3608446562C3}"/>
              </a:ext>
            </a:extLst>
          </p:cNvPr>
          <p:cNvSpPr txBox="1">
            <a:spLocks/>
          </p:cNvSpPr>
          <p:nvPr/>
        </p:nvSpPr>
        <p:spPr>
          <a:xfrm>
            <a:off x="-18448" y="232037"/>
            <a:ext cx="88500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/>
              <a:buNone/>
              <a:defRPr sz="3800" b="0" i="0" u="none" strike="noStrike" cap="none">
                <a:solidFill>
                  <a:srgbClr val="3B3B3B"/>
                </a:solidFill>
                <a:latin typeface="Comic Sans MS" panose="030F0702030302020204" pitchFamily="66" charset="0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/>
              <a:t>How can I get to the ………………?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CE1F94D-EB3C-42BE-83AC-C4D5385BD703}"/>
              </a:ext>
            </a:extLst>
          </p:cNvPr>
          <p:cNvSpPr/>
          <p:nvPr/>
        </p:nvSpPr>
        <p:spPr>
          <a:xfrm>
            <a:off x="1928201" y="4279242"/>
            <a:ext cx="4699348" cy="71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17B84F4-B00B-4F66-B594-A78DB5FEA5EC}"/>
              </a:ext>
            </a:extLst>
          </p:cNvPr>
          <p:cNvSpPr txBox="1">
            <a:spLocks/>
          </p:cNvSpPr>
          <p:nvPr/>
        </p:nvSpPr>
        <p:spPr>
          <a:xfrm>
            <a:off x="418975" y="4279242"/>
            <a:ext cx="77178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/>
              <a:buNone/>
              <a:defRPr sz="3800" b="0" i="0" u="none" strike="noStrike" cap="none">
                <a:solidFill>
                  <a:srgbClr val="3B3B3B"/>
                </a:solidFill>
                <a:latin typeface="Comic Sans MS" panose="030F0702030302020204" pitchFamily="66" charset="0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>
                <a:solidFill>
                  <a:srgbClr val="C00000"/>
                </a:solidFill>
              </a:rPr>
              <a:t>Turn left.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138A516-B05A-428A-8667-15B364475CF8}"/>
              </a:ext>
            </a:extLst>
          </p:cNvPr>
          <p:cNvSpPr txBox="1">
            <a:spLocks/>
          </p:cNvSpPr>
          <p:nvPr/>
        </p:nvSpPr>
        <p:spPr>
          <a:xfrm>
            <a:off x="5562600" y="244350"/>
            <a:ext cx="2514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/>
              <a:buNone/>
              <a:defRPr sz="3800" b="0" i="0" u="none" strike="noStrike" cap="none">
                <a:solidFill>
                  <a:srgbClr val="3B3B3B"/>
                </a:solidFill>
                <a:latin typeface="Comic Sans MS" panose="030F0702030302020204" pitchFamily="66" charset="0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>
                <a:solidFill>
                  <a:srgbClr val="C00000"/>
                </a:solidFill>
              </a:rPr>
              <a:t>cinema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250494"/>
            <a:ext cx="4410998" cy="2880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8828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458;p44">
            <a:extLst>
              <a:ext uri="{FF2B5EF4-FFF2-40B4-BE49-F238E27FC236}">
                <a16:creationId xmlns:a16="http://schemas.microsoft.com/office/drawing/2014/main" id="{C4C335E9-D285-C57A-16F8-39A7F2BE68D6}"/>
              </a:ext>
            </a:extLst>
          </p:cNvPr>
          <p:cNvGrpSpPr/>
          <p:nvPr/>
        </p:nvGrpSpPr>
        <p:grpSpPr>
          <a:xfrm>
            <a:off x="4582123" y="261908"/>
            <a:ext cx="731520" cy="640080"/>
            <a:chOff x="5630139" y="665700"/>
            <a:chExt cx="708600" cy="613800"/>
          </a:xfrm>
        </p:grpSpPr>
        <p:sp>
          <p:nvSpPr>
            <p:cNvPr id="3" name="Google Shape;1459;p44">
              <a:extLst>
                <a:ext uri="{FF2B5EF4-FFF2-40B4-BE49-F238E27FC236}">
                  <a16:creationId xmlns:a16="http://schemas.microsoft.com/office/drawing/2014/main" id="{0B63CF9A-C866-6CE7-AE06-EAABDA3A5A6B}"/>
                </a:ext>
              </a:extLst>
            </p:cNvPr>
            <p:cNvSpPr/>
            <p:nvPr/>
          </p:nvSpPr>
          <p:spPr>
            <a:xfrm>
              <a:off x="5630139" y="665700"/>
              <a:ext cx="708600" cy="613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4" name="Google Shape;1460;p44">
              <a:extLst>
                <a:ext uri="{FF2B5EF4-FFF2-40B4-BE49-F238E27FC236}">
                  <a16:creationId xmlns:a16="http://schemas.microsoft.com/office/drawing/2014/main" id="{9170AC60-3D94-3C16-EDD8-0E8B06410918}"/>
                </a:ext>
              </a:extLst>
            </p:cNvPr>
            <p:cNvSpPr/>
            <p:nvPr/>
          </p:nvSpPr>
          <p:spPr>
            <a:xfrm>
              <a:off x="5666900" y="697500"/>
              <a:ext cx="635100" cy="550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1455" name="Google Shape;1455;p44"/>
          <p:cNvSpPr/>
          <p:nvPr/>
        </p:nvSpPr>
        <p:spPr>
          <a:xfrm>
            <a:off x="4689191" y="2079364"/>
            <a:ext cx="624452" cy="641374"/>
          </a:xfrm>
          <a:prstGeom prst="roundRect">
            <a:avLst>
              <a:gd name="adj" fmla="val 9990"/>
            </a:avLst>
          </a:prstGeom>
          <a:solidFill>
            <a:schemeClr val="accent2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456" name="Google Shape;1456;p44"/>
          <p:cNvSpPr/>
          <p:nvPr/>
        </p:nvSpPr>
        <p:spPr>
          <a:xfrm>
            <a:off x="6887359" y="221041"/>
            <a:ext cx="642621" cy="64008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grpSp>
        <p:nvGrpSpPr>
          <p:cNvPr id="1461" name="Google Shape;1461;p44"/>
          <p:cNvGrpSpPr/>
          <p:nvPr/>
        </p:nvGrpSpPr>
        <p:grpSpPr>
          <a:xfrm>
            <a:off x="396953" y="678755"/>
            <a:ext cx="3241668" cy="4464741"/>
            <a:chOff x="1632175" y="1428591"/>
            <a:chExt cx="1171800" cy="1613917"/>
          </a:xfrm>
        </p:grpSpPr>
        <p:sp>
          <p:nvSpPr>
            <p:cNvPr id="1462" name="Google Shape;1462;p44"/>
            <p:cNvSpPr/>
            <p:nvPr/>
          </p:nvSpPr>
          <p:spPr>
            <a:xfrm>
              <a:off x="2189505" y="2348322"/>
              <a:ext cx="57144" cy="694187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63" name="Google Shape;1463;p44"/>
            <p:cNvSpPr/>
            <p:nvPr/>
          </p:nvSpPr>
          <p:spPr>
            <a:xfrm rot="2700000">
              <a:off x="1803781" y="1600197"/>
              <a:ext cx="828588" cy="828588"/>
            </a:xfrm>
            <a:prstGeom prst="roundRect">
              <a:avLst>
                <a:gd name="adj" fmla="val 804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64" name="Google Shape;1464;p44"/>
            <p:cNvSpPr/>
            <p:nvPr/>
          </p:nvSpPr>
          <p:spPr>
            <a:xfrm rot="2700000">
              <a:off x="1824278" y="1623825"/>
              <a:ext cx="781494" cy="781494"/>
            </a:xfrm>
            <a:prstGeom prst="roundRect">
              <a:avLst>
                <a:gd name="adj" fmla="val 6259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1465" name="Google Shape;1465;p44"/>
          <p:cNvSpPr txBox="1">
            <a:spLocks noGrp="1"/>
          </p:cNvSpPr>
          <p:nvPr>
            <p:ph type="title"/>
          </p:nvPr>
        </p:nvSpPr>
        <p:spPr>
          <a:xfrm>
            <a:off x="3951229" y="1209360"/>
            <a:ext cx="2100375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Comic Sans MS" panose="030F0702030302020204" pitchFamily="66" charset="0"/>
              </a:rPr>
              <a:t>Warm-up and review</a:t>
            </a:r>
            <a:endParaRPr sz="2800" dirty="0">
              <a:latin typeface="Comic Sans MS" panose="030F0702030302020204" pitchFamily="66" charset="0"/>
            </a:endParaRPr>
          </a:p>
        </p:txBody>
      </p:sp>
      <p:sp>
        <p:nvSpPr>
          <p:cNvPr id="1467" name="Google Shape;1467;p44"/>
          <p:cNvSpPr txBox="1">
            <a:spLocks noGrp="1"/>
          </p:cNvSpPr>
          <p:nvPr>
            <p:ph type="title" idx="2"/>
          </p:nvPr>
        </p:nvSpPr>
        <p:spPr>
          <a:xfrm>
            <a:off x="4492449" y="282308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>
                <a:latin typeface="Comic Sans MS" panose="030F0702030302020204" pitchFamily="66" charset="0"/>
              </a:rPr>
              <a:t>01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1471" name="Google Shape;1471;p44"/>
          <p:cNvSpPr txBox="1">
            <a:spLocks noGrp="1"/>
          </p:cNvSpPr>
          <p:nvPr>
            <p:ph type="title" idx="6"/>
          </p:nvPr>
        </p:nvSpPr>
        <p:spPr>
          <a:xfrm>
            <a:off x="6188306" y="1282070"/>
            <a:ext cx="2100375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>
                <a:latin typeface="Comic Sans MS" panose="030F0702030302020204" pitchFamily="66" charset="0"/>
              </a:rPr>
              <a:t>Look, listen and repeat.</a:t>
            </a:r>
          </a:p>
        </p:txBody>
      </p:sp>
      <p:sp>
        <p:nvSpPr>
          <p:cNvPr id="1472" name="Google Shape;1472;p44"/>
          <p:cNvSpPr txBox="1">
            <a:spLocks noGrp="1"/>
          </p:cNvSpPr>
          <p:nvPr>
            <p:ph type="title" idx="7"/>
          </p:nvPr>
        </p:nvSpPr>
        <p:spPr>
          <a:xfrm>
            <a:off x="6777131" y="261908"/>
            <a:ext cx="863076" cy="5668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/>
              <a:t>0</a:t>
            </a:r>
            <a:r>
              <a:rPr lang="en" dirty="0">
                <a:latin typeface="Comic Sans MS" panose="030F0702030302020204" pitchFamily="66" charset="0"/>
              </a:rPr>
              <a:t>2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1474" name="Google Shape;1474;p44"/>
          <p:cNvSpPr txBox="1">
            <a:spLocks noGrp="1"/>
          </p:cNvSpPr>
          <p:nvPr>
            <p:ph type="title" idx="9"/>
          </p:nvPr>
        </p:nvSpPr>
        <p:spPr>
          <a:xfrm>
            <a:off x="3968269" y="2859331"/>
            <a:ext cx="2275518" cy="10152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>
                <a:latin typeface="Comic Sans MS" panose="030F0702030302020204" pitchFamily="66" charset="0"/>
              </a:rPr>
              <a:t>Listen, point and say.</a:t>
            </a:r>
          </a:p>
        </p:txBody>
      </p:sp>
      <p:sp>
        <p:nvSpPr>
          <p:cNvPr id="1475" name="Google Shape;1475;p44"/>
          <p:cNvSpPr txBox="1">
            <a:spLocks noGrp="1"/>
          </p:cNvSpPr>
          <p:nvPr>
            <p:ph type="title" idx="13"/>
          </p:nvPr>
        </p:nvSpPr>
        <p:spPr>
          <a:xfrm>
            <a:off x="4537988" y="2082854"/>
            <a:ext cx="977500" cy="6400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>
                <a:latin typeface="Comic Sans MS" panose="030F0702030302020204" pitchFamily="66" charset="0"/>
              </a:rPr>
              <a:t>03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1477" name="Google Shape;1477;p44"/>
          <p:cNvSpPr txBox="1">
            <a:spLocks noGrp="1"/>
          </p:cNvSpPr>
          <p:nvPr>
            <p:ph type="title" idx="15"/>
          </p:nvPr>
        </p:nvSpPr>
        <p:spPr>
          <a:xfrm>
            <a:off x="922336" y="1633425"/>
            <a:ext cx="2190900" cy="13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ic Sans MS" panose="030F0702030302020204" pitchFamily="66" charset="0"/>
              </a:rPr>
              <a:t>Table of contents</a:t>
            </a:r>
            <a:endParaRPr dirty="0">
              <a:latin typeface="Comic Sans MS" panose="030F0702030302020204" pitchFamily="66" charset="0"/>
            </a:endParaRPr>
          </a:p>
        </p:txBody>
      </p:sp>
      <p:grpSp>
        <p:nvGrpSpPr>
          <p:cNvPr id="29" name="Google Shape;1933;p53">
            <a:extLst>
              <a:ext uri="{FF2B5EF4-FFF2-40B4-BE49-F238E27FC236}">
                <a16:creationId xmlns:a16="http://schemas.microsoft.com/office/drawing/2014/main" id="{EF30CD0B-0B38-4070-AF78-A94492953B73}"/>
              </a:ext>
            </a:extLst>
          </p:cNvPr>
          <p:cNvGrpSpPr/>
          <p:nvPr/>
        </p:nvGrpSpPr>
        <p:grpSpPr>
          <a:xfrm>
            <a:off x="5855808" y="3531804"/>
            <a:ext cx="777240" cy="777240"/>
            <a:chOff x="1632175" y="1428591"/>
            <a:chExt cx="1171800" cy="1171800"/>
          </a:xfrm>
          <a:solidFill>
            <a:srgbClr val="7030A0"/>
          </a:solidFill>
        </p:grpSpPr>
        <p:sp>
          <p:nvSpPr>
            <p:cNvPr id="30" name="Google Shape;1934;p53">
              <a:extLst>
                <a:ext uri="{FF2B5EF4-FFF2-40B4-BE49-F238E27FC236}">
                  <a16:creationId xmlns:a16="http://schemas.microsoft.com/office/drawing/2014/main" id="{33431A70-9FC1-47A7-9C10-5AB4CE18BE92}"/>
                </a:ext>
              </a:extLst>
            </p:cNvPr>
            <p:cNvSpPr/>
            <p:nvPr/>
          </p:nvSpPr>
          <p:spPr>
            <a:xfrm rot="2700000">
              <a:off x="1803781" y="1600197"/>
              <a:ext cx="828588" cy="828588"/>
            </a:xfrm>
            <a:prstGeom prst="roundRect">
              <a:avLst>
                <a:gd name="adj" fmla="val 8047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1" name="Google Shape;1935;p53">
              <a:extLst>
                <a:ext uri="{FF2B5EF4-FFF2-40B4-BE49-F238E27FC236}">
                  <a16:creationId xmlns:a16="http://schemas.microsoft.com/office/drawing/2014/main" id="{B15CAF15-E408-4AA6-9C2D-EA8DE474F92F}"/>
                </a:ext>
              </a:extLst>
            </p:cNvPr>
            <p:cNvSpPr/>
            <p:nvPr/>
          </p:nvSpPr>
          <p:spPr>
            <a:xfrm rot="2700000">
              <a:off x="1834965" y="1631381"/>
              <a:ext cx="766221" cy="766221"/>
            </a:xfrm>
            <a:prstGeom prst="roundRect">
              <a:avLst>
                <a:gd name="adj" fmla="val 8047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18FC0DE-9B72-4564-99AA-EA6DA13791A6}"/>
              </a:ext>
            </a:extLst>
          </p:cNvPr>
          <p:cNvSpPr txBox="1"/>
          <p:nvPr/>
        </p:nvSpPr>
        <p:spPr>
          <a:xfrm>
            <a:off x="5943334" y="3686321"/>
            <a:ext cx="62388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800" dirty="0">
                <a:solidFill>
                  <a:schemeClr val="tx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05</a:t>
            </a:r>
          </a:p>
        </p:txBody>
      </p:sp>
      <p:sp>
        <p:nvSpPr>
          <p:cNvPr id="36" name="Google Shape;1465;p44">
            <a:extLst>
              <a:ext uri="{FF2B5EF4-FFF2-40B4-BE49-F238E27FC236}">
                <a16:creationId xmlns:a16="http://schemas.microsoft.com/office/drawing/2014/main" id="{8AB6112E-6283-4E70-9591-B0FD8A0BF479}"/>
              </a:ext>
            </a:extLst>
          </p:cNvPr>
          <p:cNvSpPr txBox="1">
            <a:spLocks/>
          </p:cNvSpPr>
          <p:nvPr/>
        </p:nvSpPr>
        <p:spPr>
          <a:xfrm>
            <a:off x="6284397" y="2993429"/>
            <a:ext cx="2100375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Mouse Memoirs"/>
              <a:buNone/>
              <a:defRPr sz="2700" b="0" i="0" u="none" strike="noStrike" cap="none">
                <a:solidFill>
                  <a:schemeClr val="lt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>
                <a:latin typeface="Comic Sans MS" panose="030F0702030302020204" pitchFamily="66" charset="0"/>
              </a:rPr>
              <a:t>Let’s talk.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38" name="Google Shape;1465;p44">
            <a:extLst>
              <a:ext uri="{FF2B5EF4-FFF2-40B4-BE49-F238E27FC236}">
                <a16:creationId xmlns:a16="http://schemas.microsoft.com/office/drawing/2014/main" id="{7ADD9470-B2F2-46B7-A4E4-A975CD463CCC}"/>
              </a:ext>
            </a:extLst>
          </p:cNvPr>
          <p:cNvSpPr txBox="1">
            <a:spLocks/>
          </p:cNvSpPr>
          <p:nvPr/>
        </p:nvSpPr>
        <p:spPr>
          <a:xfrm>
            <a:off x="4986967" y="4410018"/>
            <a:ext cx="2587462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Mouse Memoirs"/>
              <a:buNone/>
              <a:defRPr sz="2700" b="0" i="0" u="none" strike="noStrike" cap="none">
                <a:solidFill>
                  <a:schemeClr val="lt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Fun corner and wrap-up</a:t>
            </a:r>
          </a:p>
        </p:txBody>
      </p:sp>
      <p:grpSp>
        <p:nvGrpSpPr>
          <p:cNvPr id="5" name="Google Shape;1458;p44">
            <a:extLst>
              <a:ext uri="{FF2B5EF4-FFF2-40B4-BE49-F238E27FC236}">
                <a16:creationId xmlns:a16="http://schemas.microsoft.com/office/drawing/2014/main" id="{2831BFDD-A308-028E-0F8D-9C0B24163CEA}"/>
              </a:ext>
            </a:extLst>
          </p:cNvPr>
          <p:cNvGrpSpPr/>
          <p:nvPr/>
        </p:nvGrpSpPr>
        <p:grpSpPr>
          <a:xfrm>
            <a:off x="6842909" y="2089255"/>
            <a:ext cx="731520" cy="640080"/>
            <a:chOff x="5630139" y="665700"/>
            <a:chExt cx="708600" cy="613800"/>
          </a:xfrm>
        </p:grpSpPr>
        <p:sp>
          <p:nvSpPr>
            <p:cNvPr id="7" name="Google Shape;1459;p44">
              <a:extLst>
                <a:ext uri="{FF2B5EF4-FFF2-40B4-BE49-F238E27FC236}">
                  <a16:creationId xmlns:a16="http://schemas.microsoft.com/office/drawing/2014/main" id="{7B0071B6-7ABF-74FE-3CA0-95DC264D62B5}"/>
                </a:ext>
              </a:extLst>
            </p:cNvPr>
            <p:cNvSpPr/>
            <p:nvPr/>
          </p:nvSpPr>
          <p:spPr>
            <a:xfrm>
              <a:off x="5630139" y="665700"/>
              <a:ext cx="708600" cy="613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" name="Google Shape;1460;p44">
              <a:extLst>
                <a:ext uri="{FF2B5EF4-FFF2-40B4-BE49-F238E27FC236}">
                  <a16:creationId xmlns:a16="http://schemas.microsoft.com/office/drawing/2014/main" id="{67BE699D-F506-1985-B242-4E005903E2E6}"/>
                </a:ext>
              </a:extLst>
            </p:cNvPr>
            <p:cNvSpPr/>
            <p:nvPr/>
          </p:nvSpPr>
          <p:spPr>
            <a:xfrm>
              <a:off x="5666900" y="697500"/>
              <a:ext cx="635100" cy="550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37" name="Google Shape;1467;p44">
            <a:extLst>
              <a:ext uri="{FF2B5EF4-FFF2-40B4-BE49-F238E27FC236}">
                <a16:creationId xmlns:a16="http://schemas.microsoft.com/office/drawing/2014/main" id="{A7A6C94D-C0C2-4D43-A909-855559EC83AC}"/>
              </a:ext>
            </a:extLst>
          </p:cNvPr>
          <p:cNvSpPr txBox="1">
            <a:spLocks/>
          </p:cNvSpPr>
          <p:nvPr/>
        </p:nvSpPr>
        <p:spPr>
          <a:xfrm>
            <a:off x="6773343" y="2089255"/>
            <a:ext cx="930300" cy="537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Mouse Memoirs"/>
              <a:buNone/>
              <a:defRPr sz="2800" b="0" i="0" u="none" strike="noStrike" cap="none">
                <a:solidFill>
                  <a:srgbClr val="FFFFFF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990"/>
            </a:pPr>
            <a:r>
              <a:rPr lang="en" dirty="0">
                <a:latin typeface="Comic Sans MS" panose="030F0702030302020204" pitchFamily="66" charset="0"/>
              </a:rPr>
              <a:t>04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C9EF3-0A8F-4650-9108-52868F85F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1A96F1C-4433-435D-A09B-B869372FCB97}"/>
              </a:ext>
            </a:extLst>
          </p:cNvPr>
          <p:cNvSpPr/>
          <p:nvPr/>
        </p:nvSpPr>
        <p:spPr>
          <a:xfrm>
            <a:off x="124975" y="213175"/>
            <a:ext cx="8305800" cy="910775"/>
          </a:xfrm>
          <a:prstGeom prst="wedgeRoundRectCallout">
            <a:avLst>
              <a:gd name="adj1" fmla="val -52523"/>
              <a:gd name="adj2" fmla="val 720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57D557-D0D3-45EC-B882-D84223ABB2AB}"/>
              </a:ext>
            </a:extLst>
          </p:cNvPr>
          <p:cNvSpPr txBox="1">
            <a:spLocks/>
          </p:cNvSpPr>
          <p:nvPr/>
        </p:nvSpPr>
        <p:spPr>
          <a:xfrm>
            <a:off x="-18448" y="232037"/>
            <a:ext cx="88500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/>
              <a:buNone/>
              <a:defRPr sz="3800" b="0" i="0" u="none" strike="noStrike" cap="none">
                <a:solidFill>
                  <a:srgbClr val="3B3B3B"/>
                </a:solidFill>
                <a:latin typeface="Comic Sans MS" panose="030F0702030302020204" pitchFamily="66" charset="0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/>
              <a:t>How can I get to the ………………?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FEF85E4-CCE7-4398-A607-C598904CA309}"/>
              </a:ext>
            </a:extLst>
          </p:cNvPr>
          <p:cNvSpPr/>
          <p:nvPr/>
        </p:nvSpPr>
        <p:spPr>
          <a:xfrm>
            <a:off x="2286000" y="4313531"/>
            <a:ext cx="4550193" cy="7588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FAC5203-C8E7-4D2D-A436-211B8A8B1043}"/>
              </a:ext>
            </a:extLst>
          </p:cNvPr>
          <p:cNvSpPr txBox="1">
            <a:spLocks/>
          </p:cNvSpPr>
          <p:nvPr/>
        </p:nvSpPr>
        <p:spPr>
          <a:xfrm>
            <a:off x="763430" y="4336235"/>
            <a:ext cx="77178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/>
              <a:buNone/>
              <a:defRPr sz="3800" b="0" i="0" u="none" strike="noStrike" cap="none">
                <a:solidFill>
                  <a:srgbClr val="3B3B3B"/>
                </a:solidFill>
                <a:latin typeface="Comic Sans MS" panose="030F0702030302020204" pitchFamily="66" charset="0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>
                <a:solidFill>
                  <a:srgbClr val="C00000"/>
                </a:solidFill>
              </a:rPr>
              <a:t>Turn round.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18F8FD5-13DC-4077-90A6-5F2C3DAF42B0}"/>
              </a:ext>
            </a:extLst>
          </p:cNvPr>
          <p:cNvSpPr txBox="1">
            <a:spLocks/>
          </p:cNvSpPr>
          <p:nvPr/>
        </p:nvSpPr>
        <p:spPr>
          <a:xfrm>
            <a:off x="5562600" y="244350"/>
            <a:ext cx="2514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/>
              <a:buNone/>
              <a:defRPr sz="3800" b="0" i="0" u="none" strike="noStrike" cap="none">
                <a:solidFill>
                  <a:srgbClr val="3B3B3B"/>
                </a:solidFill>
                <a:latin typeface="Comic Sans MS" panose="030F0702030302020204" pitchFamily="66" charset="0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>
                <a:solidFill>
                  <a:srgbClr val="C00000"/>
                </a:solidFill>
              </a:rPr>
              <a:t>bakery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518" y="1232855"/>
            <a:ext cx="4509628" cy="2975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7080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61FAF-D9A4-4A18-9571-400FD1C80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00" y="293888"/>
            <a:ext cx="7717800" cy="713400"/>
          </a:xfrm>
        </p:spPr>
        <p:txBody>
          <a:bodyPr anchor="ctr">
            <a:noAutofit/>
          </a:bodyPr>
          <a:lstStyle/>
          <a:p>
            <a:r>
              <a:rPr lang="en-US" b="1" dirty="0"/>
              <a:t>Listen, point and say.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1069098"/>
            <a:ext cx="5241495" cy="40744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69098"/>
            <a:ext cx="3733800" cy="4069080"/>
          </a:xfrm>
          <a:prstGeom prst="rect">
            <a:avLst/>
          </a:prstGeom>
        </p:spPr>
      </p:pic>
      <p:pic>
        <p:nvPicPr>
          <p:cNvPr id="3" name="Track 68">
            <a:hlinkClick r:id="" action="ppaction://media"/>
            <a:extLst>
              <a:ext uri="{FF2B5EF4-FFF2-40B4-BE49-F238E27FC236}">
                <a16:creationId xmlns:a16="http://schemas.microsoft.com/office/drawing/2014/main" id="{3F6110AC-EA68-47AB-8EF8-9BEE564A95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600" y="3041828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8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9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8" name="Google Shape;1848;p49"/>
          <p:cNvGrpSpPr/>
          <p:nvPr/>
        </p:nvGrpSpPr>
        <p:grpSpPr>
          <a:xfrm>
            <a:off x="943630" y="666750"/>
            <a:ext cx="3981600" cy="4825738"/>
            <a:chOff x="4239282" y="527350"/>
            <a:chExt cx="3981600" cy="4825738"/>
          </a:xfrm>
        </p:grpSpPr>
        <p:sp>
          <p:nvSpPr>
            <p:cNvPr id="1849" name="Google Shape;1849;p49"/>
            <p:cNvSpPr/>
            <p:nvPr/>
          </p:nvSpPr>
          <p:spPr>
            <a:xfrm>
              <a:off x="6057332" y="2822878"/>
              <a:ext cx="345497" cy="2530210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50" name="Google Shape;1850;p49"/>
            <p:cNvSpPr/>
            <p:nvPr/>
          </p:nvSpPr>
          <p:spPr>
            <a:xfrm>
              <a:off x="4239282" y="527350"/>
              <a:ext cx="3981600" cy="2530200"/>
            </a:xfrm>
            <a:prstGeom prst="roundRect">
              <a:avLst>
                <a:gd name="adj" fmla="val 643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51" name="Google Shape;1851;p49"/>
            <p:cNvSpPr/>
            <p:nvPr/>
          </p:nvSpPr>
          <p:spPr>
            <a:xfrm>
              <a:off x="4371975" y="628650"/>
              <a:ext cx="3733800" cy="2314200"/>
            </a:xfrm>
            <a:prstGeom prst="roundRect">
              <a:avLst>
                <a:gd name="adj" fmla="val 2881"/>
              </a:avLst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grpSp>
          <p:nvGrpSpPr>
            <p:cNvPr id="1852" name="Google Shape;1852;p49"/>
            <p:cNvGrpSpPr/>
            <p:nvPr/>
          </p:nvGrpSpPr>
          <p:grpSpPr>
            <a:xfrm>
              <a:off x="4239282" y="3133725"/>
              <a:ext cx="3981600" cy="1209600"/>
              <a:chOff x="4239282" y="3133725"/>
              <a:chExt cx="3981600" cy="1209600"/>
            </a:xfrm>
          </p:grpSpPr>
          <p:sp>
            <p:nvSpPr>
              <p:cNvPr id="1853" name="Google Shape;1853;p49"/>
              <p:cNvSpPr/>
              <p:nvPr/>
            </p:nvSpPr>
            <p:spPr>
              <a:xfrm>
                <a:off x="4239282" y="3133725"/>
                <a:ext cx="3981600" cy="1209600"/>
              </a:xfrm>
              <a:prstGeom prst="roundRect">
                <a:avLst>
                  <a:gd name="adj" fmla="val 12545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854" name="Google Shape;1854;p49"/>
              <p:cNvSpPr/>
              <p:nvPr/>
            </p:nvSpPr>
            <p:spPr>
              <a:xfrm>
                <a:off x="4368282" y="3248325"/>
                <a:ext cx="3723600" cy="980400"/>
              </a:xfrm>
              <a:prstGeom prst="roundRect">
                <a:avLst>
                  <a:gd name="adj" fmla="val 4656"/>
                </a:avLst>
              </a:prstGeom>
              <a:solidFill>
                <a:schemeClr val="accent4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1855" name="Google Shape;1855;p49"/>
          <p:cNvGrpSpPr/>
          <p:nvPr/>
        </p:nvGrpSpPr>
        <p:grpSpPr>
          <a:xfrm>
            <a:off x="5266518" y="1009678"/>
            <a:ext cx="3015276" cy="4152932"/>
            <a:chOff x="1632175" y="1428591"/>
            <a:chExt cx="1171800" cy="1613917"/>
          </a:xfrm>
        </p:grpSpPr>
        <p:sp>
          <p:nvSpPr>
            <p:cNvPr id="1856" name="Google Shape;1856;p49"/>
            <p:cNvSpPr/>
            <p:nvPr/>
          </p:nvSpPr>
          <p:spPr>
            <a:xfrm>
              <a:off x="2189505" y="2348322"/>
              <a:ext cx="57144" cy="694187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57" name="Google Shape;1857;p49"/>
            <p:cNvSpPr/>
            <p:nvPr/>
          </p:nvSpPr>
          <p:spPr>
            <a:xfrm rot="2700000">
              <a:off x="1803781" y="1600197"/>
              <a:ext cx="828588" cy="828588"/>
            </a:xfrm>
            <a:prstGeom prst="roundRect">
              <a:avLst>
                <a:gd name="adj" fmla="val 804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58" name="Google Shape;1858;p49"/>
            <p:cNvSpPr/>
            <p:nvPr/>
          </p:nvSpPr>
          <p:spPr>
            <a:xfrm rot="2700000">
              <a:off x="1824278" y="1623825"/>
              <a:ext cx="781494" cy="781494"/>
            </a:xfrm>
            <a:prstGeom prst="roundRect">
              <a:avLst>
                <a:gd name="adj" fmla="val 6259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1859" name="Google Shape;1859;p49"/>
          <p:cNvSpPr txBox="1">
            <a:spLocks noGrp="1"/>
          </p:cNvSpPr>
          <p:nvPr>
            <p:ph type="title"/>
          </p:nvPr>
        </p:nvSpPr>
        <p:spPr>
          <a:xfrm>
            <a:off x="1072630" y="1215250"/>
            <a:ext cx="3723600" cy="14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6000" dirty="0"/>
              <a:t>Let’s talk.</a:t>
            </a:r>
          </a:p>
        </p:txBody>
      </p:sp>
      <p:sp>
        <p:nvSpPr>
          <p:cNvPr id="1860" name="Google Shape;1860;p49"/>
          <p:cNvSpPr txBox="1">
            <a:spLocks noGrp="1"/>
          </p:cNvSpPr>
          <p:nvPr>
            <p:ph type="subTitle" idx="1"/>
          </p:nvPr>
        </p:nvSpPr>
        <p:spPr>
          <a:xfrm>
            <a:off x="1505678" y="3594925"/>
            <a:ext cx="28575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800" dirty="0"/>
              <a:t>Activity 3</a:t>
            </a:r>
          </a:p>
        </p:txBody>
      </p:sp>
      <p:sp>
        <p:nvSpPr>
          <p:cNvPr id="1861" name="Google Shape;1861;p49"/>
          <p:cNvSpPr txBox="1">
            <a:spLocks noGrp="1"/>
          </p:cNvSpPr>
          <p:nvPr>
            <p:ph type="title" idx="2"/>
          </p:nvPr>
        </p:nvSpPr>
        <p:spPr>
          <a:xfrm>
            <a:off x="5826455" y="1806766"/>
            <a:ext cx="1895400" cy="14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dirty="0"/>
              <a:t>04</a:t>
            </a:r>
            <a:endParaRPr sz="8800" dirty="0"/>
          </a:p>
        </p:txBody>
      </p:sp>
    </p:spTree>
    <p:extLst>
      <p:ext uri="{BB962C8B-B14F-4D97-AF65-F5344CB8AC3E}">
        <p14:creationId xmlns:p14="http://schemas.microsoft.com/office/powerpoint/2010/main" val="56139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9F98F-06A6-4487-82B8-8ACFBB637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00" y="228412"/>
            <a:ext cx="7717800" cy="713400"/>
          </a:xfrm>
        </p:spPr>
        <p:txBody>
          <a:bodyPr>
            <a:noAutofit/>
          </a:bodyPr>
          <a:lstStyle/>
          <a:p>
            <a:r>
              <a:rPr lang="en-US" sz="3600" b="1" dirty="0"/>
              <a:t>Work in pairs. Ask and answer.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7118"/>
            <a:ext cx="9144000" cy="410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3" name="Google Shape;2283;p58"/>
          <p:cNvGrpSpPr/>
          <p:nvPr/>
        </p:nvGrpSpPr>
        <p:grpSpPr>
          <a:xfrm>
            <a:off x="-1575791" y="3738283"/>
            <a:ext cx="3623570" cy="1805480"/>
            <a:chOff x="404850" y="2182975"/>
            <a:chExt cx="2230850" cy="1111475"/>
          </a:xfrm>
        </p:grpSpPr>
        <p:sp>
          <p:nvSpPr>
            <p:cNvPr id="2284" name="Google Shape;2284;p58"/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5" name="Google Shape;2285;p58"/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6" name="Google Shape;2286;p58"/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7" name="Google Shape;2287;p58"/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8" name="Google Shape;2288;p58"/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9" name="Google Shape;2289;p58"/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0" name="Google Shape;2290;p58"/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1" name="Google Shape;2291;p58"/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2" name="Google Shape;2292;p58"/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3" name="Google Shape;2293;p58"/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4" name="Google Shape;2294;p58"/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5" name="Google Shape;2295;p58"/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6" name="Google Shape;2296;p58"/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7" name="Google Shape;2297;p58"/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8" name="Google Shape;2298;p58"/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9" name="Google Shape;2299;p58"/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0" name="Google Shape;2300;p58"/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1" name="Google Shape;2301;p58"/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2" name="Google Shape;2302;p58"/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3" name="Google Shape;2303;p58"/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4" name="Google Shape;2304;p58"/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5" name="Google Shape;2305;p58"/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6" name="Google Shape;2306;p58"/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7" name="Google Shape;2307;p58"/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8" name="Google Shape;2308;p58"/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9" name="Google Shape;2309;p58"/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10" name="Google Shape;2310;p58"/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11" name="Google Shape;2311;p58"/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12" name="Google Shape;2312;p58"/>
          <p:cNvGrpSpPr/>
          <p:nvPr/>
        </p:nvGrpSpPr>
        <p:grpSpPr>
          <a:xfrm>
            <a:off x="4067832" y="660700"/>
            <a:ext cx="3981600" cy="4825738"/>
            <a:chOff x="4239282" y="527350"/>
            <a:chExt cx="3981600" cy="4825738"/>
          </a:xfrm>
        </p:grpSpPr>
        <p:sp>
          <p:nvSpPr>
            <p:cNvPr id="2313" name="Google Shape;2313;p58"/>
            <p:cNvSpPr/>
            <p:nvPr/>
          </p:nvSpPr>
          <p:spPr>
            <a:xfrm>
              <a:off x="6057332" y="2822878"/>
              <a:ext cx="345497" cy="2530210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14" name="Google Shape;2314;p58"/>
            <p:cNvSpPr/>
            <p:nvPr/>
          </p:nvSpPr>
          <p:spPr>
            <a:xfrm>
              <a:off x="4239282" y="527350"/>
              <a:ext cx="3981600" cy="2530200"/>
            </a:xfrm>
            <a:prstGeom prst="roundRect">
              <a:avLst>
                <a:gd name="adj" fmla="val 643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15" name="Google Shape;2315;p58"/>
            <p:cNvSpPr/>
            <p:nvPr/>
          </p:nvSpPr>
          <p:spPr>
            <a:xfrm>
              <a:off x="4371975" y="628650"/>
              <a:ext cx="3733800" cy="2314200"/>
            </a:xfrm>
            <a:prstGeom prst="roundRect">
              <a:avLst>
                <a:gd name="adj" fmla="val 2881"/>
              </a:avLst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grpSp>
          <p:nvGrpSpPr>
            <p:cNvPr id="2316" name="Google Shape;2316;p58"/>
            <p:cNvGrpSpPr/>
            <p:nvPr/>
          </p:nvGrpSpPr>
          <p:grpSpPr>
            <a:xfrm>
              <a:off x="4239282" y="3133725"/>
              <a:ext cx="3981600" cy="1209600"/>
              <a:chOff x="4239282" y="3133725"/>
              <a:chExt cx="3981600" cy="1209600"/>
            </a:xfrm>
          </p:grpSpPr>
          <p:sp>
            <p:nvSpPr>
              <p:cNvPr id="2317" name="Google Shape;2317;p58"/>
              <p:cNvSpPr/>
              <p:nvPr/>
            </p:nvSpPr>
            <p:spPr>
              <a:xfrm>
                <a:off x="4239282" y="3133725"/>
                <a:ext cx="3981600" cy="1209600"/>
              </a:xfrm>
              <a:prstGeom prst="roundRect">
                <a:avLst>
                  <a:gd name="adj" fmla="val 12545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2318" name="Google Shape;2318;p58"/>
              <p:cNvSpPr/>
              <p:nvPr/>
            </p:nvSpPr>
            <p:spPr>
              <a:xfrm>
                <a:off x="4368282" y="3248325"/>
                <a:ext cx="3723600" cy="980400"/>
              </a:xfrm>
              <a:prstGeom prst="roundRect">
                <a:avLst>
                  <a:gd name="adj" fmla="val 4656"/>
                </a:avLst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2319" name="Google Shape;2319;p58"/>
          <p:cNvGrpSpPr/>
          <p:nvPr/>
        </p:nvGrpSpPr>
        <p:grpSpPr>
          <a:xfrm>
            <a:off x="923118" y="1009678"/>
            <a:ext cx="3015276" cy="4152932"/>
            <a:chOff x="1632175" y="1428591"/>
            <a:chExt cx="1171800" cy="1613917"/>
          </a:xfrm>
        </p:grpSpPr>
        <p:sp>
          <p:nvSpPr>
            <p:cNvPr id="2320" name="Google Shape;2320;p58"/>
            <p:cNvSpPr/>
            <p:nvPr/>
          </p:nvSpPr>
          <p:spPr>
            <a:xfrm>
              <a:off x="2189505" y="2348322"/>
              <a:ext cx="57144" cy="694187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21" name="Google Shape;2321;p58"/>
            <p:cNvSpPr/>
            <p:nvPr/>
          </p:nvSpPr>
          <p:spPr>
            <a:xfrm rot="2700000">
              <a:off x="1803781" y="1600197"/>
              <a:ext cx="828588" cy="828588"/>
            </a:xfrm>
            <a:prstGeom prst="roundRect">
              <a:avLst>
                <a:gd name="adj" fmla="val 804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22" name="Google Shape;2322;p58"/>
            <p:cNvSpPr/>
            <p:nvPr/>
          </p:nvSpPr>
          <p:spPr>
            <a:xfrm rot="2700000">
              <a:off x="1824278" y="1623825"/>
              <a:ext cx="781494" cy="781494"/>
            </a:xfrm>
            <a:prstGeom prst="roundRect">
              <a:avLst>
                <a:gd name="adj" fmla="val 6259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2323" name="Google Shape;2323;p58"/>
          <p:cNvSpPr txBox="1">
            <a:spLocks noGrp="1"/>
          </p:cNvSpPr>
          <p:nvPr>
            <p:ph type="title" idx="2"/>
          </p:nvPr>
        </p:nvSpPr>
        <p:spPr>
          <a:xfrm>
            <a:off x="1475207" y="1855534"/>
            <a:ext cx="1895400" cy="14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800" dirty="0"/>
              <a:t>05</a:t>
            </a:r>
            <a:endParaRPr dirty="0"/>
          </a:p>
        </p:txBody>
      </p:sp>
      <p:sp>
        <p:nvSpPr>
          <p:cNvPr id="2324" name="Google Shape;2324;p58"/>
          <p:cNvSpPr txBox="1">
            <a:spLocks noGrp="1"/>
          </p:cNvSpPr>
          <p:nvPr>
            <p:ph type="subTitle" idx="1"/>
          </p:nvPr>
        </p:nvSpPr>
        <p:spPr>
          <a:xfrm>
            <a:off x="4638675" y="3566326"/>
            <a:ext cx="28575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800" dirty="0"/>
              <a:t>Let’s play!</a:t>
            </a:r>
          </a:p>
        </p:txBody>
      </p:sp>
      <p:sp>
        <p:nvSpPr>
          <p:cNvPr id="2325" name="Google Shape;2325;p58"/>
          <p:cNvSpPr txBox="1">
            <a:spLocks noGrp="1"/>
          </p:cNvSpPr>
          <p:nvPr>
            <p:ph type="title"/>
          </p:nvPr>
        </p:nvSpPr>
        <p:spPr>
          <a:xfrm>
            <a:off x="4196832" y="1208550"/>
            <a:ext cx="3723600" cy="14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5000" dirty="0">
                <a:latin typeface="Comic Sans MS" panose="030F0702030302020204" pitchFamily="66" charset="0"/>
              </a:rPr>
              <a:t>Fun corner</a:t>
            </a:r>
          </a:p>
        </p:txBody>
      </p:sp>
    </p:spTree>
    <p:extLst>
      <p:ext uri="{BB962C8B-B14F-4D97-AF65-F5344CB8AC3E}">
        <p14:creationId xmlns:p14="http://schemas.microsoft.com/office/powerpoint/2010/main" val="175560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522;p75">
            <a:extLst>
              <a:ext uri="{FF2B5EF4-FFF2-40B4-BE49-F238E27FC236}">
                <a16:creationId xmlns:a16="http://schemas.microsoft.com/office/drawing/2014/main" id="{3BC3919D-E71D-4A8C-8C56-5BF2120C53BF}"/>
              </a:ext>
            </a:extLst>
          </p:cNvPr>
          <p:cNvSpPr/>
          <p:nvPr/>
        </p:nvSpPr>
        <p:spPr>
          <a:xfrm>
            <a:off x="1752600" y="2456447"/>
            <a:ext cx="5181600" cy="1461095"/>
          </a:xfrm>
          <a:prstGeom prst="roundRect">
            <a:avLst>
              <a:gd name="adj" fmla="val 11095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6" name="Google Shape;1913;p52">
            <a:extLst>
              <a:ext uri="{FF2B5EF4-FFF2-40B4-BE49-F238E27FC236}">
                <a16:creationId xmlns:a16="http://schemas.microsoft.com/office/drawing/2014/main" id="{C15CD972-2D0B-4651-B0AB-E64B6D20241E}"/>
              </a:ext>
            </a:extLst>
          </p:cNvPr>
          <p:cNvSpPr txBox="1">
            <a:spLocks/>
          </p:cNvSpPr>
          <p:nvPr/>
        </p:nvSpPr>
        <p:spPr>
          <a:xfrm>
            <a:off x="484650" y="2540794"/>
            <a:ext cx="7717500" cy="12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use Memoirs"/>
              <a:buNone/>
              <a:defRPr sz="8000" b="0" i="0" u="none" strike="noStrike" cap="none">
                <a:solidFill>
                  <a:srgbClr val="FFFFFF"/>
                </a:solidFill>
                <a:latin typeface="Comic Sans MS" panose="030F0702030302020204" pitchFamily="66" charset="0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990"/>
            </a:pPr>
            <a:r>
              <a:rPr lang="en-US" b="1" dirty="0">
                <a:solidFill>
                  <a:srgbClr val="C00000"/>
                </a:solidFill>
              </a:rPr>
              <a:t>Let’s play</a:t>
            </a:r>
          </a:p>
        </p:txBody>
      </p:sp>
    </p:spTree>
    <p:extLst>
      <p:ext uri="{BB962C8B-B14F-4D97-AF65-F5344CB8AC3E}">
        <p14:creationId xmlns:p14="http://schemas.microsoft.com/office/powerpoint/2010/main" val="136982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8" name="Google Shape;3188;p72"/>
          <p:cNvGrpSpPr/>
          <p:nvPr/>
        </p:nvGrpSpPr>
        <p:grpSpPr>
          <a:xfrm>
            <a:off x="-1544475" y="1848978"/>
            <a:ext cx="10668000" cy="2749768"/>
            <a:chOff x="0" y="1619710"/>
            <a:chExt cx="9144000" cy="2749768"/>
          </a:xfrm>
        </p:grpSpPr>
        <p:grpSp>
          <p:nvGrpSpPr>
            <p:cNvPr id="3189" name="Google Shape;3189;p72"/>
            <p:cNvGrpSpPr/>
            <p:nvPr/>
          </p:nvGrpSpPr>
          <p:grpSpPr>
            <a:xfrm>
              <a:off x="0" y="1732425"/>
              <a:ext cx="9143896" cy="572700"/>
              <a:chOff x="0" y="2713500"/>
              <a:chExt cx="6305700" cy="572700"/>
            </a:xfrm>
          </p:grpSpPr>
          <p:sp>
            <p:nvSpPr>
              <p:cNvPr id="3190" name="Google Shape;3190;p72"/>
              <p:cNvSpPr/>
              <p:nvPr/>
            </p:nvSpPr>
            <p:spPr>
              <a:xfrm>
                <a:off x="0" y="2713500"/>
                <a:ext cx="6305700" cy="5727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Comic Sans MS" panose="030F0702030302020204" pitchFamily="66" charset="0"/>
                </a:endParaRPr>
              </a:p>
            </p:txBody>
          </p:sp>
          <p:cxnSp>
            <p:nvCxnSpPr>
              <p:cNvPr id="3191" name="Google Shape;3191;p72"/>
              <p:cNvCxnSpPr/>
              <p:nvPr/>
            </p:nvCxnSpPr>
            <p:spPr>
              <a:xfrm>
                <a:off x="0" y="3085575"/>
                <a:ext cx="6305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192" name="Google Shape;3192;p72"/>
            <p:cNvGrpSpPr/>
            <p:nvPr/>
          </p:nvGrpSpPr>
          <p:grpSpPr>
            <a:xfrm>
              <a:off x="0" y="2756363"/>
              <a:ext cx="9143896" cy="572700"/>
              <a:chOff x="0" y="2713500"/>
              <a:chExt cx="6305700" cy="572700"/>
            </a:xfrm>
          </p:grpSpPr>
          <p:sp>
            <p:nvSpPr>
              <p:cNvPr id="3193" name="Google Shape;3193;p72"/>
              <p:cNvSpPr/>
              <p:nvPr/>
            </p:nvSpPr>
            <p:spPr>
              <a:xfrm>
                <a:off x="0" y="2713500"/>
                <a:ext cx="6305700" cy="5727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Comic Sans MS" panose="030F0702030302020204" pitchFamily="66" charset="0"/>
                </a:endParaRPr>
              </a:p>
            </p:txBody>
          </p:sp>
          <p:cxnSp>
            <p:nvCxnSpPr>
              <p:cNvPr id="3194" name="Google Shape;3194;p72"/>
              <p:cNvCxnSpPr/>
              <p:nvPr/>
            </p:nvCxnSpPr>
            <p:spPr>
              <a:xfrm>
                <a:off x="0" y="3085575"/>
                <a:ext cx="6305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195" name="Google Shape;3195;p72"/>
            <p:cNvSpPr/>
            <p:nvPr/>
          </p:nvSpPr>
          <p:spPr>
            <a:xfrm>
              <a:off x="0" y="3780300"/>
              <a:ext cx="9144000" cy="572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grpSp>
          <p:nvGrpSpPr>
            <p:cNvPr id="3196" name="Google Shape;3196;p72"/>
            <p:cNvGrpSpPr/>
            <p:nvPr/>
          </p:nvGrpSpPr>
          <p:grpSpPr>
            <a:xfrm>
              <a:off x="540502" y="2457000"/>
              <a:ext cx="641761" cy="889302"/>
              <a:chOff x="1002412" y="3043930"/>
              <a:chExt cx="1598009" cy="2214397"/>
            </a:xfrm>
          </p:grpSpPr>
          <p:sp>
            <p:nvSpPr>
              <p:cNvPr id="3197" name="Google Shape;3197;p72"/>
              <p:cNvSpPr/>
              <p:nvPr/>
            </p:nvSpPr>
            <p:spPr>
              <a:xfrm>
                <a:off x="1717766" y="4672597"/>
                <a:ext cx="165949" cy="585731"/>
              </a:xfrm>
              <a:custGeom>
                <a:avLst/>
                <a:gdLst/>
                <a:ahLst/>
                <a:cxnLst/>
                <a:rect l="l" t="t" r="r" b="b"/>
                <a:pathLst>
                  <a:path w="4672" h="16489" extrusionOk="0">
                    <a:moveTo>
                      <a:pt x="0" y="1"/>
                    </a:moveTo>
                    <a:lnTo>
                      <a:pt x="0" y="16488"/>
                    </a:lnTo>
                    <a:lnTo>
                      <a:pt x="4672" y="16488"/>
                    </a:lnTo>
                    <a:lnTo>
                      <a:pt x="467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3198" name="Google Shape;3198;p72"/>
              <p:cNvSpPr/>
              <p:nvPr/>
            </p:nvSpPr>
            <p:spPr>
              <a:xfrm>
                <a:off x="1002412" y="3043930"/>
                <a:ext cx="1598009" cy="1855660"/>
              </a:xfrm>
              <a:custGeom>
                <a:avLst/>
                <a:gdLst/>
                <a:ahLst/>
                <a:cxnLst/>
                <a:rect l="l" t="t" r="r" b="b"/>
                <a:pathLst>
                  <a:path w="44989" h="52239" extrusionOk="0">
                    <a:moveTo>
                      <a:pt x="22220" y="0"/>
                    </a:moveTo>
                    <a:cubicBezTo>
                      <a:pt x="22220" y="15938"/>
                      <a:pt x="12053" y="24025"/>
                      <a:pt x="4751" y="25399"/>
                    </a:cubicBezTo>
                    <a:cubicBezTo>
                      <a:pt x="5509" y="25624"/>
                      <a:pt x="6279" y="25720"/>
                      <a:pt x="7040" y="25720"/>
                    </a:cubicBezTo>
                    <a:cubicBezTo>
                      <a:pt x="11330" y="25720"/>
                      <a:pt x="15350" y="22690"/>
                      <a:pt x="15350" y="22690"/>
                    </a:cubicBezTo>
                    <a:lnTo>
                      <a:pt x="15350" y="22730"/>
                    </a:lnTo>
                    <a:cubicBezTo>
                      <a:pt x="12681" y="26223"/>
                      <a:pt x="8755" y="28579"/>
                      <a:pt x="4398" y="29325"/>
                    </a:cubicBezTo>
                    <a:cubicBezTo>
                      <a:pt x="4398" y="29325"/>
                      <a:pt x="5834" y="30167"/>
                      <a:pt x="8438" y="30167"/>
                    </a:cubicBezTo>
                    <a:cubicBezTo>
                      <a:pt x="9563" y="30167"/>
                      <a:pt x="10906" y="30010"/>
                      <a:pt x="12445" y="29560"/>
                    </a:cubicBezTo>
                    <a:lnTo>
                      <a:pt x="12445" y="29560"/>
                    </a:lnTo>
                    <a:cubicBezTo>
                      <a:pt x="9893" y="33329"/>
                      <a:pt x="6321" y="36312"/>
                      <a:pt x="2199" y="38275"/>
                    </a:cubicBezTo>
                    <a:cubicBezTo>
                      <a:pt x="2233" y="38309"/>
                      <a:pt x="2361" y="38325"/>
                      <a:pt x="2562" y="38325"/>
                    </a:cubicBezTo>
                    <a:cubicBezTo>
                      <a:pt x="3980" y="38325"/>
                      <a:pt x="9082" y="37535"/>
                      <a:pt x="11385" y="36744"/>
                    </a:cubicBezTo>
                    <a:lnTo>
                      <a:pt x="11385" y="36744"/>
                    </a:lnTo>
                    <a:cubicBezTo>
                      <a:pt x="9815" y="40042"/>
                      <a:pt x="5968" y="45655"/>
                      <a:pt x="1" y="46440"/>
                    </a:cubicBezTo>
                    <a:cubicBezTo>
                      <a:pt x="1" y="46440"/>
                      <a:pt x="1672" y="46784"/>
                      <a:pt x="3996" y="46784"/>
                    </a:cubicBezTo>
                    <a:cubicBezTo>
                      <a:pt x="6385" y="46784"/>
                      <a:pt x="9465" y="46421"/>
                      <a:pt x="12131" y="44949"/>
                    </a:cubicBezTo>
                    <a:lnTo>
                      <a:pt x="12131" y="44949"/>
                    </a:lnTo>
                    <a:cubicBezTo>
                      <a:pt x="11817" y="45852"/>
                      <a:pt x="8284" y="51033"/>
                      <a:pt x="4790" y="52093"/>
                    </a:cubicBezTo>
                    <a:cubicBezTo>
                      <a:pt x="5860" y="52152"/>
                      <a:pt x="6866" y="52179"/>
                      <a:pt x="7810" y="52179"/>
                    </a:cubicBezTo>
                    <a:cubicBezTo>
                      <a:pt x="20860" y="52179"/>
                      <a:pt x="22259" y="46990"/>
                      <a:pt x="22259" y="46990"/>
                    </a:cubicBezTo>
                    <a:cubicBezTo>
                      <a:pt x="22259" y="46990"/>
                      <a:pt x="23164" y="52239"/>
                      <a:pt x="37835" y="52239"/>
                    </a:cubicBezTo>
                    <a:cubicBezTo>
                      <a:pt x="38442" y="52239"/>
                      <a:pt x="39073" y="52230"/>
                      <a:pt x="39728" y="52211"/>
                    </a:cubicBezTo>
                    <a:cubicBezTo>
                      <a:pt x="39728" y="52211"/>
                      <a:pt x="31916" y="47893"/>
                      <a:pt x="31916" y="45302"/>
                    </a:cubicBezTo>
                    <a:lnTo>
                      <a:pt x="31916" y="45302"/>
                    </a:lnTo>
                    <a:cubicBezTo>
                      <a:pt x="34712" y="47054"/>
                      <a:pt x="37799" y="47514"/>
                      <a:pt x="40271" y="47514"/>
                    </a:cubicBezTo>
                    <a:cubicBezTo>
                      <a:pt x="43006" y="47514"/>
                      <a:pt x="44988" y="46951"/>
                      <a:pt x="44988" y="46951"/>
                    </a:cubicBezTo>
                    <a:cubicBezTo>
                      <a:pt x="38982" y="46166"/>
                      <a:pt x="34664" y="40159"/>
                      <a:pt x="33055" y="36901"/>
                    </a:cubicBezTo>
                    <a:lnTo>
                      <a:pt x="33055" y="36901"/>
                    </a:lnTo>
                    <a:cubicBezTo>
                      <a:pt x="35053" y="37567"/>
                      <a:pt x="39435" y="38748"/>
                      <a:pt x="41334" y="38748"/>
                    </a:cubicBezTo>
                    <a:cubicBezTo>
                      <a:pt x="41896" y="38748"/>
                      <a:pt x="42241" y="38644"/>
                      <a:pt x="42241" y="38393"/>
                    </a:cubicBezTo>
                    <a:cubicBezTo>
                      <a:pt x="36627" y="35370"/>
                      <a:pt x="33408" y="32073"/>
                      <a:pt x="31563" y="29325"/>
                    </a:cubicBezTo>
                    <a:lnTo>
                      <a:pt x="31563" y="29325"/>
                    </a:lnTo>
                    <a:cubicBezTo>
                      <a:pt x="33421" y="29953"/>
                      <a:pt x="35022" y="30162"/>
                      <a:pt x="36330" y="30162"/>
                    </a:cubicBezTo>
                    <a:cubicBezTo>
                      <a:pt x="38947" y="30162"/>
                      <a:pt x="40395" y="29325"/>
                      <a:pt x="40395" y="29325"/>
                    </a:cubicBezTo>
                    <a:cubicBezTo>
                      <a:pt x="36627" y="28697"/>
                      <a:pt x="33172" y="26812"/>
                      <a:pt x="30542" y="23986"/>
                    </a:cubicBezTo>
                    <a:lnTo>
                      <a:pt x="30542" y="23986"/>
                    </a:lnTo>
                    <a:cubicBezTo>
                      <a:pt x="32739" y="25526"/>
                      <a:pt x="35097" y="25917"/>
                      <a:pt x="36870" y="25917"/>
                    </a:cubicBezTo>
                    <a:cubicBezTo>
                      <a:pt x="38485" y="25917"/>
                      <a:pt x="39614" y="25592"/>
                      <a:pt x="39689" y="25517"/>
                    </a:cubicBezTo>
                    <a:cubicBezTo>
                      <a:pt x="34939" y="25517"/>
                      <a:pt x="22220" y="16056"/>
                      <a:pt x="22220" y="118"/>
                    </a:cubicBezTo>
                    <a:lnTo>
                      <a:pt x="22220" y="0"/>
                    </a:lnTo>
                    <a:close/>
                  </a:path>
                </a:pathLst>
              </a:custGeom>
              <a:solidFill>
                <a:srgbClr val="82A6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3199" name="Google Shape;3199;p72"/>
            <p:cNvSpPr/>
            <p:nvPr/>
          </p:nvSpPr>
          <p:spPr>
            <a:xfrm>
              <a:off x="161926" y="1619710"/>
              <a:ext cx="641719" cy="713474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grpSp>
          <p:nvGrpSpPr>
            <p:cNvPr id="3200" name="Google Shape;3200;p72"/>
            <p:cNvGrpSpPr/>
            <p:nvPr/>
          </p:nvGrpSpPr>
          <p:grpSpPr>
            <a:xfrm>
              <a:off x="258023" y="3610222"/>
              <a:ext cx="417092" cy="759256"/>
              <a:chOff x="8086214" y="1285063"/>
              <a:chExt cx="1653159" cy="3009339"/>
            </a:xfrm>
          </p:grpSpPr>
          <p:sp>
            <p:nvSpPr>
              <p:cNvPr id="3201" name="Google Shape;3201;p72"/>
              <p:cNvSpPr/>
              <p:nvPr/>
            </p:nvSpPr>
            <p:spPr>
              <a:xfrm>
                <a:off x="8822181" y="3369683"/>
                <a:ext cx="179386" cy="924719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19433" extrusionOk="0">
                    <a:moveTo>
                      <a:pt x="1" y="0"/>
                    </a:moveTo>
                    <a:lnTo>
                      <a:pt x="1" y="19432"/>
                    </a:lnTo>
                    <a:lnTo>
                      <a:pt x="3769" y="19432"/>
                    </a:lnTo>
                    <a:lnTo>
                      <a:pt x="37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3202" name="Google Shape;3202;p72"/>
              <p:cNvSpPr/>
              <p:nvPr/>
            </p:nvSpPr>
            <p:spPr>
              <a:xfrm>
                <a:off x="8086214" y="1285063"/>
                <a:ext cx="1653159" cy="2181867"/>
              </a:xfrm>
              <a:custGeom>
                <a:avLst/>
                <a:gdLst/>
                <a:ahLst/>
                <a:cxnLst/>
                <a:rect l="l" t="t" r="r" b="b"/>
                <a:pathLst>
                  <a:path w="34743" h="45852" extrusionOk="0">
                    <a:moveTo>
                      <a:pt x="17352" y="0"/>
                    </a:moveTo>
                    <a:cubicBezTo>
                      <a:pt x="11189" y="0"/>
                      <a:pt x="6164" y="3258"/>
                      <a:pt x="6164" y="7223"/>
                    </a:cubicBezTo>
                    <a:cubicBezTo>
                      <a:pt x="6164" y="7616"/>
                      <a:pt x="6242" y="8008"/>
                      <a:pt x="6321" y="8362"/>
                    </a:cubicBezTo>
                    <a:cubicBezTo>
                      <a:pt x="4240" y="9422"/>
                      <a:pt x="2906" y="11031"/>
                      <a:pt x="2906" y="12876"/>
                    </a:cubicBezTo>
                    <a:cubicBezTo>
                      <a:pt x="2906" y="14250"/>
                      <a:pt x="3691" y="15546"/>
                      <a:pt x="5026" y="16527"/>
                    </a:cubicBezTo>
                    <a:cubicBezTo>
                      <a:pt x="2906" y="17587"/>
                      <a:pt x="1532" y="19196"/>
                      <a:pt x="1532" y="21042"/>
                    </a:cubicBezTo>
                    <a:cubicBezTo>
                      <a:pt x="1532" y="22690"/>
                      <a:pt x="2631" y="24143"/>
                      <a:pt x="4319" y="25163"/>
                    </a:cubicBezTo>
                    <a:cubicBezTo>
                      <a:pt x="2474" y="26223"/>
                      <a:pt x="1335" y="27715"/>
                      <a:pt x="1335" y="29403"/>
                    </a:cubicBezTo>
                    <a:cubicBezTo>
                      <a:pt x="1335" y="30816"/>
                      <a:pt x="2121" y="32112"/>
                      <a:pt x="3455" y="33093"/>
                    </a:cubicBezTo>
                    <a:cubicBezTo>
                      <a:pt x="1335" y="34153"/>
                      <a:pt x="1" y="35763"/>
                      <a:pt x="1" y="37608"/>
                    </a:cubicBezTo>
                    <a:cubicBezTo>
                      <a:pt x="1" y="40709"/>
                      <a:pt x="3926" y="43261"/>
                      <a:pt x="8755" y="43261"/>
                    </a:cubicBezTo>
                    <a:cubicBezTo>
                      <a:pt x="9030" y="43261"/>
                      <a:pt x="9344" y="43261"/>
                      <a:pt x="9619" y="43221"/>
                    </a:cubicBezTo>
                    <a:cubicBezTo>
                      <a:pt x="11032" y="44792"/>
                      <a:pt x="13976" y="45851"/>
                      <a:pt x="17352" y="45851"/>
                    </a:cubicBezTo>
                    <a:cubicBezTo>
                      <a:pt x="20728" y="45851"/>
                      <a:pt x="23672" y="44792"/>
                      <a:pt x="25085" y="43221"/>
                    </a:cubicBezTo>
                    <a:cubicBezTo>
                      <a:pt x="25399" y="43221"/>
                      <a:pt x="25674" y="43261"/>
                      <a:pt x="25949" y="43261"/>
                    </a:cubicBezTo>
                    <a:cubicBezTo>
                      <a:pt x="30817" y="43261"/>
                      <a:pt x="34742" y="40709"/>
                      <a:pt x="34742" y="37608"/>
                    </a:cubicBezTo>
                    <a:cubicBezTo>
                      <a:pt x="34742" y="35763"/>
                      <a:pt x="33368" y="34153"/>
                      <a:pt x="31249" y="33093"/>
                    </a:cubicBezTo>
                    <a:cubicBezTo>
                      <a:pt x="32583" y="32112"/>
                      <a:pt x="33368" y="30816"/>
                      <a:pt x="33368" y="29403"/>
                    </a:cubicBezTo>
                    <a:cubicBezTo>
                      <a:pt x="33368" y="27715"/>
                      <a:pt x="32230" y="26184"/>
                      <a:pt x="30385" y="25163"/>
                    </a:cubicBezTo>
                    <a:cubicBezTo>
                      <a:pt x="32112" y="24143"/>
                      <a:pt x="33172" y="22651"/>
                      <a:pt x="33172" y="21042"/>
                    </a:cubicBezTo>
                    <a:cubicBezTo>
                      <a:pt x="33172" y="19196"/>
                      <a:pt x="31798" y="17587"/>
                      <a:pt x="29678" y="16527"/>
                    </a:cubicBezTo>
                    <a:cubicBezTo>
                      <a:pt x="31013" y="15546"/>
                      <a:pt x="31838" y="14250"/>
                      <a:pt x="31838" y="12837"/>
                    </a:cubicBezTo>
                    <a:cubicBezTo>
                      <a:pt x="31838" y="11031"/>
                      <a:pt x="30464" y="9422"/>
                      <a:pt x="28383" y="8362"/>
                    </a:cubicBezTo>
                    <a:cubicBezTo>
                      <a:pt x="28501" y="8008"/>
                      <a:pt x="28540" y="7616"/>
                      <a:pt x="28540" y="7223"/>
                    </a:cubicBezTo>
                    <a:cubicBezTo>
                      <a:pt x="28540" y="3219"/>
                      <a:pt x="23515" y="0"/>
                      <a:pt x="173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3203" name="Google Shape;3203;p72"/>
          <p:cNvSpPr txBox="1">
            <a:spLocks noGrp="1"/>
          </p:cNvSpPr>
          <p:nvPr>
            <p:ph type="title"/>
          </p:nvPr>
        </p:nvSpPr>
        <p:spPr>
          <a:xfrm>
            <a:off x="713100" y="168069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rgbClr val="C00000"/>
                </a:solidFill>
              </a:rPr>
              <a:t>RACING CAR</a:t>
            </a:r>
            <a:endParaRPr sz="6000" b="1" dirty="0">
              <a:solidFill>
                <a:srgbClr val="C00000"/>
              </a:solidFill>
            </a:endParaRPr>
          </a:p>
        </p:txBody>
      </p:sp>
      <p:cxnSp>
        <p:nvCxnSpPr>
          <p:cNvPr id="3207" name="Google Shape;3207;p72"/>
          <p:cNvCxnSpPr/>
          <p:nvPr/>
        </p:nvCxnSpPr>
        <p:spPr>
          <a:xfrm rot="10800000" flipH="1">
            <a:off x="140969" y="4248712"/>
            <a:ext cx="9144000" cy="9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10" name="Google Shape;3210;p72"/>
          <p:cNvSpPr txBox="1"/>
          <p:nvPr/>
        </p:nvSpPr>
        <p:spPr>
          <a:xfrm rot="5400000">
            <a:off x="-1140289" y="2994997"/>
            <a:ext cx="2620575" cy="5539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  <a:ea typeface="Catamaran"/>
                <a:cs typeface="Catamaran"/>
                <a:sym typeface="Catamaran"/>
              </a:rPr>
              <a:t>Finish line</a:t>
            </a:r>
            <a:endParaRPr sz="2400" b="1" dirty="0">
              <a:solidFill>
                <a:srgbClr val="FF0000"/>
              </a:solidFill>
              <a:latin typeface="Comic Sans MS" panose="030F0702030302020204" pitchFamily="66" charset="0"/>
              <a:ea typeface="Catamaran"/>
              <a:cs typeface="Catamaran"/>
              <a:sym typeface="Catamaran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CB11602B-3CEB-4BFE-B07D-93E0644EC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826" y="1848978"/>
            <a:ext cx="1121406" cy="56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188 Racing Flag Cartoon Illustrations &amp; Clip Art - iStock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1516A05-0EFC-418B-9AC5-A5454C3C6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04" y="277828"/>
            <a:ext cx="1735002" cy="162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" name="Picture 8">
            <a:extLst>
              <a:ext uri="{FF2B5EF4-FFF2-40B4-BE49-F238E27FC236}">
                <a16:creationId xmlns:a16="http://schemas.microsoft.com/office/drawing/2014/main" id="{D191EABB-783E-4ADC-9E4D-17428B8EB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7971639" y="2924988"/>
            <a:ext cx="1121406" cy="56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8" name="Picture 8">
            <a:extLst>
              <a:ext uri="{FF2B5EF4-FFF2-40B4-BE49-F238E27FC236}">
                <a16:creationId xmlns:a16="http://schemas.microsoft.com/office/drawing/2014/main" id="{F1988414-13CD-4A55-8CDF-7AD7C2A5C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/>
        </p:blipFill>
        <p:spPr bwMode="auto">
          <a:xfrm>
            <a:off x="7908244" y="3981510"/>
            <a:ext cx="1121406" cy="56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52A0DBC-F0DD-416B-9A5B-6822DBC87AAA}"/>
              </a:ext>
            </a:extLst>
          </p:cNvPr>
          <p:cNvSpPr/>
          <p:nvPr/>
        </p:nvSpPr>
        <p:spPr>
          <a:xfrm>
            <a:off x="1524000" y="1253544"/>
            <a:ext cx="1371600" cy="5562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5587AC"/>
                </a:solidFill>
                <a:hlinkClick r:id="rId8" action="ppaction://hlinksldjump"/>
              </a:rPr>
              <a:t>Questions</a:t>
            </a:r>
            <a:endParaRPr lang="en-US" sz="1800" dirty="0">
              <a:solidFill>
                <a:srgbClr val="558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03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0.00092 L -0.1658 0.006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2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8 0.00617 L -0.28837 0.000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8" y="-3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837 0.00031 L -0.4658 0.0101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72" y="4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8 0.01018 L -0.62414 0.0089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-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413 0.00895 L -0.85452 0.0219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44" y="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092 L -0.1658 0.0061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2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8 0.00617 L -0.28837 0.0003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8" y="-3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837 0.00031 L -0.4658 0.0101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72" y="4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8 0.01018 L -0.62413 0.0089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-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413 0.00895 L -0.85451 0.0219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6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0.00092 L -0.1658 0.0061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2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8 0.00617 L -0.28837 0.000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8" y="-3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837 0.0003 L -0.4658 0.0101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72" y="4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8 0.01018 L -0.62414 0.0089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-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414 0.00895 L -0.85452 0.0219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0" y="6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52127A99-76E8-4677-A341-0FD5A9BE6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53" y="1230786"/>
            <a:ext cx="1100138" cy="1071563"/>
          </a:xfrm>
          <a:prstGeom prst="rect">
            <a:avLst/>
          </a:prstGeom>
        </p:spPr>
      </p:pic>
      <p:pic>
        <p:nvPicPr>
          <p:cNvPr id="3" name="Picture 2">
            <a:hlinkClick r:id="rId4" action="ppaction://hlinksldjump"/>
            <a:extLst>
              <a:ext uri="{FF2B5EF4-FFF2-40B4-BE49-F238E27FC236}">
                <a16:creationId xmlns:a16="http://schemas.microsoft.com/office/drawing/2014/main" id="{A0E9CA63-8C1D-45B1-BC4F-80F8E53BEE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519" y="1200150"/>
            <a:ext cx="1171575" cy="1057275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  <a:extLst>
              <a:ext uri="{FF2B5EF4-FFF2-40B4-BE49-F238E27FC236}">
                <a16:creationId xmlns:a16="http://schemas.microsoft.com/office/drawing/2014/main" id="{E4382EEF-5861-49F3-A931-B480879CDD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1743" y="1230786"/>
            <a:ext cx="1278731" cy="1092994"/>
          </a:xfrm>
          <a:prstGeom prst="rect">
            <a:avLst/>
          </a:prstGeom>
        </p:spPr>
      </p:pic>
      <p:graphicFrame>
        <p:nvGraphicFramePr>
          <p:cNvPr id="5" name="Object 4">
            <a:hlinkClick r:id="rId8" action="ppaction://hlinksldjump"/>
            <a:extLst>
              <a:ext uri="{FF2B5EF4-FFF2-40B4-BE49-F238E27FC236}">
                <a16:creationId xmlns:a16="http://schemas.microsoft.com/office/drawing/2014/main" id="{B2D4A59D-BE9D-477E-A5B7-8794F7F8D9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954525"/>
              </p:ext>
            </p:extLst>
          </p:nvPr>
        </p:nvGraphicFramePr>
        <p:xfrm>
          <a:off x="5860873" y="1230785"/>
          <a:ext cx="1143000" cy="1064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9" imgW="1523880" imgH="1419120" progId="Paint.Picture">
                  <p:embed/>
                </p:oleObj>
              </mc:Choice>
              <mc:Fallback>
                <p:oleObj name="Bitmap Image" r:id="rId9" imgW="1523880" imgH="1419120" progId="Paint.Picture">
                  <p:embed/>
                  <p:pic>
                    <p:nvPicPr>
                      <p:cNvPr id="6" name="Object 5">
                        <a:hlinkClick r:id="" action="ppaction://noaction"/>
                        <a:extLst>
                          <a:ext uri="{FF2B5EF4-FFF2-40B4-BE49-F238E27FC236}">
                            <a16:creationId xmlns:a16="http://schemas.microsoft.com/office/drawing/2014/main" id="{44890D48-96BC-4186-8760-75871346AF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60873" y="1230785"/>
                        <a:ext cx="1143000" cy="1064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hlinkClick r:id="rId11" action="ppaction://hlinksldjump"/>
            <a:extLst>
              <a:ext uri="{FF2B5EF4-FFF2-40B4-BE49-F238E27FC236}">
                <a16:creationId xmlns:a16="http://schemas.microsoft.com/office/drawing/2014/main" id="{AC291713-00B0-47B8-BBCA-86C1BB129AF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76025" y="1213074"/>
            <a:ext cx="1185863" cy="1057275"/>
          </a:xfrm>
          <a:prstGeom prst="rect">
            <a:avLst/>
          </a:prstGeom>
        </p:spPr>
      </p:pic>
      <p:pic>
        <p:nvPicPr>
          <p:cNvPr id="7" name="Picture 6">
            <a:hlinkClick r:id="rId13" action="ppaction://hlinksldjump"/>
            <a:extLst>
              <a:ext uri="{FF2B5EF4-FFF2-40B4-BE49-F238E27FC236}">
                <a16:creationId xmlns:a16="http://schemas.microsoft.com/office/drawing/2014/main" id="{B9C3DB92-9E40-480D-8396-27571CF80AD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89312" y="2738115"/>
            <a:ext cx="1385888" cy="1185863"/>
          </a:xfrm>
          <a:prstGeom prst="rect">
            <a:avLst/>
          </a:prstGeom>
        </p:spPr>
      </p:pic>
      <p:pic>
        <p:nvPicPr>
          <p:cNvPr id="8" name="Picture 7">
            <a:hlinkClick r:id="rId15" action="ppaction://hlinksldjump"/>
            <a:extLst>
              <a:ext uri="{FF2B5EF4-FFF2-40B4-BE49-F238E27FC236}">
                <a16:creationId xmlns:a16="http://schemas.microsoft.com/office/drawing/2014/main" id="{4B9BCAB3-38A0-41D1-8B70-52F97DB352C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62844" y="2798836"/>
            <a:ext cx="1128713" cy="1064419"/>
          </a:xfrm>
          <a:prstGeom prst="rect">
            <a:avLst/>
          </a:prstGeom>
        </p:spPr>
      </p:pic>
      <p:graphicFrame>
        <p:nvGraphicFramePr>
          <p:cNvPr id="9" name="Object 8">
            <a:hlinkClick r:id="rId17" action="ppaction://hlinksldjump"/>
            <a:extLst>
              <a:ext uri="{FF2B5EF4-FFF2-40B4-BE49-F238E27FC236}">
                <a16:creationId xmlns:a16="http://schemas.microsoft.com/office/drawing/2014/main" id="{EF4D95C0-E3C6-458E-BD1D-4AAD5823DF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909864"/>
              </p:ext>
            </p:extLst>
          </p:nvPr>
        </p:nvGraphicFramePr>
        <p:xfrm>
          <a:off x="5056983" y="2707043"/>
          <a:ext cx="1092994" cy="1150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8" imgW="1457280" imgH="1533600" progId="Paint.Picture">
                  <p:embed/>
                </p:oleObj>
              </mc:Choice>
              <mc:Fallback>
                <p:oleObj name="Bitmap Image" r:id="rId18" imgW="1457280" imgH="1533600" progId="Paint.Picture">
                  <p:embed/>
                  <p:pic>
                    <p:nvPicPr>
                      <p:cNvPr id="10" name="Object 9">
                        <a:hlinkClick r:id="" action="ppaction://noaction"/>
                        <a:extLst>
                          <a:ext uri="{FF2B5EF4-FFF2-40B4-BE49-F238E27FC236}">
                            <a16:creationId xmlns:a16="http://schemas.microsoft.com/office/drawing/2014/main" id="{4DBB3F00-4962-43C9-B21A-7D2CFE1209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056983" y="2707043"/>
                        <a:ext cx="1092994" cy="1150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hlinkClick r:id="rId20" action="ppaction://hlinksldjump"/>
            <a:extLst>
              <a:ext uri="{FF2B5EF4-FFF2-40B4-BE49-F238E27FC236}">
                <a16:creationId xmlns:a16="http://schemas.microsoft.com/office/drawing/2014/main" id="{CF3C84BA-D935-4100-A484-B74770E1E45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792605" y="2749905"/>
            <a:ext cx="1078706" cy="106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6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3188;p72">
            <a:extLst>
              <a:ext uri="{FF2B5EF4-FFF2-40B4-BE49-F238E27FC236}">
                <a16:creationId xmlns:a16="http://schemas.microsoft.com/office/drawing/2014/main" id="{DDFDD8E8-C82A-4FB2-A0F6-F3316BF65365}"/>
              </a:ext>
            </a:extLst>
          </p:cNvPr>
          <p:cNvGrpSpPr/>
          <p:nvPr/>
        </p:nvGrpSpPr>
        <p:grpSpPr>
          <a:xfrm>
            <a:off x="-168663" y="2070080"/>
            <a:ext cx="9905999" cy="3157290"/>
            <a:chOff x="-1698172" y="1576017"/>
            <a:chExt cx="9143896" cy="2355606"/>
          </a:xfrm>
        </p:grpSpPr>
        <p:sp>
          <p:nvSpPr>
            <p:cNvPr id="15" name="Google Shape;3193;p72">
              <a:extLst>
                <a:ext uri="{FF2B5EF4-FFF2-40B4-BE49-F238E27FC236}">
                  <a16:creationId xmlns:a16="http://schemas.microsoft.com/office/drawing/2014/main" id="{B0F86045-93CF-48C1-9294-F601AD19B81F}"/>
                </a:ext>
              </a:extLst>
            </p:cNvPr>
            <p:cNvSpPr/>
            <p:nvPr/>
          </p:nvSpPr>
          <p:spPr>
            <a:xfrm>
              <a:off x="-1698172" y="2796631"/>
              <a:ext cx="9143896" cy="572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grpSp>
          <p:nvGrpSpPr>
            <p:cNvPr id="8" name="Google Shape;3196;p72">
              <a:extLst>
                <a:ext uri="{FF2B5EF4-FFF2-40B4-BE49-F238E27FC236}">
                  <a16:creationId xmlns:a16="http://schemas.microsoft.com/office/drawing/2014/main" id="{8AAB391A-2769-462F-89C6-4C15B44416A0}"/>
                </a:ext>
              </a:extLst>
            </p:cNvPr>
            <p:cNvGrpSpPr/>
            <p:nvPr/>
          </p:nvGrpSpPr>
          <p:grpSpPr>
            <a:xfrm>
              <a:off x="4637314" y="1652217"/>
              <a:ext cx="641761" cy="1144413"/>
              <a:chOff x="11203628" y="1039989"/>
              <a:chExt cx="1598009" cy="2849634"/>
            </a:xfrm>
          </p:grpSpPr>
          <p:sp>
            <p:nvSpPr>
              <p:cNvPr id="13" name="Google Shape;3197;p72">
                <a:extLst>
                  <a:ext uri="{FF2B5EF4-FFF2-40B4-BE49-F238E27FC236}">
                    <a16:creationId xmlns:a16="http://schemas.microsoft.com/office/drawing/2014/main" id="{7D82AD5B-B47B-4605-AD61-071719E79D45}"/>
                  </a:ext>
                </a:extLst>
              </p:cNvPr>
              <p:cNvSpPr/>
              <p:nvPr/>
            </p:nvSpPr>
            <p:spPr>
              <a:xfrm>
                <a:off x="11854170" y="3037529"/>
                <a:ext cx="231437" cy="852094"/>
              </a:xfrm>
              <a:custGeom>
                <a:avLst/>
                <a:gdLst/>
                <a:ahLst/>
                <a:cxnLst/>
                <a:rect l="l" t="t" r="r" b="b"/>
                <a:pathLst>
                  <a:path w="4672" h="16489" extrusionOk="0">
                    <a:moveTo>
                      <a:pt x="0" y="1"/>
                    </a:moveTo>
                    <a:lnTo>
                      <a:pt x="0" y="16488"/>
                    </a:lnTo>
                    <a:lnTo>
                      <a:pt x="4672" y="16488"/>
                    </a:lnTo>
                    <a:lnTo>
                      <a:pt x="467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4" name="Google Shape;3198;p72">
                <a:extLst>
                  <a:ext uri="{FF2B5EF4-FFF2-40B4-BE49-F238E27FC236}">
                    <a16:creationId xmlns:a16="http://schemas.microsoft.com/office/drawing/2014/main" id="{264FC1D9-2604-486C-A8DB-850206FED19F}"/>
                  </a:ext>
                </a:extLst>
              </p:cNvPr>
              <p:cNvSpPr/>
              <p:nvPr/>
            </p:nvSpPr>
            <p:spPr>
              <a:xfrm>
                <a:off x="11203628" y="1039989"/>
                <a:ext cx="1598009" cy="2249808"/>
              </a:xfrm>
              <a:custGeom>
                <a:avLst/>
                <a:gdLst/>
                <a:ahLst/>
                <a:cxnLst/>
                <a:rect l="l" t="t" r="r" b="b"/>
                <a:pathLst>
                  <a:path w="44989" h="52239" extrusionOk="0">
                    <a:moveTo>
                      <a:pt x="22220" y="0"/>
                    </a:moveTo>
                    <a:cubicBezTo>
                      <a:pt x="22220" y="15938"/>
                      <a:pt x="12053" y="24025"/>
                      <a:pt x="4751" y="25399"/>
                    </a:cubicBezTo>
                    <a:cubicBezTo>
                      <a:pt x="5509" y="25624"/>
                      <a:pt x="6279" y="25720"/>
                      <a:pt x="7040" y="25720"/>
                    </a:cubicBezTo>
                    <a:cubicBezTo>
                      <a:pt x="11330" y="25720"/>
                      <a:pt x="15350" y="22690"/>
                      <a:pt x="15350" y="22690"/>
                    </a:cubicBezTo>
                    <a:lnTo>
                      <a:pt x="15350" y="22730"/>
                    </a:lnTo>
                    <a:cubicBezTo>
                      <a:pt x="12681" y="26223"/>
                      <a:pt x="8755" y="28579"/>
                      <a:pt x="4398" y="29325"/>
                    </a:cubicBezTo>
                    <a:cubicBezTo>
                      <a:pt x="4398" y="29325"/>
                      <a:pt x="5834" y="30167"/>
                      <a:pt x="8438" y="30167"/>
                    </a:cubicBezTo>
                    <a:cubicBezTo>
                      <a:pt x="9563" y="30167"/>
                      <a:pt x="10906" y="30010"/>
                      <a:pt x="12445" y="29560"/>
                    </a:cubicBezTo>
                    <a:lnTo>
                      <a:pt x="12445" y="29560"/>
                    </a:lnTo>
                    <a:cubicBezTo>
                      <a:pt x="9893" y="33329"/>
                      <a:pt x="6321" y="36312"/>
                      <a:pt x="2199" y="38275"/>
                    </a:cubicBezTo>
                    <a:cubicBezTo>
                      <a:pt x="2233" y="38309"/>
                      <a:pt x="2361" y="38325"/>
                      <a:pt x="2562" y="38325"/>
                    </a:cubicBezTo>
                    <a:cubicBezTo>
                      <a:pt x="3980" y="38325"/>
                      <a:pt x="9082" y="37535"/>
                      <a:pt x="11385" y="36744"/>
                    </a:cubicBezTo>
                    <a:lnTo>
                      <a:pt x="11385" y="36744"/>
                    </a:lnTo>
                    <a:cubicBezTo>
                      <a:pt x="9815" y="40042"/>
                      <a:pt x="5968" y="45655"/>
                      <a:pt x="1" y="46440"/>
                    </a:cubicBezTo>
                    <a:cubicBezTo>
                      <a:pt x="1" y="46440"/>
                      <a:pt x="1672" y="46784"/>
                      <a:pt x="3996" y="46784"/>
                    </a:cubicBezTo>
                    <a:cubicBezTo>
                      <a:pt x="6385" y="46784"/>
                      <a:pt x="9465" y="46421"/>
                      <a:pt x="12131" y="44949"/>
                    </a:cubicBezTo>
                    <a:lnTo>
                      <a:pt x="12131" y="44949"/>
                    </a:lnTo>
                    <a:cubicBezTo>
                      <a:pt x="11817" y="45852"/>
                      <a:pt x="8284" y="51033"/>
                      <a:pt x="4790" y="52093"/>
                    </a:cubicBezTo>
                    <a:cubicBezTo>
                      <a:pt x="5860" y="52152"/>
                      <a:pt x="6866" y="52179"/>
                      <a:pt x="7810" y="52179"/>
                    </a:cubicBezTo>
                    <a:cubicBezTo>
                      <a:pt x="20860" y="52179"/>
                      <a:pt x="22259" y="46990"/>
                      <a:pt x="22259" y="46990"/>
                    </a:cubicBezTo>
                    <a:cubicBezTo>
                      <a:pt x="22259" y="46990"/>
                      <a:pt x="23164" y="52239"/>
                      <a:pt x="37835" y="52239"/>
                    </a:cubicBezTo>
                    <a:cubicBezTo>
                      <a:pt x="38442" y="52239"/>
                      <a:pt x="39073" y="52230"/>
                      <a:pt x="39728" y="52211"/>
                    </a:cubicBezTo>
                    <a:cubicBezTo>
                      <a:pt x="39728" y="52211"/>
                      <a:pt x="31916" y="47893"/>
                      <a:pt x="31916" y="45302"/>
                    </a:cubicBezTo>
                    <a:lnTo>
                      <a:pt x="31916" y="45302"/>
                    </a:lnTo>
                    <a:cubicBezTo>
                      <a:pt x="34712" y="47054"/>
                      <a:pt x="37799" y="47514"/>
                      <a:pt x="40271" y="47514"/>
                    </a:cubicBezTo>
                    <a:cubicBezTo>
                      <a:pt x="43006" y="47514"/>
                      <a:pt x="44988" y="46951"/>
                      <a:pt x="44988" y="46951"/>
                    </a:cubicBezTo>
                    <a:cubicBezTo>
                      <a:pt x="38982" y="46166"/>
                      <a:pt x="34664" y="40159"/>
                      <a:pt x="33055" y="36901"/>
                    </a:cubicBezTo>
                    <a:lnTo>
                      <a:pt x="33055" y="36901"/>
                    </a:lnTo>
                    <a:cubicBezTo>
                      <a:pt x="35053" y="37567"/>
                      <a:pt x="39435" y="38748"/>
                      <a:pt x="41334" y="38748"/>
                    </a:cubicBezTo>
                    <a:cubicBezTo>
                      <a:pt x="41896" y="38748"/>
                      <a:pt x="42241" y="38644"/>
                      <a:pt x="42241" y="38393"/>
                    </a:cubicBezTo>
                    <a:cubicBezTo>
                      <a:pt x="36627" y="35370"/>
                      <a:pt x="33408" y="32073"/>
                      <a:pt x="31563" y="29325"/>
                    </a:cubicBezTo>
                    <a:lnTo>
                      <a:pt x="31563" y="29325"/>
                    </a:lnTo>
                    <a:cubicBezTo>
                      <a:pt x="33421" y="29953"/>
                      <a:pt x="35022" y="30162"/>
                      <a:pt x="36330" y="30162"/>
                    </a:cubicBezTo>
                    <a:cubicBezTo>
                      <a:pt x="38947" y="30162"/>
                      <a:pt x="40395" y="29325"/>
                      <a:pt x="40395" y="29325"/>
                    </a:cubicBezTo>
                    <a:cubicBezTo>
                      <a:pt x="36627" y="28697"/>
                      <a:pt x="33172" y="26812"/>
                      <a:pt x="30542" y="23986"/>
                    </a:cubicBezTo>
                    <a:lnTo>
                      <a:pt x="30542" y="23986"/>
                    </a:lnTo>
                    <a:cubicBezTo>
                      <a:pt x="32739" y="25526"/>
                      <a:pt x="35097" y="25917"/>
                      <a:pt x="36870" y="25917"/>
                    </a:cubicBezTo>
                    <a:cubicBezTo>
                      <a:pt x="38485" y="25917"/>
                      <a:pt x="39614" y="25592"/>
                      <a:pt x="39689" y="25517"/>
                    </a:cubicBezTo>
                    <a:cubicBezTo>
                      <a:pt x="34939" y="25517"/>
                      <a:pt x="22220" y="16056"/>
                      <a:pt x="22220" y="118"/>
                    </a:cubicBezTo>
                    <a:lnTo>
                      <a:pt x="22220" y="0"/>
                    </a:lnTo>
                    <a:close/>
                  </a:path>
                </a:pathLst>
              </a:custGeom>
              <a:solidFill>
                <a:srgbClr val="82A6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9" name="Google Shape;3199;p72">
              <a:extLst>
                <a:ext uri="{FF2B5EF4-FFF2-40B4-BE49-F238E27FC236}">
                  <a16:creationId xmlns:a16="http://schemas.microsoft.com/office/drawing/2014/main" id="{A6E487F6-06F9-42BD-BBAE-223FB0E71B66}"/>
                </a:ext>
              </a:extLst>
            </p:cNvPr>
            <p:cNvSpPr/>
            <p:nvPr/>
          </p:nvSpPr>
          <p:spPr>
            <a:xfrm>
              <a:off x="-65315" y="1576017"/>
              <a:ext cx="783771" cy="1220613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grpSp>
          <p:nvGrpSpPr>
            <p:cNvPr id="10" name="Google Shape;3200;p72">
              <a:extLst>
                <a:ext uri="{FF2B5EF4-FFF2-40B4-BE49-F238E27FC236}">
                  <a16:creationId xmlns:a16="http://schemas.microsoft.com/office/drawing/2014/main" id="{E9C44FB9-1208-4EA9-A2D9-E1C7319FE389}"/>
                </a:ext>
              </a:extLst>
            </p:cNvPr>
            <p:cNvGrpSpPr/>
            <p:nvPr/>
          </p:nvGrpSpPr>
          <p:grpSpPr>
            <a:xfrm>
              <a:off x="2087614" y="3224536"/>
              <a:ext cx="417092" cy="707087"/>
              <a:chOff x="15337865" y="-243620"/>
              <a:chExt cx="1653159" cy="2802568"/>
            </a:xfrm>
          </p:grpSpPr>
          <p:sp>
            <p:nvSpPr>
              <p:cNvPr id="11" name="Google Shape;3201;p72">
                <a:extLst>
                  <a:ext uri="{FF2B5EF4-FFF2-40B4-BE49-F238E27FC236}">
                    <a16:creationId xmlns:a16="http://schemas.microsoft.com/office/drawing/2014/main" id="{7010838D-A5BE-4DC0-9EA9-30F608F3CF03}"/>
                  </a:ext>
                </a:extLst>
              </p:cNvPr>
              <p:cNvSpPr/>
              <p:nvPr/>
            </p:nvSpPr>
            <p:spPr>
              <a:xfrm>
                <a:off x="16164443" y="1634230"/>
                <a:ext cx="179385" cy="924718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19433" extrusionOk="0">
                    <a:moveTo>
                      <a:pt x="1" y="0"/>
                    </a:moveTo>
                    <a:lnTo>
                      <a:pt x="1" y="19432"/>
                    </a:lnTo>
                    <a:lnTo>
                      <a:pt x="3769" y="19432"/>
                    </a:lnTo>
                    <a:lnTo>
                      <a:pt x="37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2" name="Google Shape;3202;p72">
                <a:extLst>
                  <a:ext uri="{FF2B5EF4-FFF2-40B4-BE49-F238E27FC236}">
                    <a16:creationId xmlns:a16="http://schemas.microsoft.com/office/drawing/2014/main" id="{CF701101-77DA-48ED-9340-72FC03F48E72}"/>
                  </a:ext>
                </a:extLst>
              </p:cNvPr>
              <p:cNvSpPr/>
              <p:nvPr/>
            </p:nvSpPr>
            <p:spPr>
              <a:xfrm>
                <a:off x="15337865" y="-243620"/>
                <a:ext cx="1653159" cy="2181869"/>
              </a:xfrm>
              <a:custGeom>
                <a:avLst/>
                <a:gdLst/>
                <a:ahLst/>
                <a:cxnLst/>
                <a:rect l="l" t="t" r="r" b="b"/>
                <a:pathLst>
                  <a:path w="34743" h="45852" extrusionOk="0">
                    <a:moveTo>
                      <a:pt x="17352" y="0"/>
                    </a:moveTo>
                    <a:cubicBezTo>
                      <a:pt x="11189" y="0"/>
                      <a:pt x="6164" y="3258"/>
                      <a:pt x="6164" y="7223"/>
                    </a:cubicBezTo>
                    <a:cubicBezTo>
                      <a:pt x="6164" y="7616"/>
                      <a:pt x="6242" y="8008"/>
                      <a:pt x="6321" y="8362"/>
                    </a:cubicBezTo>
                    <a:cubicBezTo>
                      <a:pt x="4240" y="9422"/>
                      <a:pt x="2906" y="11031"/>
                      <a:pt x="2906" y="12876"/>
                    </a:cubicBezTo>
                    <a:cubicBezTo>
                      <a:pt x="2906" y="14250"/>
                      <a:pt x="3691" y="15546"/>
                      <a:pt x="5026" y="16527"/>
                    </a:cubicBezTo>
                    <a:cubicBezTo>
                      <a:pt x="2906" y="17587"/>
                      <a:pt x="1532" y="19196"/>
                      <a:pt x="1532" y="21042"/>
                    </a:cubicBezTo>
                    <a:cubicBezTo>
                      <a:pt x="1532" y="22690"/>
                      <a:pt x="2631" y="24143"/>
                      <a:pt x="4319" y="25163"/>
                    </a:cubicBezTo>
                    <a:cubicBezTo>
                      <a:pt x="2474" y="26223"/>
                      <a:pt x="1335" y="27715"/>
                      <a:pt x="1335" y="29403"/>
                    </a:cubicBezTo>
                    <a:cubicBezTo>
                      <a:pt x="1335" y="30816"/>
                      <a:pt x="2121" y="32112"/>
                      <a:pt x="3455" y="33093"/>
                    </a:cubicBezTo>
                    <a:cubicBezTo>
                      <a:pt x="1335" y="34153"/>
                      <a:pt x="1" y="35763"/>
                      <a:pt x="1" y="37608"/>
                    </a:cubicBezTo>
                    <a:cubicBezTo>
                      <a:pt x="1" y="40709"/>
                      <a:pt x="3926" y="43261"/>
                      <a:pt x="8755" y="43261"/>
                    </a:cubicBezTo>
                    <a:cubicBezTo>
                      <a:pt x="9030" y="43261"/>
                      <a:pt x="9344" y="43261"/>
                      <a:pt x="9619" y="43221"/>
                    </a:cubicBezTo>
                    <a:cubicBezTo>
                      <a:pt x="11032" y="44792"/>
                      <a:pt x="13976" y="45851"/>
                      <a:pt x="17352" y="45851"/>
                    </a:cubicBezTo>
                    <a:cubicBezTo>
                      <a:pt x="20728" y="45851"/>
                      <a:pt x="23672" y="44792"/>
                      <a:pt x="25085" y="43221"/>
                    </a:cubicBezTo>
                    <a:cubicBezTo>
                      <a:pt x="25399" y="43221"/>
                      <a:pt x="25674" y="43261"/>
                      <a:pt x="25949" y="43261"/>
                    </a:cubicBezTo>
                    <a:cubicBezTo>
                      <a:pt x="30817" y="43261"/>
                      <a:pt x="34742" y="40709"/>
                      <a:pt x="34742" y="37608"/>
                    </a:cubicBezTo>
                    <a:cubicBezTo>
                      <a:pt x="34742" y="35763"/>
                      <a:pt x="33368" y="34153"/>
                      <a:pt x="31249" y="33093"/>
                    </a:cubicBezTo>
                    <a:cubicBezTo>
                      <a:pt x="32583" y="32112"/>
                      <a:pt x="33368" y="30816"/>
                      <a:pt x="33368" y="29403"/>
                    </a:cubicBezTo>
                    <a:cubicBezTo>
                      <a:pt x="33368" y="27715"/>
                      <a:pt x="32230" y="26184"/>
                      <a:pt x="30385" y="25163"/>
                    </a:cubicBezTo>
                    <a:cubicBezTo>
                      <a:pt x="32112" y="24143"/>
                      <a:pt x="33172" y="22651"/>
                      <a:pt x="33172" y="21042"/>
                    </a:cubicBezTo>
                    <a:cubicBezTo>
                      <a:pt x="33172" y="19196"/>
                      <a:pt x="31798" y="17587"/>
                      <a:pt x="29678" y="16527"/>
                    </a:cubicBezTo>
                    <a:cubicBezTo>
                      <a:pt x="31013" y="15546"/>
                      <a:pt x="31838" y="14250"/>
                      <a:pt x="31838" y="12837"/>
                    </a:cubicBezTo>
                    <a:cubicBezTo>
                      <a:pt x="31838" y="11031"/>
                      <a:pt x="30464" y="9422"/>
                      <a:pt x="28383" y="8362"/>
                    </a:cubicBezTo>
                    <a:cubicBezTo>
                      <a:pt x="28501" y="8008"/>
                      <a:pt x="28540" y="7616"/>
                      <a:pt x="28540" y="7223"/>
                    </a:cubicBezTo>
                    <a:cubicBezTo>
                      <a:pt x="28540" y="3219"/>
                      <a:pt x="23515" y="0"/>
                      <a:pt x="173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34" name="Google Shape;3193;p72">
            <a:extLst>
              <a:ext uri="{FF2B5EF4-FFF2-40B4-BE49-F238E27FC236}">
                <a16:creationId xmlns:a16="http://schemas.microsoft.com/office/drawing/2014/main" id="{5B4C40FC-95F8-4573-BEA7-9F24587687C1}"/>
              </a:ext>
            </a:extLst>
          </p:cNvPr>
          <p:cNvSpPr/>
          <p:nvPr/>
        </p:nvSpPr>
        <p:spPr>
          <a:xfrm rot="5211211">
            <a:off x="3067244" y="3959277"/>
            <a:ext cx="4140623" cy="12885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cxnSp>
        <p:nvCxnSpPr>
          <p:cNvPr id="36" name="Google Shape;3194;p72">
            <a:extLst>
              <a:ext uri="{FF2B5EF4-FFF2-40B4-BE49-F238E27FC236}">
                <a16:creationId xmlns:a16="http://schemas.microsoft.com/office/drawing/2014/main" id="{44B45033-FFE5-4C96-9235-6C57912A7096}"/>
              </a:ext>
            </a:extLst>
          </p:cNvPr>
          <p:cNvCxnSpPr>
            <a:cxnSpLocks/>
          </p:cNvCxnSpPr>
          <p:nvPr/>
        </p:nvCxnSpPr>
        <p:spPr>
          <a:xfrm>
            <a:off x="4784337" y="2571750"/>
            <a:ext cx="244303" cy="3657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3194;p72">
            <a:extLst>
              <a:ext uri="{FF2B5EF4-FFF2-40B4-BE49-F238E27FC236}">
                <a16:creationId xmlns:a16="http://schemas.microsoft.com/office/drawing/2014/main" id="{8EC40845-6D14-4C98-B08C-5A4648B34385}"/>
              </a:ext>
            </a:extLst>
          </p:cNvPr>
          <p:cNvCxnSpPr>
            <a:cxnSpLocks/>
          </p:cNvCxnSpPr>
          <p:nvPr/>
        </p:nvCxnSpPr>
        <p:spPr>
          <a:xfrm>
            <a:off x="-609600" y="4124029"/>
            <a:ext cx="9753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Google Shape;3199;p72">
            <a:extLst>
              <a:ext uri="{FF2B5EF4-FFF2-40B4-BE49-F238E27FC236}">
                <a16:creationId xmlns:a16="http://schemas.microsoft.com/office/drawing/2014/main" id="{BF3FB211-3513-4772-8480-AFF8897ACFA3}"/>
              </a:ext>
            </a:extLst>
          </p:cNvPr>
          <p:cNvSpPr/>
          <p:nvPr/>
        </p:nvSpPr>
        <p:spPr>
          <a:xfrm>
            <a:off x="2617001" y="2800350"/>
            <a:ext cx="668640" cy="926819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pic>
        <p:nvPicPr>
          <p:cNvPr id="58" name="Picture 6" descr="Car Vector Illustration Front View Simple Stock Vector (Royalty Free)  594501938 | Shutterstock">
            <a:extLst>
              <a:ext uri="{FF2B5EF4-FFF2-40B4-BE49-F238E27FC236}">
                <a16:creationId xmlns:a16="http://schemas.microsoft.com/office/drawing/2014/main" id="{092C36D9-A80B-42B4-9142-1E35B5C77A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38"/>
          <a:stretch/>
        </p:blipFill>
        <p:spPr bwMode="auto">
          <a:xfrm>
            <a:off x="4197047" y="1945933"/>
            <a:ext cx="1769323" cy="162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echnology, Movie, Film, Buildings, Cinema, Building - Cartoon Movie  Theater Png - (512x512) Png Clipart Download">
            <a:extLst>
              <a:ext uri="{FF2B5EF4-FFF2-40B4-BE49-F238E27FC236}">
                <a16:creationId xmlns:a16="http://schemas.microsoft.com/office/drawing/2014/main" id="{FC335D07-3583-4E38-B750-33CD90400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090" y="2237104"/>
            <a:ext cx="1391308" cy="149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57725E81-F2EF-473A-A590-F2B46958B8C5}"/>
              </a:ext>
            </a:extLst>
          </p:cNvPr>
          <p:cNvSpPr/>
          <p:nvPr/>
        </p:nvSpPr>
        <p:spPr>
          <a:xfrm>
            <a:off x="762000" y="53249"/>
            <a:ext cx="7543800" cy="759111"/>
          </a:xfrm>
          <a:prstGeom prst="wedgeRoundRectCallout">
            <a:avLst>
              <a:gd name="adj1" fmla="val -52523"/>
              <a:gd name="adj2" fmla="val 720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A08FFB1-A279-4191-A31F-C480CF4F3428}"/>
              </a:ext>
            </a:extLst>
          </p:cNvPr>
          <p:cNvSpPr txBox="1">
            <a:spLocks/>
          </p:cNvSpPr>
          <p:nvPr/>
        </p:nvSpPr>
        <p:spPr>
          <a:xfrm>
            <a:off x="381000" y="76104"/>
            <a:ext cx="81969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/>
              <a:buNone/>
              <a:defRPr sz="3800" b="0" i="0" u="none" strike="noStrike" cap="none">
                <a:solidFill>
                  <a:srgbClr val="3B3B3B"/>
                </a:solidFill>
                <a:latin typeface="Comic Sans MS" panose="030F0702030302020204" pitchFamily="66" charset="0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400" b="1" dirty="0"/>
              <a:t>How can I get to the cinema?</a:t>
            </a: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97F8BC62-F755-4E76-930C-89A7ECBB26FA}"/>
              </a:ext>
            </a:extLst>
          </p:cNvPr>
          <p:cNvSpPr/>
          <p:nvPr/>
        </p:nvSpPr>
        <p:spPr>
          <a:xfrm rot="191194">
            <a:off x="3313857" y="1005150"/>
            <a:ext cx="3115831" cy="1101888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A8F4E13-D3C8-4B13-999F-4BA2CFC046CF}"/>
              </a:ext>
            </a:extLst>
          </p:cNvPr>
          <p:cNvSpPr txBox="1">
            <a:spLocks/>
          </p:cNvSpPr>
          <p:nvPr/>
        </p:nvSpPr>
        <p:spPr>
          <a:xfrm>
            <a:off x="3178146" y="1171471"/>
            <a:ext cx="3297902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/>
              <a:buNone/>
              <a:defRPr sz="3800" b="0" i="0" u="none" strike="noStrike" cap="none">
                <a:solidFill>
                  <a:srgbClr val="3B3B3B"/>
                </a:solidFill>
                <a:latin typeface="Comic Sans MS" panose="030F0702030302020204" pitchFamily="66" charset="0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400" b="1" dirty="0">
                <a:solidFill>
                  <a:srgbClr val="C00000"/>
                </a:solidFill>
              </a:rPr>
              <a:t>Turn left</a:t>
            </a:r>
            <a:r>
              <a:rPr lang="en-US" sz="3400" b="1" dirty="0"/>
              <a:t>.</a:t>
            </a:r>
          </a:p>
        </p:txBody>
      </p:sp>
      <p:sp>
        <p:nvSpPr>
          <p:cNvPr id="3" name="Action Button: Go Home 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D22EE3EB-4F53-427A-8782-EEACCE0DEF27}"/>
              </a:ext>
            </a:extLst>
          </p:cNvPr>
          <p:cNvSpPr/>
          <p:nvPr/>
        </p:nvSpPr>
        <p:spPr>
          <a:xfrm>
            <a:off x="0" y="4473713"/>
            <a:ext cx="757788" cy="652014"/>
          </a:xfrm>
          <a:prstGeom prst="actionButtonHom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Free Animated Footsteps Cliparts, Download Free Animated Footsteps Cliparts  png images, Free ClipArts on Clipart Library">
            <a:extLst>
              <a:ext uri="{FF2B5EF4-FFF2-40B4-BE49-F238E27FC236}">
                <a16:creationId xmlns:a16="http://schemas.microsoft.com/office/drawing/2014/main" id="{605AE15A-3231-4BC6-9C8B-AAD30E42C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518" y="1181381"/>
            <a:ext cx="928623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64AD14FD-A6DA-460B-C752-4BE915494C9E}"/>
              </a:ext>
            </a:extLst>
          </p:cNvPr>
          <p:cNvSpPr/>
          <p:nvPr/>
        </p:nvSpPr>
        <p:spPr>
          <a:xfrm>
            <a:off x="7975990" y="4579156"/>
            <a:ext cx="978408" cy="484632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0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3188;p72">
            <a:extLst>
              <a:ext uri="{FF2B5EF4-FFF2-40B4-BE49-F238E27FC236}">
                <a16:creationId xmlns:a16="http://schemas.microsoft.com/office/drawing/2014/main" id="{D46D3CAB-00FE-4882-8540-1EF4A808CB67}"/>
              </a:ext>
            </a:extLst>
          </p:cNvPr>
          <p:cNvGrpSpPr/>
          <p:nvPr/>
        </p:nvGrpSpPr>
        <p:grpSpPr>
          <a:xfrm>
            <a:off x="-380999" y="2220571"/>
            <a:ext cx="9905999" cy="2842344"/>
            <a:chOff x="-1698172" y="1576017"/>
            <a:chExt cx="9143896" cy="2370563"/>
          </a:xfrm>
        </p:grpSpPr>
        <p:sp>
          <p:nvSpPr>
            <p:cNvPr id="4" name="Google Shape;3193;p72">
              <a:extLst>
                <a:ext uri="{FF2B5EF4-FFF2-40B4-BE49-F238E27FC236}">
                  <a16:creationId xmlns:a16="http://schemas.microsoft.com/office/drawing/2014/main" id="{6085A8F8-5070-491C-BE65-996A5AA76198}"/>
                </a:ext>
              </a:extLst>
            </p:cNvPr>
            <p:cNvSpPr/>
            <p:nvPr/>
          </p:nvSpPr>
          <p:spPr>
            <a:xfrm>
              <a:off x="-1698172" y="2796631"/>
              <a:ext cx="9143896" cy="572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grpSp>
          <p:nvGrpSpPr>
            <p:cNvPr id="5" name="Google Shape;3196;p72">
              <a:extLst>
                <a:ext uri="{FF2B5EF4-FFF2-40B4-BE49-F238E27FC236}">
                  <a16:creationId xmlns:a16="http://schemas.microsoft.com/office/drawing/2014/main" id="{127ADA4B-9316-418A-BD3A-4146DEB6ED95}"/>
                </a:ext>
              </a:extLst>
            </p:cNvPr>
            <p:cNvGrpSpPr/>
            <p:nvPr/>
          </p:nvGrpSpPr>
          <p:grpSpPr>
            <a:xfrm>
              <a:off x="4637314" y="1652217"/>
              <a:ext cx="641761" cy="1144413"/>
              <a:chOff x="11203628" y="1039989"/>
              <a:chExt cx="1598009" cy="2849634"/>
            </a:xfrm>
          </p:grpSpPr>
          <p:sp>
            <p:nvSpPr>
              <p:cNvPr id="10" name="Google Shape;3197;p72">
                <a:extLst>
                  <a:ext uri="{FF2B5EF4-FFF2-40B4-BE49-F238E27FC236}">
                    <a16:creationId xmlns:a16="http://schemas.microsoft.com/office/drawing/2014/main" id="{4D952070-F339-45A4-AA9C-13787BB14490}"/>
                  </a:ext>
                </a:extLst>
              </p:cNvPr>
              <p:cNvSpPr/>
              <p:nvPr/>
            </p:nvSpPr>
            <p:spPr>
              <a:xfrm>
                <a:off x="11854170" y="3037529"/>
                <a:ext cx="231437" cy="852094"/>
              </a:xfrm>
              <a:custGeom>
                <a:avLst/>
                <a:gdLst/>
                <a:ahLst/>
                <a:cxnLst/>
                <a:rect l="l" t="t" r="r" b="b"/>
                <a:pathLst>
                  <a:path w="4672" h="16489" extrusionOk="0">
                    <a:moveTo>
                      <a:pt x="0" y="1"/>
                    </a:moveTo>
                    <a:lnTo>
                      <a:pt x="0" y="16488"/>
                    </a:lnTo>
                    <a:lnTo>
                      <a:pt x="4672" y="16488"/>
                    </a:lnTo>
                    <a:lnTo>
                      <a:pt x="467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" name="Google Shape;3198;p72">
                <a:extLst>
                  <a:ext uri="{FF2B5EF4-FFF2-40B4-BE49-F238E27FC236}">
                    <a16:creationId xmlns:a16="http://schemas.microsoft.com/office/drawing/2014/main" id="{D67D1ED2-6547-4EFD-8B83-4ADF8A5D211C}"/>
                  </a:ext>
                </a:extLst>
              </p:cNvPr>
              <p:cNvSpPr/>
              <p:nvPr/>
            </p:nvSpPr>
            <p:spPr>
              <a:xfrm>
                <a:off x="11203628" y="1039989"/>
                <a:ext cx="1598009" cy="2249808"/>
              </a:xfrm>
              <a:custGeom>
                <a:avLst/>
                <a:gdLst/>
                <a:ahLst/>
                <a:cxnLst/>
                <a:rect l="l" t="t" r="r" b="b"/>
                <a:pathLst>
                  <a:path w="44989" h="52239" extrusionOk="0">
                    <a:moveTo>
                      <a:pt x="22220" y="0"/>
                    </a:moveTo>
                    <a:cubicBezTo>
                      <a:pt x="22220" y="15938"/>
                      <a:pt x="12053" y="24025"/>
                      <a:pt x="4751" y="25399"/>
                    </a:cubicBezTo>
                    <a:cubicBezTo>
                      <a:pt x="5509" y="25624"/>
                      <a:pt x="6279" y="25720"/>
                      <a:pt x="7040" y="25720"/>
                    </a:cubicBezTo>
                    <a:cubicBezTo>
                      <a:pt x="11330" y="25720"/>
                      <a:pt x="15350" y="22690"/>
                      <a:pt x="15350" y="22690"/>
                    </a:cubicBezTo>
                    <a:lnTo>
                      <a:pt x="15350" y="22730"/>
                    </a:lnTo>
                    <a:cubicBezTo>
                      <a:pt x="12681" y="26223"/>
                      <a:pt x="8755" y="28579"/>
                      <a:pt x="4398" y="29325"/>
                    </a:cubicBezTo>
                    <a:cubicBezTo>
                      <a:pt x="4398" y="29325"/>
                      <a:pt x="5834" y="30167"/>
                      <a:pt x="8438" y="30167"/>
                    </a:cubicBezTo>
                    <a:cubicBezTo>
                      <a:pt x="9563" y="30167"/>
                      <a:pt x="10906" y="30010"/>
                      <a:pt x="12445" y="29560"/>
                    </a:cubicBezTo>
                    <a:lnTo>
                      <a:pt x="12445" y="29560"/>
                    </a:lnTo>
                    <a:cubicBezTo>
                      <a:pt x="9893" y="33329"/>
                      <a:pt x="6321" y="36312"/>
                      <a:pt x="2199" y="38275"/>
                    </a:cubicBezTo>
                    <a:cubicBezTo>
                      <a:pt x="2233" y="38309"/>
                      <a:pt x="2361" y="38325"/>
                      <a:pt x="2562" y="38325"/>
                    </a:cubicBezTo>
                    <a:cubicBezTo>
                      <a:pt x="3980" y="38325"/>
                      <a:pt x="9082" y="37535"/>
                      <a:pt x="11385" y="36744"/>
                    </a:cubicBezTo>
                    <a:lnTo>
                      <a:pt x="11385" y="36744"/>
                    </a:lnTo>
                    <a:cubicBezTo>
                      <a:pt x="9815" y="40042"/>
                      <a:pt x="5968" y="45655"/>
                      <a:pt x="1" y="46440"/>
                    </a:cubicBezTo>
                    <a:cubicBezTo>
                      <a:pt x="1" y="46440"/>
                      <a:pt x="1672" y="46784"/>
                      <a:pt x="3996" y="46784"/>
                    </a:cubicBezTo>
                    <a:cubicBezTo>
                      <a:pt x="6385" y="46784"/>
                      <a:pt x="9465" y="46421"/>
                      <a:pt x="12131" y="44949"/>
                    </a:cubicBezTo>
                    <a:lnTo>
                      <a:pt x="12131" y="44949"/>
                    </a:lnTo>
                    <a:cubicBezTo>
                      <a:pt x="11817" y="45852"/>
                      <a:pt x="8284" y="51033"/>
                      <a:pt x="4790" y="52093"/>
                    </a:cubicBezTo>
                    <a:cubicBezTo>
                      <a:pt x="5860" y="52152"/>
                      <a:pt x="6866" y="52179"/>
                      <a:pt x="7810" y="52179"/>
                    </a:cubicBezTo>
                    <a:cubicBezTo>
                      <a:pt x="20860" y="52179"/>
                      <a:pt x="22259" y="46990"/>
                      <a:pt x="22259" y="46990"/>
                    </a:cubicBezTo>
                    <a:cubicBezTo>
                      <a:pt x="22259" y="46990"/>
                      <a:pt x="23164" y="52239"/>
                      <a:pt x="37835" y="52239"/>
                    </a:cubicBezTo>
                    <a:cubicBezTo>
                      <a:pt x="38442" y="52239"/>
                      <a:pt x="39073" y="52230"/>
                      <a:pt x="39728" y="52211"/>
                    </a:cubicBezTo>
                    <a:cubicBezTo>
                      <a:pt x="39728" y="52211"/>
                      <a:pt x="31916" y="47893"/>
                      <a:pt x="31916" y="45302"/>
                    </a:cubicBezTo>
                    <a:lnTo>
                      <a:pt x="31916" y="45302"/>
                    </a:lnTo>
                    <a:cubicBezTo>
                      <a:pt x="34712" y="47054"/>
                      <a:pt x="37799" y="47514"/>
                      <a:pt x="40271" y="47514"/>
                    </a:cubicBezTo>
                    <a:cubicBezTo>
                      <a:pt x="43006" y="47514"/>
                      <a:pt x="44988" y="46951"/>
                      <a:pt x="44988" y="46951"/>
                    </a:cubicBezTo>
                    <a:cubicBezTo>
                      <a:pt x="38982" y="46166"/>
                      <a:pt x="34664" y="40159"/>
                      <a:pt x="33055" y="36901"/>
                    </a:cubicBezTo>
                    <a:lnTo>
                      <a:pt x="33055" y="36901"/>
                    </a:lnTo>
                    <a:cubicBezTo>
                      <a:pt x="35053" y="37567"/>
                      <a:pt x="39435" y="38748"/>
                      <a:pt x="41334" y="38748"/>
                    </a:cubicBezTo>
                    <a:cubicBezTo>
                      <a:pt x="41896" y="38748"/>
                      <a:pt x="42241" y="38644"/>
                      <a:pt x="42241" y="38393"/>
                    </a:cubicBezTo>
                    <a:cubicBezTo>
                      <a:pt x="36627" y="35370"/>
                      <a:pt x="33408" y="32073"/>
                      <a:pt x="31563" y="29325"/>
                    </a:cubicBezTo>
                    <a:lnTo>
                      <a:pt x="31563" y="29325"/>
                    </a:lnTo>
                    <a:cubicBezTo>
                      <a:pt x="33421" y="29953"/>
                      <a:pt x="35022" y="30162"/>
                      <a:pt x="36330" y="30162"/>
                    </a:cubicBezTo>
                    <a:cubicBezTo>
                      <a:pt x="38947" y="30162"/>
                      <a:pt x="40395" y="29325"/>
                      <a:pt x="40395" y="29325"/>
                    </a:cubicBezTo>
                    <a:cubicBezTo>
                      <a:pt x="36627" y="28697"/>
                      <a:pt x="33172" y="26812"/>
                      <a:pt x="30542" y="23986"/>
                    </a:cubicBezTo>
                    <a:lnTo>
                      <a:pt x="30542" y="23986"/>
                    </a:lnTo>
                    <a:cubicBezTo>
                      <a:pt x="32739" y="25526"/>
                      <a:pt x="35097" y="25917"/>
                      <a:pt x="36870" y="25917"/>
                    </a:cubicBezTo>
                    <a:cubicBezTo>
                      <a:pt x="38485" y="25917"/>
                      <a:pt x="39614" y="25592"/>
                      <a:pt x="39689" y="25517"/>
                    </a:cubicBezTo>
                    <a:cubicBezTo>
                      <a:pt x="34939" y="25517"/>
                      <a:pt x="22220" y="16056"/>
                      <a:pt x="22220" y="118"/>
                    </a:cubicBezTo>
                    <a:lnTo>
                      <a:pt x="22220" y="0"/>
                    </a:lnTo>
                    <a:close/>
                  </a:path>
                </a:pathLst>
              </a:custGeom>
              <a:solidFill>
                <a:srgbClr val="82A6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6" name="Google Shape;3199;p72">
              <a:extLst>
                <a:ext uri="{FF2B5EF4-FFF2-40B4-BE49-F238E27FC236}">
                  <a16:creationId xmlns:a16="http://schemas.microsoft.com/office/drawing/2014/main" id="{10FB16D2-6125-42AB-A7E9-B5CD41E54317}"/>
                </a:ext>
              </a:extLst>
            </p:cNvPr>
            <p:cNvSpPr/>
            <p:nvPr/>
          </p:nvSpPr>
          <p:spPr>
            <a:xfrm>
              <a:off x="-877929" y="1576017"/>
              <a:ext cx="783771" cy="1220613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omic Sans MS" panose="030F0702030302020204" pitchFamily="66" charset="0"/>
              </a:endParaRPr>
            </a:p>
          </p:txBody>
        </p:sp>
        <p:grpSp>
          <p:nvGrpSpPr>
            <p:cNvPr id="7" name="Google Shape;3200;p72">
              <a:extLst>
                <a:ext uri="{FF2B5EF4-FFF2-40B4-BE49-F238E27FC236}">
                  <a16:creationId xmlns:a16="http://schemas.microsoft.com/office/drawing/2014/main" id="{915C506A-538D-4FD0-B459-607902D020E1}"/>
                </a:ext>
              </a:extLst>
            </p:cNvPr>
            <p:cNvGrpSpPr/>
            <p:nvPr/>
          </p:nvGrpSpPr>
          <p:grpSpPr>
            <a:xfrm>
              <a:off x="2293122" y="3162789"/>
              <a:ext cx="417092" cy="783791"/>
              <a:chOff x="16152406" y="-488354"/>
              <a:chExt cx="1653159" cy="3106584"/>
            </a:xfrm>
          </p:grpSpPr>
          <p:sp>
            <p:nvSpPr>
              <p:cNvPr id="8" name="Google Shape;3201;p72">
                <a:extLst>
                  <a:ext uri="{FF2B5EF4-FFF2-40B4-BE49-F238E27FC236}">
                    <a16:creationId xmlns:a16="http://schemas.microsoft.com/office/drawing/2014/main" id="{BE73ECCF-CFAB-4FF5-AED4-6C9AEAC5BF05}"/>
                  </a:ext>
                </a:extLst>
              </p:cNvPr>
              <p:cNvSpPr/>
              <p:nvPr/>
            </p:nvSpPr>
            <p:spPr>
              <a:xfrm>
                <a:off x="16924906" y="1693512"/>
                <a:ext cx="179385" cy="924718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19433" extrusionOk="0">
                    <a:moveTo>
                      <a:pt x="1" y="0"/>
                    </a:moveTo>
                    <a:lnTo>
                      <a:pt x="1" y="19432"/>
                    </a:lnTo>
                    <a:lnTo>
                      <a:pt x="3769" y="19432"/>
                    </a:lnTo>
                    <a:lnTo>
                      <a:pt x="37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9" name="Google Shape;3202;p72">
                <a:extLst>
                  <a:ext uri="{FF2B5EF4-FFF2-40B4-BE49-F238E27FC236}">
                    <a16:creationId xmlns:a16="http://schemas.microsoft.com/office/drawing/2014/main" id="{77D78948-56A7-4A0C-BF68-6BF1BF954529}"/>
                  </a:ext>
                </a:extLst>
              </p:cNvPr>
              <p:cNvSpPr/>
              <p:nvPr/>
            </p:nvSpPr>
            <p:spPr>
              <a:xfrm>
                <a:off x="16152406" y="-488354"/>
                <a:ext cx="1653159" cy="2181867"/>
              </a:xfrm>
              <a:custGeom>
                <a:avLst/>
                <a:gdLst/>
                <a:ahLst/>
                <a:cxnLst/>
                <a:rect l="l" t="t" r="r" b="b"/>
                <a:pathLst>
                  <a:path w="34743" h="45852" extrusionOk="0">
                    <a:moveTo>
                      <a:pt x="17352" y="0"/>
                    </a:moveTo>
                    <a:cubicBezTo>
                      <a:pt x="11189" y="0"/>
                      <a:pt x="6164" y="3258"/>
                      <a:pt x="6164" y="7223"/>
                    </a:cubicBezTo>
                    <a:cubicBezTo>
                      <a:pt x="6164" y="7616"/>
                      <a:pt x="6242" y="8008"/>
                      <a:pt x="6321" y="8362"/>
                    </a:cubicBezTo>
                    <a:cubicBezTo>
                      <a:pt x="4240" y="9422"/>
                      <a:pt x="2906" y="11031"/>
                      <a:pt x="2906" y="12876"/>
                    </a:cubicBezTo>
                    <a:cubicBezTo>
                      <a:pt x="2906" y="14250"/>
                      <a:pt x="3691" y="15546"/>
                      <a:pt x="5026" y="16527"/>
                    </a:cubicBezTo>
                    <a:cubicBezTo>
                      <a:pt x="2906" y="17587"/>
                      <a:pt x="1532" y="19196"/>
                      <a:pt x="1532" y="21042"/>
                    </a:cubicBezTo>
                    <a:cubicBezTo>
                      <a:pt x="1532" y="22690"/>
                      <a:pt x="2631" y="24143"/>
                      <a:pt x="4319" y="25163"/>
                    </a:cubicBezTo>
                    <a:cubicBezTo>
                      <a:pt x="2474" y="26223"/>
                      <a:pt x="1335" y="27715"/>
                      <a:pt x="1335" y="29403"/>
                    </a:cubicBezTo>
                    <a:cubicBezTo>
                      <a:pt x="1335" y="30816"/>
                      <a:pt x="2121" y="32112"/>
                      <a:pt x="3455" y="33093"/>
                    </a:cubicBezTo>
                    <a:cubicBezTo>
                      <a:pt x="1335" y="34153"/>
                      <a:pt x="1" y="35763"/>
                      <a:pt x="1" y="37608"/>
                    </a:cubicBezTo>
                    <a:cubicBezTo>
                      <a:pt x="1" y="40709"/>
                      <a:pt x="3926" y="43261"/>
                      <a:pt x="8755" y="43261"/>
                    </a:cubicBezTo>
                    <a:cubicBezTo>
                      <a:pt x="9030" y="43261"/>
                      <a:pt x="9344" y="43261"/>
                      <a:pt x="9619" y="43221"/>
                    </a:cubicBezTo>
                    <a:cubicBezTo>
                      <a:pt x="11032" y="44792"/>
                      <a:pt x="13976" y="45851"/>
                      <a:pt x="17352" y="45851"/>
                    </a:cubicBezTo>
                    <a:cubicBezTo>
                      <a:pt x="20728" y="45851"/>
                      <a:pt x="23672" y="44792"/>
                      <a:pt x="25085" y="43221"/>
                    </a:cubicBezTo>
                    <a:cubicBezTo>
                      <a:pt x="25399" y="43221"/>
                      <a:pt x="25674" y="43261"/>
                      <a:pt x="25949" y="43261"/>
                    </a:cubicBezTo>
                    <a:cubicBezTo>
                      <a:pt x="30817" y="43261"/>
                      <a:pt x="34742" y="40709"/>
                      <a:pt x="34742" y="37608"/>
                    </a:cubicBezTo>
                    <a:cubicBezTo>
                      <a:pt x="34742" y="35763"/>
                      <a:pt x="33368" y="34153"/>
                      <a:pt x="31249" y="33093"/>
                    </a:cubicBezTo>
                    <a:cubicBezTo>
                      <a:pt x="32583" y="32112"/>
                      <a:pt x="33368" y="30816"/>
                      <a:pt x="33368" y="29403"/>
                    </a:cubicBezTo>
                    <a:cubicBezTo>
                      <a:pt x="33368" y="27715"/>
                      <a:pt x="32230" y="26184"/>
                      <a:pt x="30385" y="25163"/>
                    </a:cubicBezTo>
                    <a:cubicBezTo>
                      <a:pt x="32112" y="24143"/>
                      <a:pt x="33172" y="22651"/>
                      <a:pt x="33172" y="21042"/>
                    </a:cubicBezTo>
                    <a:cubicBezTo>
                      <a:pt x="33172" y="19196"/>
                      <a:pt x="31798" y="17587"/>
                      <a:pt x="29678" y="16527"/>
                    </a:cubicBezTo>
                    <a:cubicBezTo>
                      <a:pt x="31013" y="15546"/>
                      <a:pt x="31838" y="14250"/>
                      <a:pt x="31838" y="12837"/>
                    </a:cubicBezTo>
                    <a:cubicBezTo>
                      <a:pt x="31838" y="11031"/>
                      <a:pt x="30464" y="9422"/>
                      <a:pt x="28383" y="8362"/>
                    </a:cubicBezTo>
                    <a:cubicBezTo>
                      <a:pt x="28501" y="8008"/>
                      <a:pt x="28540" y="7616"/>
                      <a:pt x="28540" y="7223"/>
                    </a:cubicBezTo>
                    <a:cubicBezTo>
                      <a:pt x="28540" y="3219"/>
                      <a:pt x="23515" y="0"/>
                      <a:pt x="173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12" name="Google Shape;3193;p72">
            <a:extLst>
              <a:ext uri="{FF2B5EF4-FFF2-40B4-BE49-F238E27FC236}">
                <a16:creationId xmlns:a16="http://schemas.microsoft.com/office/drawing/2014/main" id="{4B09F457-A3DA-4302-8E03-107DE737010D}"/>
              </a:ext>
            </a:extLst>
          </p:cNvPr>
          <p:cNvSpPr/>
          <p:nvPr/>
        </p:nvSpPr>
        <p:spPr>
          <a:xfrm rot="5211211">
            <a:off x="2857536" y="5405971"/>
            <a:ext cx="4105054" cy="7485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cxnSp>
        <p:nvCxnSpPr>
          <p:cNvPr id="13" name="Google Shape;3194;p72">
            <a:extLst>
              <a:ext uri="{FF2B5EF4-FFF2-40B4-BE49-F238E27FC236}">
                <a16:creationId xmlns:a16="http://schemas.microsoft.com/office/drawing/2014/main" id="{6F2E8D29-B8AD-40D6-9001-3374B6BDF14F}"/>
              </a:ext>
            </a:extLst>
          </p:cNvPr>
          <p:cNvCxnSpPr>
            <a:cxnSpLocks/>
          </p:cNvCxnSpPr>
          <p:nvPr/>
        </p:nvCxnSpPr>
        <p:spPr>
          <a:xfrm>
            <a:off x="4819255" y="4019550"/>
            <a:ext cx="244303" cy="3657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3194;p72">
            <a:extLst>
              <a:ext uri="{FF2B5EF4-FFF2-40B4-BE49-F238E27FC236}">
                <a16:creationId xmlns:a16="http://schemas.microsoft.com/office/drawing/2014/main" id="{2541C9DE-F3A1-4CBB-B3C5-2B447F4CA73A}"/>
              </a:ext>
            </a:extLst>
          </p:cNvPr>
          <p:cNvCxnSpPr>
            <a:cxnSpLocks/>
          </p:cNvCxnSpPr>
          <p:nvPr/>
        </p:nvCxnSpPr>
        <p:spPr>
          <a:xfrm>
            <a:off x="-533400" y="4009201"/>
            <a:ext cx="9753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Google Shape;3199;p72">
            <a:extLst>
              <a:ext uri="{FF2B5EF4-FFF2-40B4-BE49-F238E27FC236}">
                <a16:creationId xmlns:a16="http://schemas.microsoft.com/office/drawing/2014/main" id="{FDABF133-99C9-4921-A7DF-0D77B1254159}"/>
              </a:ext>
            </a:extLst>
          </p:cNvPr>
          <p:cNvSpPr/>
          <p:nvPr/>
        </p:nvSpPr>
        <p:spPr>
          <a:xfrm>
            <a:off x="7297884" y="2808304"/>
            <a:ext cx="668640" cy="926819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pic>
        <p:nvPicPr>
          <p:cNvPr id="16" name="Picture 2" descr="Premium Vector | Happy cute kid with swim ring | Bicycle illustration, Bike  illustration, Kids bicycle">
            <a:extLst>
              <a:ext uri="{FF2B5EF4-FFF2-40B4-BE49-F238E27FC236}">
                <a16:creationId xmlns:a16="http://schemas.microsoft.com/office/drawing/2014/main" id="{89E659DC-8E23-4291-9735-580B49AE6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269" y="3061252"/>
            <a:ext cx="1388337" cy="130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3201;p72">
            <a:extLst>
              <a:ext uri="{FF2B5EF4-FFF2-40B4-BE49-F238E27FC236}">
                <a16:creationId xmlns:a16="http://schemas.microsoft.com/office/drawing/2014/main" id="{9A6BDFEA-01F8-4601-83F4-7AD0DC326B53}"/>
              </a:ext>
            </a:extLst>
          </p:cNvPr>
          <p:cNvSpPr/>
          <p:nvPr/>
        </p:nvSpPr>
        <p:spPr>
          <a:xfrm flipV="1">
            <a:off x="2012194" y="3333750"/>
            <a:ext cx="74519" cy="376510"/>
          </a:xfrm>
          <a:custGeom>
            <a:avLst/>
            <a:gdLst/>
            <a:ahLst/>
            <a:cxnLst/>
            <a:rect l="l" t="t" r="r" b="b"/>
            <a:pathLst>
              <a:path w="3770" h="19433" extrusionOk="0">
                <a:moveTo>
                  <a:pt x="1" y="0"/>
                </a:moveTo>
                <a:lnTo>
                  <a:pt x="1" y="19432"/>
                </a:lnTo>
                <a:lnTo>
                  <a:pt x="3769" y="19432"/>
                </a:lnTo>
                <a:lnTo>
                  <a:pt x="376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9" name="Google Shape;3202;p72">
            <a:extLst>
              <a:ext uri="{FF2B5EF4-FFF2-40B4-BE49-F238E27FC236}">
                <a16:creationId xmlns:a16="http://schemas.microsoft.com/office/drawing/2014/main" id="{CD414717-91B0-4BE2-8D5B-D456BDFDBA56}"/>
              </a:ext>
            </a:extLst>
          </p:cNvPr>
          <p:cNvSpPr/>
          <p:nvPr/>
        </p:nvSpPr>
        <p:spPr>
          <a:xfrm>
            <a:off x="1834145" y="2737507"/>
            <a:ext cx="451855" cy="660040"/>
          </a:xfrm>
          <a:custGeom>
            <a:avLst/>
            <a:gdLst/>
            <a:ahLst/>
            <a:cxnLst/>
            <a:rect l="l" t="t" r="r" b="b"/>
            <a:pathLst>
              <a:path w="34743" h="45852" extrusionOk="0">
                <a:moveTo>
                  <a:pt x="17352" y="0"/>
                </a:moveTo>
                <a:cubicBezTo>
                  <a:pt x="11189" y="0"/>
                  <a:pt x="6164" y="3258"/>
                  <a:pt x="6164" y="7223"/>
                </a:cubicBezTo>
                <a:cubicBezTo>
                  <a:pt x="6164" y="7616"/>
                  <a:pt x="6242" y="8008"/>
                  <a:pt x="6321" y="8362"/>
                </a:cubicBezTo>
                <a:cubicBezTo>
                  <a:pt x="4240" y="9422"/>
                  <a:pt x="2906" y="11031"/>
                  <a:pt x="2906" y="12876"/>
                </a:cubicBezTo>
                <a:cubicBezTo>
                  <a:pt x="2906" y="14250"/>
                  <a:pt x="3691" y="15546"/>
                  <a:pt x="5026" y="16527"/>
                </a:cubicBezTo>
                <a:cubicBezTo>
                  <a:pt x="2906" y="17587"/>
                  <a:pt x="1532" y="19196"/>
                  <a:pt x="1532" y="21042"/>
                </a:cubicBezTo>
                <a:cubicBezTo>
                  <a:pt x="1532" y="22690"/>
                  <a:pt x="2631" y="24143"/>
                  <a:pt x="4319" y="25163"/>
                </a:cubicBezTo>
                <a:cubicBezTo>
                  <a:pt x="2474" y="26223"/>
                  <a:pt x="1335" y="27715"/>
                  <a:pt x="1335" y="29403"/>
                </a:cubicBezTo>
                <a:cubicBezTo>
                  <a:pt x="1335" y="30816"/>
                  <a:pt x="2121" y="32112"/>
                  <a:pt x="3455" y="33093"/>
                </a:cubicBezTo>
                <a:cubicBezTo>
                  <a:pt x="1335" y="34153"/>
                  <a:pt x="1" y="35763"/>
                  <a:pt x="1" y="37608"/>
                </a:cubicBezTo>
                <a:cubicBezTo>
                  <a:pt x="1" y="40709"/>
                  <a:pt x="3926" y="43261"/>
                  <a:pt x="8755" y="43261"/>
                </a:cubicBezTo>
                <a:cubicBezTo>
                  <a:pt x="9030" y="43261"/>
                  <a:pt x="9344" y="43261"/>
                  <a:pt x="9619" y="43221"/>
                </a:cubicBezTo>
                <a:cubicBezTo>
                  <a:pt x="11032" y="44792"/>
                  <a:pt x="13976" y="45851"/>
                  <a:pt x="17352" y="45851"/>
                </a:cubicBezTo>
                <a:cubicBezTo>
                  <a:pt x="20728" y="45851"/>
                  <a:pt x="23672" y="44792"/>
                  <a:pt x="25085" y="43221"/>
                </a:cubicBezTo>
                <a:cubicBezTo>
                  <a:pt x="25399" y="43221"/>
                  <a:pt x="25674" y="43261"/>
                  <a:pt x="25949" y="43261"/>
                </a:cubicBezTo>
                <a:cubicBezTo>
                  <a:pt x="30817" y="43261"/>
                  <a:pt x="34742" y="40709"/>
                  <a:pt x="34742" y="37608"/>
                </a:cubicBezTo>
                <a:cubicBezTo>
                  <a:pt x="34742" y="35763"/>
                  <a:pt x="33368" y="34153"/>
                  <a:pt x="31249" y="33093"/>
                </a:cubicBezTo>
                <a:cubicBezTo>
                  <a:pt x="32583" y="32112"/>
                  <a:pt x="33368" y="30816"/>
                  <a:pt x="33368" y="29403"/>
                </a:cubicBezTo>
                <a:cubicBezTo>
                  <a:pt x="33368" y="27715"/>
                  <a:pt x="32230" y="26184"/>
                  <a:pt x="30385" y="25163"/>
                </a:cubicBezTo>
                <a:cubicBezTo>
                  <a:pt x="32112" y="24143"/>
                  <a:pt x="33172" y="22651"/>
                  <a:pt x="33172" y="21042"/>
                </a:cubicBezTo>
                <a:cubicBezTo>
                  <a:pt x="33172" y="19196"/>
                  <a:pt x="31798" y="17587"/>
                  <a:pt x="29678" y="16527"/>
                </a:cubicBezTo>
                <a:cubicBezTo>
                  <a:pt x="31013" y="15546"/>
                  <a:pt x="31838" y="14250"/>
                  <a:pt x="31838" y="12837"/>
                </a:cubicBezTo>
                <a:cubicBezTo>
                  <a:pt x="31838" y="11031"/>
                  <a:pt x="30464" y="9422"/>
                  <a:pt x="28383" y="8362"/>
                </a:cubicBezTo>
                <a:cubicBezTo>
                  <a:pt x="28501" y="8008"/>
                  <a:pt x="28540" y="7616"/>
                  <a:pt x="28540" y="7223"/>
                </a:cubicBezTo>
                <a:cubicBezTo>
                  <a:pt x="28540" y="3219"/>
                  <a:pt x="23515" y="0"/>
                  <a:pt x="1735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Cartoon Bookstore. Front View. Vector Illustration Icon. Royalty Free SVG,  Cliparts, Vectors, And Stock Illustration. Image 112821778.">
            <a:extLst>
              <a:ext uri="{FF2B5EF4-FFF2-40B4-BE49-F238E27FC236}">
                <a16:creationId xmlns:a16="http://schemas.microsoft.com/office/drawing/2014/main" id="{0D858608-2C0A-49F9-AD2F-65F19C131A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4" t="22053" r="9689" b="24268"/>
          <a:stretch/>
        </p:blipFill>
        <p:spPr bwMode="auto">
          <a:xfrm>
            <a:off x="2382416" y="2214379"/>
            <a:ext cx="2231382" cy="148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B1CD7AAE-2030-4A2A-AC2A-D0F8973769FD}"/>
              </a:ext>
            </a:extLst>
          </p:cNvPr>
          <p:cNvSpPr/>
          <p:nvPr/>
        </p:nvSpPr>
        <p:spPr>
          <a:xfrm>
            <a:off x="762000" y="53249"/>
            <a:ext cx="7543800" cy="759111"/>
          </a:xfrm>
          <a:prstGeom prst="wedgeRoundRectCallout">
            <a:avLst>
              <a:gd name="adj1" fmla="val -52523"/>
              <a:gd name="adj2" fmla="val 720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26C1521-183A-4756-B0FF-218A73D50E1F}"/>
              </a:ext>
            </a:extLst>
          </p:cNvPr>
          <p:cNvSpPr txBox="1">
            <a:spLocks/>
          </p:cNvSpPr>
          <p:nvPr/>
        </p:nvSpPr>
        <p:spPr>
          <a:xfrm>
            <a:off x="381000" y="76104"/>
            <a:ext cx="81969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/>
              <a:buNone/>
              <a:defRPr sz="3800" b="0" i="0" u="none" strike="noStrike" cap="none">
                <a:solidFill>
                  <a:srgbClr val="3B3B3B"/>
                </a:solidFill>
                <a:latin typeface="Comic Sans MS" panose="030F0702030302020204" pitchFamily="66" charset="0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400" b="1" dirty="0"/>
              <a:t>How can I get to the bookshop?</a:t>
            </a:r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4F6669C0-ED82-473C-94B0-14DEC01A224D}"/>
              </a:ext>
            </a:extLst>
          </p:cNvPr>
          <p:cNvSpPr/>
          <p:nvPr/>
        </p:nvSpPr>
        <p:spPr>
          <a:xfrm rot="191194">
            <a:off x="4850866" y="1043588"/>
            <a:ext cx="3115831" cy="1101888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3F08468-1D16-456F-81C4-84F0052203F9}"/>
              </a:ext>
            </a:extLst>
          </p:cNvPr>
          <p:cNvSpPr txBox="1">
            <a:spLocks/>
          </p:cNvSpPr>
          <p:nvPr/>
        </p:nvSpPr>
        <p:spPr>
          <a:xfrm>
            <a:off x="4715155" y="1209909"/>
            <a:ext cx="3297902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/>
              <a:buNone/>
              <a:defRPr sz="3800" b="0" i="0" u="none" strike="noStrike" cap="none">
                <a:solidFill>
                  <a:srgbClr val="3B3B3B"/>
                </a:solidFill>
                <a:latin typeface="Comic Sans MS" panose="030F0702030302020204" pitchFamily="66" charset="0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400" b="1" dirty="0">
                <a:solidFill>
                  <a:srgbClr val="C00000"/>
                </a:solidFill>
              </a:rPr>
              <a:t>Turn round</a:t>
            </a:r>
            <a:r>
              <a:rPr lang="en-US" sz="3400" b="1" dirty="0"/>
              <a:t>.</a:t>
            </a:r>
          </a:p>
        </p:txBody>
      </p:sp>
      <p:sp>
        <p:nvSpPr>
          <p:cNvPr id="24" name="Action Button: Go Home 2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17FEEB87-1B15-4741-85C9-BC6B55BD979C}"/>
              </a:ext>
            </a:extLst>
          </p:cNvPr>
          <p:cNvSpPr/>
          <p:nvPr/>
        </p:nvSpPr>
        <p:spPr>
          <a:xfrm>
            <a:off x="0" y="4473713"/>
            <a:ext cx="757788" cy="652014"/>
          </a:xfrm>
          <a:prstGeom prst="actionButtonHom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 descr="Free Animated Footsteps Cliparts, Download Free Animated Footsteps Cliparts  png images, Free ClipArts on Clipart Library">
            <a:extLst>
              <a:ext uri="{FF2B5EF4-FFF2-40B4-BE49-F238E27FC236}">
                <a16:creationId xmlns:a16="http://schemas.microsoft.com/office/drawing/2014/main" id="{848E7656-681E-4A90-B3DF-D6745E91F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619" y="1115373"/>
            <a:ext cx="928623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ree Animated Footsteps Cliparts, Download Free Animated Footsteps Cliparts  png images, Free ClipArts on Clipart Library">
            <a:extLst>
              <a:ext uri="{FF2B5EF4-FFF2-40B4-BE49-F238E27FC236}">
                <a16:creationId xmlns:a16="http://schemas.microsoft.com/office/drawing/2014/main" id="{4E057921-B1B6-41D2-8C2F-CAFDEF598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408" y="2231238"/>
            <a:ext cx="928623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Arrow: Right 28">
            <a:hlinkClick r:id="rId4" action="ppaction://hlinksldjump"/>
            <a:extLst>
              <a:ext uri="{FF2B5EF4-FFF2-40B4-BE49-F238E27FC236}">
                <a16:creationId xmlns:a16="http://schemas.microsoft.com/office/drawing/2014/main" id="{33A45874-B34B-6008-2616-3AE6AE9E62DA}"/>
              </a:ext>
            </a:extLst>
          </p:cNvPr>
          <p:cNvSpPr/>
          <p:nvPr/>
        </p:nvSpPr>
        <p:spPr>
          <a:xfrm>
            <a:off x="7975990" y="4579156"/>
            <a:ext cx="978408" cy="484632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5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8" name="Google Shape;1848;p49"/>
          <p:cNvGrpSpPr/>
          <p:nvPr/>
        </p:nvGrpSpPr>
        <p:grpSpPr>
          <a:xfrm>
            <a:off x="943632" y="660700"/>
            <a:ext cx="3981600" cy="4825738"/>
            <a:chOff x="4239282" y="527350"/>
            <a:chExt cx="3981600" cy="4825738"/>
          </a:xfrm>
        </p:grpSpPr>
        <p:sp>
          <p:nvSpPr>
            <p:cNvPr id="1849" name="Google Shape;1849;p49"/>
            <p:cNvSpPr/>
            <p:nvPr/>
          </p:nvSpPr>
          <p:spPr>
            <a:xfrm>
              <a:off x="6057332" y="2822878"/>
              <a:ext cx="345497" cy="2530210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50" name="Google Shape;1850;p49"/>
            <p:cNvSpPr/>
            <p:nvPr/>
          </p:nvSpPr>
          <p:spPr>
            <a:xfrm>
              <a:off x="4239282" y="527350"/>
              <a:ext cx="3981600" cy="2530200"/>
            </a:xfrm>
            <a:prstGeom prst="roundRect">
              <a:avLst>
                <a:gd name="adj" fmla="val 643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51" name="Google Shape;1851;p49"/>
            <p:cNvSpPr/>
            <p:nvPr/>
          </p:nvSpPr>
          <p:spPr>
            <a:xfrm>
              <a:off x="4371975" y="628650"/>
              <a:ext cx="3733800" cy="2314200"/>
            </a:xfrm>
            <a:prstGeom prst="roundRect">
              <a:avLst>
                <a:gd name="adj" fmla="val 2881"/>
              </a:avLst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grpSp>
          <p:nvGrpSpPr>
            <p:cNvPr id="1852" name="Google Shape;1852;p49"/>
            <p:cNvGrpSpPr/>
            <p:nvPr/>
          </p:nvGrpSpPr>
          <p:grpSpPr>
            <a:xfrm>
              <a:off x="4239282" y="3133725"/>
              <a:ext cx="3981600" cy="1209600"/>
              <a:chOff x="4239282" y="3133725"/>
              <a:chExt cx="3981600" cy="1209600"/>
            </a:xfrm>
          </p:grpSpPr>
          <p:sp>
            <p:nvSpPr>
              <p:cNvPr id="1853" name="Google Shape;1853;p49"/>
              <p:cNvSpPr/>
              <p:nvPr/>
            </p:nvSpPr>
            <p:spPr>
              <a:xfrm>
                <a:off x="4239282" y="3133725"/>
                <a:ext cx="3981600" cy="1209600"/>
              </a:xfrm>
              <a:prstGeom prst="roundRect">
                <a:avLst>
                  <a:gd name="adj" fmla="val 12545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854" name="Google Shape;1854;p49"/>
              <p:cNvSpPr/>
              <p:nvPr/>
            </p:nvSpPr>
            <p:spPr>
              <a:xfrm>
                <a:off x="4368282" y="3248325"/>
                <a:ext cx="3723600" cy="980400"/>
              </a:xfrm>
              <a:prstGeom prst="roundRect">
                <a:avLst>
                  <a:gd name="adj" fmla="val 4656"/>
                </a:avLst>
              </a:prstGeom>
              <a:solidFill>
                <a:schemeClr val="accent4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1855" name="Google Shape;1855;p49"/>
          <p:cNvGrpSpPr/>
          <p:nvPr/>
        </p:nvGrpSpPr>
        <p:grpSpPr>
          <a:xfrm>
            <a:off x="5266518" y="1009678"/>
            <a:ext cx="3015276" cy="4152932"/>
            <a:chOff x="1632175" y="1428591"/>
            <a:chExt cx="1171800" cy="1613917"/>
          </a:xfrm>
        </p:grpSpPr>
        <p:sp>
          <p:nvSpPr>
            <p:cNvPr id="1856" name="Google Shape;1856;p49"/>
            <p:cNvSpPr/>
            <p:nvPr/>
          </p:nvSpPr>
          <p:spPr>
            <a:xfrm>
              <a:off x="2189505" y="2348322"/>
              <a:ext cx="57144" cy="694187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57" name="Google Shape;1857;p49"/>
            <p:cNvSpPr/>
            <p:nvPr/>
          </p:nvSpPr>
          <p:spPr>
            <a:xfrm rot="2700000">
              <a:off x="1803781" y="1600197"/>
              <a:ext cx="828588" cy="828588"/>
            </a:xfrm>
            <a:prstGeom prst="roundRect">
              <a:avLst>
                <a:gd name="adj" fmla="val 804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58" name="Google Shape;1858;p49"/>
            <p:cNvSpPr/>
            <p:nvPr/>
          </p:nvSpPr>
          <p:spPr>
            <a:xfrm rot="2700000">
              <a:off x="1824278" y="1623825"/>
              <a:ext cx="781494" cy="781494"/>
            </a:xfrm>
            <a:prstGeom prst="roundRect">
              <a:avLst>
                <a:gd name="adj" fmla="val 6259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1859" name="Google Shape;1859;p49"/>
          <p:cNvSpPr txBox="1">
            <a:spLocks noGrp="1"/>
          </p:cNvSpPr>
          <p:nvPr>
            <p:ph type="title"/>
          </p:nvPr>
        </p:nvSpPr>
        <p:spPr>
          <a:xfrm>
            <a:off x="1375979" y="1215250"/>
            <a:ext cx="3084408" cy="14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000" dirty="0"/>
              <a:t>Warm-up</a:t>
            </a:r>
            <a:endParaRPr sz="5000" dirty="0"/>
          </a:p>
        </p:txBody>
      </p:sp>
      <p:sp>
        <p:nvSpPr>
          <p:cNvPr id="1860" name="Google Shape;1860;p49"/>
          <p:cNvSpPr txBox="1">
            <a:spLocks noGrp="1"/>
          </p:cNvSpPr>
          <p:nvPr>
            <p:ph type="subTitle" idx="1"/>
          </p:nvPr>
        </p:nvSpPr>
        <p:spPr>
          <a:xfrm>
            <a:off x="1354316" y="3589381"/>
            <a:ext cx="3127733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800" dirty="0"/>
              <a:t>Look and answer.</a:t>
            </a:r>
          </a:p>
        </p:txBody>
      </p:sp>
      <p:sp>
        <p:nvSpPr>
          <p:cNvPr id="1861" name="Google Shape;1861;p49"/>
          <p:cNvSpPr txBox="1">
            <a:spLocks noGrp="1"/>
          </p:cNvSpPr>
          <p:nvPr>
            <p:ph type="title" idx="2"/>
          </p:nvPr>
        </p:nvSpPr>
        <p:spPr>
          <a:xfrm>
            <a:off x="5826455" y="1861200"/>
            <a:ext cx="1895400" cy="142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800" dirty="0"/>
              <a:t>01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3188;p72">
            <a:extLst>
              <a:ext uri="{FF2B5EF4-FFF2-40B4-BE49-F238E27FC236}">
                <a16:creationId xmlns:a16="http://schemas.microsoft.com/office/drawing/2014/main" id="{0AABA575-2B7A-46DF-AF47-43079E9E54AC}"/>
              </a:ext>
            </a:extLst>
          </p:cNvPr>
          <p:cNvGrpSpPr/>
          <p:nvPr/>
        </p:nvGrpSpPr>
        <p:grpSpPr>
          <a:xfrm>
            <a:off x="-168663" y="2190750"/>
            <a:ext cx="9905999" cy="3515549"/>
            <a:chOff x="-1698172" y="1576017"/>
            <a:chExt cx="9143896" cy="2622898"/>
          </a:xfrm>
        </p:grpSpPr>
        <p:sp>
          <p:nvSpPr>
            <p:cNvPr id="4" name="Google Shape;3193;p72">
              <a:extLst>
                <a:ext uri="{FF2B5EF4-FFF2-40B4-BE49-F238E27FC236}">
                  <a16:creationId xmlns:a16="http://schemas.microsoft.com/office/drawing/2014/main" id="{7718A129-496D-426D-A63C-F95BC56F3154}"/>
                </a:ext>
              </a:extLst>
            </p:cNvPr>
            <p:cNvSpPr/>
            <p:nvPr/>
          </p:nvSpPr>
          <p:spPr>
            <a:xfrm>
              <a:off x="-1698172" y="2796631"/>
              <a:ext cx="9143896" cy="572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grpSp>
          <p:nvGrpSpPr>
            <p:cNvPr id="5" name="Google Shape;3196;p72">
              <a:extLst>
                <a:ext uri="{FF2B5EF4-FFF2-40B4-BE49-F238E27FC236}">
                  <a16:creationId xmlns:a16="http://schemas.microsoft.com/office/drawing/2014/main" id="{E4A4BDAE-4F70-42D2-B506-B4F17A44C5BD}"/>
                </a:ext>
              </a:extLst>
            </p:cNvPr>
            <p:cNvGrpSpPr/>
            <p:nvPr/>
          </p:nvGrpSpPr>
          <p:grpSpPr>
            <a:xfrm>
              <a:off x="5396846" y="1649769"/>
              <a:ext cx="641761" cy="1184103"/>
              <a:chOff x="13094890" y="1033894"/>
              <a:chExt cx="1598009" cy="2948462"/>
            </a:xfrm>
          </p:grpSpPr>
          <p:sp>
            <p:nvSpPr>
              <p:cNvPr id="10" name="Google Shape;3197;p72">
                <a:extLst>
                  <a:ext uri="{FF2B5EF4-FFF2-40B4-BE49-F238E27FC236}">
                    <a16:creationId xmlns:a16="http://schemas.microsoft.com/office/drawing/2014/main" id="{08772E99-9E6E-46D8-854D-4E325C1313C7}"/>
                  </a:ext>
                </a:extLst>
              </p:cNvPr>
              <p:cNvSpPr/>
              <p:nvPr/>
            </p:nvSpPr>
            <p:spPr>
              <a:xfrm>
                <a:off x="13778175" y="3130262"/>
                <a:ext cx="231437" cy="852094"/>
              </a:xfrm>
              <a:custGeom>
                <a:avLst/>
                <a:gdLst/>
                <a:ahLst/>
                <a:cxnLst/>
                <a:rect l="l" t="t" r="r" b="b"/>
                <a:pathLst>
                  <a:path w="4672" h="16489" extrusionOk="0">
                    <a:moveTo>
                      <a:pt x="0" y="1"/>
                    </a:moveTo>
                    <a:lnTo>
                      <a:pt x="0" y="16488"/>
                    </a:lnTo>
                    <a:lnTo>
                      <a:pt x="4672" y="16488"/>
                    </a:lnTo>
                    <a:lnTo>
                      <a:pt x="467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" name="Google Shape;3198;p72">
                <a:extLst>
                  <a:ext uri="{FF2B5EF4-FFF2-40B4-BE49-F238E27FC236}">
                    <a16:creationId xmlns:a16="http://schemas.microsoft.com/office/drawing/2014/main" id="{F19E966A-93AB-4629-ACB0-431AF21C8846}"/>
                  </a:ext>
                </a:extLst>
              </p:cNvPr>
              <p:cNvSpPr/>
              <p:nvPr/>
            </p:nvSpPr>
            <p:spPr>
              <a:xfrm>
                <a:off x="13094890" y="1033894"/>
                <a:ext cx="1598009" cy="2249808"/>
              </a:xfrm>
              <a:custGeom>
                <a:avLst/>
                <a:gdLst/>
                <a:ahLst/>
                <a:cxnLst/>
                <a:rect l="l" t="t" r="r" b="b"/>
                <a:pathLst>
                  <a:path w="44989" h="52239" extrusionOk="0">
                    <a:moveTo>
                      <a:pt x="22220" y="0"/>
                    </a:moveTo>
                    <a:cubicBezTo>
                      <a:pt x="22220" y="15938"/>
                      <a:pt x="12053" y="24025"/>
                      <a:pt x="4751" y="25399"/>
                    </a:cubicBezTo>
                    <a:cubicBezTo>
                      <a:pt x="5509" y="25624"/>
                      <a:pt x="6279" y="25720"/>
                      <a:pt x="7040" y="25720"/>
                    </a:cubicBezTo>
                    <a:cubicBezTo>
                      <a:pt x="11330" y="25720"/>
                      <a:pt x="15350" y="22690"/>
                      <a:pt x="15350" y="22690"/>
                    </a:cubicBezTo>
                    <a:lnTo>
                      <a:pt x="15350" y="22730"/>
                    </a:lnTo>
                    <a:cubicBezTo>
                      <a:pt x="12681" y="26223"/>
                      <a:pt x="8755" y="28579"/>
                      <a:pt x="4398" y="29325"/>
                    </a:cubicBezTo>
                    <a:cubicBezTo>
                      <a:pt x="4398" y="29325"/>
                      <a:pt x="5834" y="30167"/>
                      <a:pt x="8438" y="30167"/>
                    </a:cubicBezTo>
                    <a:cubicBezTo>
                      <a:pt x="9563" y="30167"/>
                      <a:pt x="10906" y="30010"/>
                      <a:pt x="12445" y="29560"/>
                    </a:cubicBezTo>
                    <a:lnTo>
                      <a:pt x="12445" y="29560"/>
                    </a:lnTo>
                    <a:cubicBezTo>
                      <a:pt x="9893" y="33329"/>
                      <a:pt x="6321" y="36312"/>
                      <a:pt x="2199" y="38275"/>
                    </a:cubicBezTo>
                    <a:cubicBezTo>
                      <a:pt x="2233" y="38309"/>
                      <a:pt x="2361" y="38325"/>
                      <a:pt x="2562" y="38325"/>
                    </a:cubicBezTo>
                    <a:cubicBezTo>
                      <a:pt x="3980" y="38325"/>
                      <a:pt x="9082" y="37535"/>
                      <a:pt x="11385" y="36744"/>
                    </a:cubicBezTo>
                    <a:lnTo>
                      <a:pt x="11385" y="36744"/>
                    </a:lnTo>
                    <a:cubicBezTo>
                      <a:pt x="9815" y="40042"/>
                      <a:pt x="5968" y="45655"/>
                      <a:pt x="1" y="46440"/>
                    </a:cubicBezTo>
                    <a:cubicBezTo>
                      <a:pt x="1" y="46440"/>
                      <a:pt x="1672" y="46784"/>
                      <a:pt x="3996" y="46784"/>
                    </a:cubicBezTo>
                    <a:cubicBezTo>
                      <a:pt x="6385" y="46784"/>
                      <a:pt x="9465" y="46421"/>
                      <a:pt x="12131" y="44949"/>
                    </a:cubicBezTo>
                    <a:lnTo>
                      <a:pt x="12131" y="44949"/>
                    </a:lnTo>
                    <a:cubicBezTo>
                      <a:pt x="11817" y="45852"/>
                      <a:pt x="8284" y="51033"/>
                      <a:pt x="4790" y="52093"/>
                    </a:cubicBezTo>
                    <a:cubicBezTo>
                      <a:pt x="5860" y="52152"/>
                      <a:pt x="6866" y="52179"/>
                      <a:pt x="7810" y="52179"/>
                    </a:cubicBezTo>
                    <a:cubicBezTo>
                      <a:pt x="20860" y="52179"/>
                      <a:pt x="22259" y="46990"/>
                      <a:pt x="22259" y="46990"/>
                    </a:cubicBezTo>
                    <a:cubicBezTo>
                      <a:pt x="22259" y="46990"/>
                      <a:pt x="23164" y="52239"/>
                      <a:pt x="37835" y="52239"/>
                    </a:cubicBezTo>
                    <a:cubicBezTo>
                      <a:pt x="38442" y="52239"/>
                      <a:pt x="39073" y="52230"/>
                      <a:pt x="39728" y="52211"/>
                    </a:cubicBezTo>
                    <a:cubicBezTo>
                      <a:pt x="39728" y="52211"/>
                      <a:pt x="31916" y="47893"/>
                      <a:pt x="31916" y="45302"/>
                    </a:cubicBezTo>
                    <a:lnTo>
                      <a:pt x="31916" y="45302"/>
                    </a:lnTo>
                    <a:cubicBezTo>
                      <a:pt x="34712" y="47054"/>
                      <a:pt x="37799" y="47514"/>
                      <a:pt x="40271" y="47514"/>
                    </a:cubicBezTo>
                    <a:cubicBezTo>
                      <a:pt x="43006" y="47514"/>
                      <a:pt x="44988" y="46951"/>
                      <a:pt x="44988" y="46951"/>
                    </a:cubicBezTo>
                    <a:cubicBezTo>
                      <a:pt x="38982" y="46166"/>
                      <a:pt x="34664" y="40159"/>
                      <a:pt x="33055" y="36901"/>
                    </a:cubicBezTo>
                    <a:lnTo>
                      <a:pt x="33055" y="36901"/>
                    </a:lnTo>
                    <a:cubicBezTo>
                      <a:pt x="35053" y="37567"/>
                      <a:pt x="39435" y="38748"/>
                      <a:pt x="41334" y="38748"/>
                    </a:cubicBezTo>
                    <a:cubicBezTo>
                      <a:pt x="41896" y="38748"/>
                      <a:pt x="42241" y="38644"/>
                      <a:pt x="42241" y="38393"/>
                    </a:cubicBezTo>
                    <a:cubicBezTo>
                      <a:pt x="36627" y="35370"/>
                      <a:pt x="33408" y="32073"/>
                      <a:pt x="31563" y="29325"/>
                    </a:cubicBezTo>
                    <a:lnTo>
                      <a:pt x="31563" y="29325"/>
                    </a:lnTo>
                    <a:cubicBezTo>
                      <a:pt x="33421" y="29953"/>
                      <a:pt x="35022" y="30162"/>
                      <a:pt x="36330" y="30162"/>
                    </a:cubicBezTo>
                    <a:cubicBezTo>
                      <a:pt x="38947" y="30162"/>
                      <a:pt x="40395" y="29325"/>
                      <a:pt x="40395" y="29325"/>
                    </a:cubicBezTo>
                    <a:cubicBezTo>
                      <a:pt x="36627" y="28697"/>
                      <a:pt x="33172" y="26812"/>
                      <a:pt x="30542" y="23986"/>
                    </a:cubicBezTo>
                    <a:lnTo>
                      <a:pt x="30542" y="23986"/>
                    </a:lnTo>
                    <a:cubicBezTo>
                      <a:pt x="32739" y="25526"/>
                      <a:pt x="35097" y="25917"/>
                      <a:pt x="36870" y="25917"/>
                    </a:cubicBezTo>
                    <a:cubicBezTo>
                      <a:pt x="38485" y="25917"/>
                      <a:pt x="39614" y="25592"/>
                      <a:pt x="39689" y="25517"/>
                    </a:cubicBezTo>
                    <a:cubicBezTo>
                      <a:pt x="34939" y="25517"/>
                      <a:pt x="22220" y="16056"/>
                      <a:pt x="22220" y="118"/>
                    </a:cubicBezTo>
                    <a:lnTo>
                      <a:pt x="22220" y="0"/>
                    </a:lnTo>
                    <a:close/>
                  </a:path>
                </a:pathLst>
              </a:custGeom>
              <a:solidFill>
                <a:srgbClr val="82A6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6" name="Google Shape;3199;p72">
              <a:extLst>
                <a:ext uri="{FF2B5EF4-FFF2-40B4-BE49-F238E27FC236}">
                  <a16:creationId xmlns:a16="http://schemas.microsoft.com/office/drawing/2014/main" id="{05BF783C-D71F-4368-A7CA-A4403F6F46C6}"/>
                </a:ext>
              </a:extLst>
            </p:cNvPr>
            <p:cNvSpPr/>
            <p:nvPr/>
          </p:nvSpPr>
          <p:spPr>
            <a:xfrm>
              <a:off x="-65315" y="1576017"/>
              <a:ext cx="783771" cy="1220613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grpSp>
          <p:nvGrpSpPr>
            <p:cNvPr id="7" name="Google Shape;3200;p72">
              <a:extLst>
                <a:ext uri="{FF2B5EF4-FFF2-40B4-BE49-F238E27FC236}">
                  <a16:creationId xmlns:a16="http://schemas.microsoft.com/office/drawing/2014/main" id="{42ECE392-0DFF-40DD-AE63-BEAAD2D390D1}"/>
                </a:ext>
              </a:extLst>
            </p:cNvPr>
            <p:cNvGrpSpPr/>
            <p:nvPr/>
          </p:nvGrpSpPr>
          <p:grpSpPr>
            <a:xfrm>
              <a:off x="2132256" y="3501860"/>
              <a:ext cx="417092" cy="697055"/>
              <a:chOff x="15514806" y="855565"/>
              <a:chExt cx="1653159" cy="2762804"/>
            </a:xfrm>
          </p:grpSpPr>
          <p:sp>
            <p:nvSpPr>
              <p:cNvPr id="8" name="Google Shape;3201;p72">
                <a:extLst>
                  <a:ext uri="{FF2B5EF4-FFF2-40B4-BE49-F238E27FC236}">
                    <a16:creationId xmlns:a16="http://schemas.microsoft.com/office/drawing/2014/main" id="{A1E1DAD9-5D34-4FCE-B998-ED3E9C308C9F}"/>
                  </a:ext>
                </a:extLst>
              </p:cNvPr>
              <p:cNvSpPr/>
              <p:nvPr/>
            </p:nvSpPr>
            <p:spPr>
              <a:xfrm>
                <a:off x="16180214" y="2693652"/>
                <a:ext cx="179385" cy="924717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19433" extrusionOk="0">
                    <a:moveTo>
                      <a:pt x="1" y="0"/>
                    </a:moveTo>
                    <a:lnTo>
                      <a:pt x="1" y="19432"/>
                    </a:lnTo>
                    <a:lnTo>
                      <a:pt x="3769" y="19432"/>
                    </a:lnTo>
                    <a:lnTo>
                      <a:pt x="37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9" name="Google Shape;3202;p72">
                <a:extLst>
                  <a:ext uri="{FF2B5EF4-FFF2-40B4-BE49-F238E27FC236}">
                    <a16:creationId xmlns:a16="http://schemas.microsoft.com/office/drawing/2014/main" id="{A2BC788E-44CA-4F9B-A6A5-C2E2C3F22B14}"/>
                  </a:ext>
                </a:extLst>
              </p:cNvPr>
              <p:cNvSpPr/>
              <p:nvPr/>
            </p:nvSpPr>
            <p:spPr>
              <a:xfrm>
                <a:off x="15514806" y="855565"/>
                <a:ext cx="1653159" cy="2181868"/>
              </a:xfrm>
              <a:custGeom>
                <a:avLst/>
                <a:gdLst/>
                <a:ahLst/>
                <a:cxnLst/>
                <a:rect l="l" t="t" r="r" b="b"/>
                <a:pathLst>
                  <a:path w="34743" h="45852" extrusionOk="0">
                    <a:moveTo>
                      <a:pt x="17352" y="0"/>
                    </a:moveTo>
                    <a:cubicBezTo>
                      <a:pt x="11189" y="0"/>
                      <a:pt x="6164" y="3258"/>
                      <a:pt x="6164" y="7223"/>
                    </a:cubicBezTo>
                    <a:cubicBezTo>
                      <a:pt x="6164" y="7616"/>
                      <a:pt x="6242" y="8008"/>
                      <a:pt x="6321" y="8362"/>
                    </a:cubicBezTo>
                    <a:cubicBezTo>
                      <a:pt x="4240" y="9422"/>
                      <a:pt x="2906" y="11031"/>
                      <a:pt x="2906" y="12876"/>
                    </a:cubicBezTo>
                    <a:cubicBezTo>
                      <a:pt x="2906" y="14250"/>
                      <a:pt x="3691" y="15546"/>
                      <a:pt x="5026" y="16527"/>
                    </a:cubicBezTo>
                    <a:cubicBezTo>
                      <a:pt x="2906" y="17587"/>
                      <a:pt x="1532" y="19196"/>
                      <a:pt x="1532" y="21042"/>
                    </a:cubicBezTo>
                    <a:cubicBezTo>
                      <a:pt x="1532" y="22690"/>
                      <a:pt x="2631" y="24143"/>
                      <a:pt x="4319" y="25163"/>
                    </a:cubicBezTo>
                    <a:cubicBezTo>
                      <a:pt x="2474" y="26223"/>
                      <a:pt x="1335" y="27715"/>
                      <a:pt x="1335" y="29403"/>
                    </a:cubicBezTo>
                    <a:cubicBezTo>
                      <a:pt x="1335" y="30816"/>
                      <a:pt x="2121" y="32112"/>
                      <a:pt x="3455" y="33093"/>
                    </a:cubicBezTo>
                    <a:cubicBezTo>
                      <a:pt x="1335" y="34153"/>
                      <a:pt x="1" y="35763"/>
                      <a:pt x="1" y="37608"/>
                    </a:cubicBezTo>
                    <a:cubicBezTo>
                      <a:pt x="1" y="40709"/>
                      <a:pt x="3926" y="43261"/>
                      <a:pt x="8755" y="43261"/>
                    </a:cubicBezTo>
                    <a:cubicBezTo>
                      <a:pt x="9030" y="43261"/>
                      <a:pt x="9344" y="43261"/>
                      <a:pt x="9619" y="43221"/>
                    </a:cubicBezTo>
                    <a:cubicBezTo>
                      <a:pt x="11032" y="44792"/>
                      <a:pt x="13976" y="45851"/>
                      <a:pt x="17352" y="45851"/>
                    </a:cubicBezTo>
                    <a:cubicBezTo>
                      <a:pt x="20728" y="45851"/>
                      <a:pt x="23672" y="44792"/>
                      <a:pt x="25085" y="43221"/>
                    </a:cubicBezTo>
                    <a:cubicBezTo>
                      <a:pt x="25399" y="43221"/>
                      <a:pt x="25674" y="43261"/>
                      <a:pt x="25949" y="43261"/>
                    </a:cubicBezTo>
                    <a:cubicBezTo>
                      <a:pt x="30817" y="43261"/>
                      <a:pt x="34742" y="40709"/>
                      <a:pt x="34742" y="37608"/>
                    </a:cubicBezTo>
                    <a:cubicBezTo>
                      <a:pt x="34742" y="35763"/>
                      <a:pt x="33368" y="34153"/>
                      <a:pt x="31249" y="33093"/>
                    </a:cubicBezTo>
                    <a:cubicBezTo>
                      <a:pt x="32583" y="32112"/>
                      <a:pt x="33368" y="30816"/>
                      <a:pt x="33368" y="29403"/>
                    </a:cubicBezTo>
                    <a:cubicBezTo>
                      <a:pt x="33368" y="27715"/>
                      <a:pt x="32230" y="26184"/>
                      <a:pt x="30385" y="25163"/>
                    </a:cubicBezTo>
                    <a:cubicBezTo>
                      <a:pt x="32112" y="24143"/>
                      <a:pt x="33172" y="22651"/>
                      <a:pt x="33172" y="21042"/>
                    </a:cubicBezTo>
                    <a:cubicBezTo>
                      <a:pt x="33172" y="19196"/>
                      <a:pt x="31798" y="17587"/>
                      <a:pt x="29678" y="16527"/>
                    </a:cubicBezTo>
                    <a:cubicBezTo>
                      <a:pt x="31013" y="15546"/>
                      <a:pt x="31838" y="14250"/>
                      <a:pt x="31838" y="12837"/>
                    </a:cubicBezTo>
                    <a:cubicBezTo>
                      <a:pt x="31838" y="11031"/>
                      <a:pt x="30464" y="9422"/>
                      <a:pt x="28383" y="8362"/>
                    </a:cubicBezTo>
                    <a:cubicBezTo>
                      <a:pt x="28501" y="8008"/>
                      <a:pt x="28540" y="7616"/>
                      <a:pt x="28540" y="7223"/>
                    </a:cubicBezTo>
                    <a:cubicBezTo>
                      <a:pt x="28540" y="3219"/>
                      <a:pt x="23515" y="0"/>
                      <a:pt x="173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12" name="Google Shape;3193;p72">
            <a:extLst>
              <a:ext uri="{FF2B5EF4-FFF2-40B4-BE49-F238E27FC236}">
                <a16:creationId xmlns:a16="http://schemas.microsoft.com/office/drawing/2014/main" id="{2292C67D-7D11-4ADD-A569-79862590E4B9}"/>
              </a:ext>
            </a:extLst>
          </p:cNvPr>
          <p:cNvSpPr/>
          <p:nvPr/>
        </p:nvSpPr>
        <p:spPr>
          <a:xfrm rot="5211211">
            <a:off x="2984346" y="4252658"/>
            <a:ext cx="4105054" cy="7485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cxnSp>
        <p:nvCxnSpPr>
          <p:cNvPr id="13" name="Google Shape;3194;p72">
            <a:extLst>
              <a:ext uri="{FF2B5EF4-FFF2-40B4-BE49-F238E27FC236}">
                <a16:creationId xmlns:a16="http://schemas.microsoft.com/office/drawing/2014/main" id="{53B16966-103A-4E10-8F84-ADC0915151F7}"/>
              </a:ext>
            </a:extLst>
          </p:cNvPr>
          <p:cNvCxnSpPr>
            <a:cxnSpLocks/>
          </p:cNvCxnSpPr>
          <p:nvPr/>
        </p:nvCxnSpPr>
        <p:spPr>
          <a:xfrm>
            <a:off x="4784337" y="2571750"/>
            <a:ext cx="244303" cy="3657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3194;p72">
            <a:extLst>
              <a:ext uri="{FF2B5EF4-FFF2-40B4-BE49-F238E27FC236}">
                <a16:creationId xmlns:a16="http://schemas.microsoft.com/office/drawing/2014/main" id="{B1EFAEF2-9A40-4354-A1C4-927E97A3235C}"/>
              </a:ext>
            </a:extLst>
          </p:cNvPr>
          <p:cNvCxnSpPr>
            <a:cxnSpLocks/>
          </p:cNvCxnSpPr>
          <p:nvPr/>
        </p:nvCxnSpPr>
        <p:spPr>
          <a:xfrm>
            <a:off x="-609600" y="4124029"/>
            <a:ext cx="9753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Google Shape;3199;p72">
            <a:extLst>
              <a:ext uri="{FF2B5EF4-FFF2-40B4-BE49-F238E27FC236}">
                <a16:creationId xmlns:a16="http://schemas.microsoft.com/office/drawing/2014/main" id="{E5E36152-312E-4D2E-B239-2B15FC105DE2}"/>
              </a:ext>
            </a:extLst>
          </p:cNvPr>
          <p:cNvSpPr/>
          <p:nvPr/>
        </p:nvSpPr>
        <p:spPr>
          <a:xfrm>
            <a:off x="2617001" y="2800350"/>
            <a:ext cx="668640" cy="926819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pic>
        <p:nvPicPr>
          <p:cNvPr id="16" name="Picture 2" descr="Premium Vector | Happy cute kid with swim ring | Bicycle illustration, Bike  illustration, Kids bicycle">
            <a:extLst>
              <a:ext uri="{FF2B5EF4-FFF2-40B4-BE49-F238E27FC236}">
                <a16:creationId xmlns:a16="http://schemas.microsoft.com/office/drawing/2014/main" id="{4823B3C5-00E1-4D4D-8AFC-D1016D8EA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75" y="3046657"/>
            <a:ext cx="1388337" cy="130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ình ảnh Phim Hoạt Hình PNG , Hoạt Hình, Tiệm Bánh Mì, Clip Nghệ Thuật PNG  và Vector với nền trong suốt để tải xuống miễn phí">
            <a:extLst>
              <a:ext uri="{FF2B5EF4-FFF2-40B4-BE49-F238E27FC236}">
                <a16:creationId xmlns:a16="http://schemas.microsoft.com/office/drawing/2014/main" id="{AC8FF5A2-BFD8-4FEC-8CE6-C47037C73E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614" r="2563"/>
          <a:stretch/>
        </p:blipFill>
        <p:spPr bwMode="auto">
          <a:xfrm>
            <a:off x="5436920" y="2021513"/>
            <a:ext cx="2237593" cy="205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3F1DC94C-ED41-42DA-B49C-9B7C71E282AF}"/>
              </a:ext>
            </a:extLst>
          </p:cNvPr>
          <p:cNvSpPr/>
          <p:nvPr/>
        </p:nvSpPr>
        <p:spPr>
          <a:xfrm>
            <a:off x="762000" y="53249"/>
            <a:ext cx="7543800" cy="759111"/>
          </a:xfrm>
          <a:prstGeom prst="wedgeRoundRectCallout">
            <a:avLst>
              <a:gd name="adj1" fmla="val -52523"/>
              <a:gd name="adj2" fmla="val 720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F75A6B6-518B-466B-AD5F-85579611D63D}"/>
              </a:ext>
            </a:extLst>
          </p:cNvPr>
          <p:cNvSpPr txBox="1">
            <a:spLocks/>
          </p:cNvSpPr>
          <p:nvPr/>
        </p:nvSpPr>
        <p:spPr>
          <a:xfrm>
            <a:off x="381000" y="76104"/>
            <a:ext cx="81969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/>
              <a:buNone/>
              <a:defRPr sz="3800" b="0" i="0" u="none" strike="noStrike" cap="none">
                <a:solidFill>
                  <a:srgbClr val="3B3B3B"/>
                </a:solidFill>
                <a:latin typeface="Comic Sans MS" panose="030F0702030302020204" pitchFamily="66" charset="0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400" b="1" dirty="0"/>
              <a:t>How can I get to the bakery?</a:t>
            </a: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0352843F-CC8C-4599-B646-A84EA75C5A2C}"/>
              </a:ext>
            </a:extLst>
          </p:cNvPr>
          <p:cNvSpPr/>
          <p:nvPr/>
        </p:nvSpPr>
        <p:spPr>
          <a:xfrm rot="191194">
            <a:off x="2546991" y="1046602"/>
            <a:ext cx="3115831" cy="1101888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B5147C8-0288-4E96-8390-4483BB7DED28}"/>
              </a:ext>
            </a:extLst>
          </p:cNvPr>
          <p:cNvSpPr txBox="1">
            <a:spLocks/>
          </p:cNvSpPr>
          <p:nvPr/>
        </p:nvSpPr>
        <p:spPr>
          <a:xfrm>
            <a:off x="2411280" y="1212923"/>
            <a:ext cx="3297902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/>
              <a:buNone/>
              <a:defRPr sz="3800" b="0" i="0" u="none" strike="noStrike" cap="none">
                <a:solidFill>
                  <a:srgbClr val="3B3B3B"/>
                </a:solidFill>
                <a:latin typeface="Comic Sans MS" panose="030F0702030302020204" pitchFamily="66" charset="0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400" b="1" dirty="0">
                <a:solidFill>
                  <a:srgbClr val="C00000"/>
                </a:solidFill>
              </a:rPr>
              <a:t>Go straight</a:t>
            </a:r>
            <a:r>
              <a:rPr lang="en-US" sz="3400" b="1" dirty="0"/>
              <a:t>.</a:t>
            </a:r>
          </a:p>
        </p:txBody>
      </p:sp>
      <p:sp>
        <p:nvSpPr>
          <p:cNvPr id="22" name="Action Button: Go Home 2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022D36AB-1C84-4E74-9301-8BBCDE3B7FB1}"/>
              </a:ext>
            </a:extLst>
          </p:cNvPr>
          <p:cNvSpPr/>
          <p:nvPr/>
        </p:nvSpPr>
        <p:spPr>
          <a:xfrm>
            <a:off x="0" y="4473713"/>
            <a:ext cx="757788" cy="652014"/>
          </a:xfrm>
          <a:prstGeom prst="actionButtonHom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 descr="Free Animated Footsteps Cliparts, Download Free Animated Footsteps Cliparts  png images, Free ClipArts on Clipart Library">
            <a:extLst>
              <a:ext uri="{FF2B5EF4-FFF2-40B4-BE49-F238E27FC236}">
                <a16:creationId xmlns:a16="http://schemas.microsoft.com/office/drawing/2014/main" id="{FEBF7DA8-7050-4A43-92F1-E1BF1D608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057" y="1076386"/>
            <a:ext cx="928623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Arrow: Right 27">
            <a:hlinkClick r:id="rId4" action="ppaction://hlinksldjump"/>
            <a:extLst>
              <a:ext uri="{FF2B5EF4-FFF2-40B4-BE49-F238E27FC236}">
                <a16:creationId xmlns:a16="http://schemas.microsoft.com/office/drawing/2014/main" id="{0AA4C2A6-A996-48E7-4514-68CD023C2FED}"/>
              </a:ext>
            </a:extLst>
          </p:cNvPr>
          <p:cNvSpPr/>
          <p:nvPr/>
        </p:nvSpPr>
        <p:spPr>
          <a:xfrm>
            <a:off x="7975990" y="4579156"/>
            <a:ext cx="978408" cy="484632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4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3188;p72">
            <a:extLst>
              <a:ext uri="{FF2B5EF4-FFF2-40B4-BE49-F238E27FC236}">
                <a16:creationId xmlns:a16="http://schemas.microsoft.com/office/drawing/2014/main" id="{1F8EB3EF-F209-42C0-96ED-A7F3783A059D}"/>
              </a:ext>
            </a:extLst>
          </p:cNvPr>
          <p:cNvGrpSpPr/>
          <p:nvPr/>
        </p:nvGrpSpPr>
        <p:grpSpPr>
          <a:xfrm>
            <a:off x="-380999" y="2196644"/>
            <a:ext cx="9905999" cy="2866272"/>
            <a:chOff x="-1698172" y="1556061"/>
            <a:chExt cx="9143896" cy="2390519"/>
          </a:xfrm>
        </p:grpSpPr>
        <p:sp>
          <p:nvSpPr>
            <p:cNvPr id="4" name="Google Shape;3193;p72">
              <a:extLst>
                <a:ext uri="{FF2B5EF4-FFF2-40B4-BE49-F238E27FC236}">
                  <a16:creationId xmlns:a16="http://schemas.microsoft.com/office/drawing/2014/main" id="{D35784A3-5579-430A-A9FA-6A6AC7601970}"/>
                </a:ext>
              </a:extLst>
            </p:cNvPr>
            <p:cNvSpPr/>
            <p:nvPr/>
          </p:nvSpPr>
          <p:spPr>
            <a:xfrm>
              <a:off x="-1698172" y="2796631"/>
              <a:ext cx="9143896" cy="572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grpSp>
          <p:nvGrpSpPr>
            <p:cNvPr id="5" name="Google Shape;3196;p72">
              <a:extLst>
                <a:ext uri="{FF2B5EF4-FFF2-40B4-BE49-F238E27FC236}">
                  <a16:creationId xmlns:a16="http://schemas.microsoft.com/office/drawing/2014/main" id="{53702B0C-4A4E-437B-A41C-71D6CAD860A6}"/>
                </a:ext>
              </a:extLst>
            </p:cNvPr>
            <p:cNvGrpSpPr/>
            <p:nvPr/>
          </p:nvGrpSpPr>
          <p:grpSpPr>
            <a:xfrm>
              <a:off x="4637314" y="1652217"/>
              <a:ext cx="641761" cy="1144413"/>
              <a:chOff x="11203628" y="1039989"/>
              <a:chExt cx="1598009" cy="2849634"/>
            </a:xfrm>
          </p:grpSpPr>
          <p:sp>
            <p:nvSpPr>
              <p:cNvPr id="10" name="Google Shape;3197;p72">
                <a:extLst>
                  <a:ext uri="{FF2B5EF4-FFF2-40B4-BE49-F238E27FC236}">
                    <a16:creationId xmlns:a16="http://schemas.microsoft.com/office/drawing/2014/main" id="{05A6EC2D-155B-4CF5-93C6-09F539DF3DCB}"/>
                  </a:ext>
                </a:extLst>
              </p:cNvPr>
              <p:cNvSpPr/>
              <p:nvPr/>
            </p:nvSpPr>
            <p:spPr>
              <a:xfrm>
                <a:off x="11854170" y="3037529"/>
                <a:ext cx="231437" cy="852094"/>
              </a:xfrm>
              <a:custGeom>
                <a:avLst/>
                <a:gdLst/>
                <a:ahLst/>
                <a:cxnLst/>
                <a:rect l="l" t="t" r="r" b="b"/>
                <a:pathLst>
                  <a:path w="4672" h="16489" extrusionOk="0">
                    <a:moveTo>
                      <a:pt x="0" y="1"/>
                    </a:moveTo>
                    <a:lnTo>
                      <a:pt x="0" y="16488"/>
                    </a:lnTo>
                    <a:lnTo>
                      <a:pt x="4672" y="16488"/>
                    </a:lnTo>
                    <a:lnTo>
                      <a:pt x="467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" name="Google Shape;3198;p72">
                <a:extLst>
                  <a:ext uri="{FF2B5EF4-FFF2-40B4-BE49-F238E27FC236}">
                    <a16:creationId xmlns:a16="http://schemas.microsoft.com/office/drawing/2014/main" id="{14E284E4-8552-46E7-A6F3-D4259939DC7F}"/>
                  </a:ext>
                </a:extLst>
              </p:cNvPr>
              <p:cNvSpPr/>
              <p:nvPr/>
            </p:nvSpPr>
            <p:spPr>
              <a:xfrm>
                <a:off x="11203628" y="1039989"/>
                <a:ext cx="1598009" cy="2249808"/>
              </a:xfrm>
              <a:custGeom>
                <a:avLst/>
                <a:gdLst/>
                <a:ahLst/>
                <a:cxnLst/>
                <a:rect l="l" t="t" r="r" b="b"/>
                <a:pathLst>
                  <a:path w="44989" h="52239" extrusionOk="0">
                    <a:moveTo>
                      <a:pt x="22220" y="0"/>
                    </a:moveTo>
                    <a:cubicBezTo>
                      <a:pt x="22220" y="15938"/>
                      <a:pt x="12053" y="24025"/>
                      <a:pt x="4751" y="25399"/>
                    </a:cubicBezTo>
                    <a:cubicBezTo>
                      <a:pt x="5509" y="25624"/>
                      <a:pt x="6279" y="25720"/>
                      <a:pt x="7040" y="25720"/>
                    </a:cubicBezTo>
                    <a:cubicBezTo>
                      <a:pt x="11330" y="25720"/>
                      <a:pt x="15350" y="22690"/>
                      <a:pt x="15350" y="22690"/>
                    </a:cubicBezTo>
                    <a:lnTo>
                      <a:pt x="15350" y="22730"/>
                    </a:lnTo>
                    <a:cubicBezTo>
                      <a:pt x="12681" y="26223"/>
                      <a:pt x="8755" y="28579"/>
                      <a:pt x="4398" y="29325"/>
                    </a:cubicBezTo>
                    <a:cubicBezTo>
                      <a:pt x="4398" y="29325"/>
                      <a:pt x="5834" y="30167"/>
                      <a:pt x="8438" y="30167"/>
                    </a:cubicBezTo>
                    <a:cubicBezTo>
                      <a:pt x="9563" y="30167"/>
                      <a:pt x="10906" y="30010"/>
                      <a:pt x="12445" y="29560"/>
                    </a:cubicBezTo>
                    <a:lnTo>
                      <a:pt x="12445" y="29560"/>
                    </a:lnTo>
                    <a:cubicBezTo>
                      <a:pt x="9893" y="33329"/>
                      <a:pt x="6321" y="36312"/>
                      <a:pt x="2199" y="38275"/>
                    </a:cubicBezTo>
                    <a:cubicBezTo>
                      <a:pt x="2233" y="38309"/>
                      <a:pt x="2361" y="38325"/>
                      <a:pt x="2562" y="38325"/>
                    </a:cubicBezTo>
                    <a:cubicBezTo>
                      <a:pt x="3980" y="38325"/>
                      <a:pt x="9082" y="37535"/>
                      <a:pt x="11385" y="36744"/>
                    </a:cubicBezTo>
                    <a:lnTo>
                      <a:pt x="11385" y="36744"/>
                    </a:lnTo>
                    <a:cubicBezTo>
                      <a:pt x="9815" y="40042"/>
                      <a:pt x="5968" y="45655"/>
                      <a:pt x="1" y="46440"/>
                    </a:cubicBezTo>
                    <a:cubicBezTo>
                      <a:pt x="1" y="46440"/>
                      <a:pt x="1672" y="46784"/>
                      <a:pt x="3996" y="46784"/>
                    </a:cubicBezTo>
                    <a:cubicBezTo>
                      <a:pt x="6385" y="46784"/>
                      <a:pt x="9465" y="46421"/>
                      <a:pt x="12131" y="44949"/>
                    </a:cubicBezTo>
                    <a:lnTo>
                      <a:pt x="12131" y="44949"/>
                    </a:lnTo>
                    <a:cubicBezTo>
                      <a:pt x="11817" y="45852"/>
                      <a:pt x="8284" y="51033"/>
                      <a:pt x="4790" y="52093"/>
                    </a:cubicBezTo>
                    <a:cubicBezTo>
                      <a:pt x="5860" y="52152"/>
                      <a:pt x="6866" y="52179"/>
                      <a:pt x="7810" y="52179"/>
                    </a:cubicBezTo>
                    <a:cubicBezTo>
                      <a:pt x="20860" y="52179"/>
                      <a:pt x="22259" y="46990"/>
                      <a:pt x="22259" y="46990"/>
                    </a:cubicBezTo>
                    <a:cubicBezTo>
                      <a:pt x="22259" y="46990"/>
                      <a:pt x="23164" y="52239"/>
                      <a:pt x="37835" y="52239"/>
                    </a:cubicBezTo>
                    <a:cubicBezTo>
                      <a:pt x="38442" y="52239"/>
                      <a:pt x="39073" y="52230"/>
                      <a:pt x="39728" y="52211"/>
                    </a:cubicBezTo>
                    <a:cubicBezTo>
                      <a:pt x="39728" y="52211"/>
                      <a:pt x="31916" y="47893"/>
                      <a:pt x="31916" y="45302"/>
                    </a:cubicBezTo>
                    <a:lnTo>
                      <a:pt x="31916" y="45302"/>
                    </a:lnTo>
                    <a:cubicBezTo>
                      <a:pt x="34712" y="47054"/>
                      <a:pt x="37799" y="47514"/>
                      <a:pt x="40271" y="47514"/>
                    </a:cubicBezTo>
                    <a:cubicBezTo>
                      <a:pt x="43006" y="47514"/>
                      <a:pt x="44988" y="46951"/>
                      <a:pt x="44988" y="46951"/>
                    </a:cubicBezTo>
                    <a:cubicBezTo>
                      <a:pt x="38982" y="46166"/>
                      <a:pt x="34664" y="40159"/>
                      <a:pt x="33055" y="36901"/>
                    </a:cubicBezTo>
                    <a:lnTo>
                      <a:pt x="33055" y="36901"/>
                    </a:lnTo>
                    <a:cubicBezTo>
                      <a:pt x="35053" y="37567"/>
                      <a:pt x="39435" y="38748"/>
                      <a:pt x="41334" y="38748"/>
                    </a:cubicBezTo>
                    <a:cubicBezTo>
                      <a:pt x="41896" y="38748"/>
                      <a:pt x="42241" y="38644"/>
                      <a:pt x="42241" y="38393"/>
                    </a:cubicBezTo>
                    <a:cubicBezTo>
                      <a:pt x="36627" y="35370"/>
                      <a:pt x="33408" y="32073"/>
                      <a:pt x="31563" y="29325"/>
                    </a:cubicBezTo>
                    <a:lnTo>
                      <a:pt x="31563" y="29325"/>
                    </a:lnTo>
                    <a:cubicBezTo>
                      <a:pt x="33421" y="29953"/>
                      <a:pt x="35022" y="30162"/>
                      <a:pt x="36330" y="30162"/>
                    </a:cubicBezTo>
                    <a:cubicBezTo>
                      <a:pt x="38947" y="30162"/>
                      <a:pt x="40395" y="29325"/>
                      <a:pt x="40395" y="29325"/>
                    </a:cubicBezTo>
                    <a:cubicBezTo>
                      <a:pt x="36627" y="28697"/>
                      <a:pt x="33172" y="26812"/>
                      <a:pt x="30542" y="23986"/>
                    </a:cubicBezTo>
                    <a:lnTo>
                      <a:pt x="30542" y="23986"/>
                    </a:lnTo>
                    <a:cubicBezTo>
                      <a:pt x="32739" y="25526"/>
                      <a:pt x="35097" y="25917"/>
                      <a:pt x="36870" y="25917"/>
                    </a:cubicBezTo>
                    <a:cubicBezTo>
                      <a:pt x="38485" y="25917"/>
                      <a:pt x="39614" y="25592"/>
                      <a:pt x="39689" y="25517"/>
                    </a:cubicBezTo>
                    <a:cubicBezTo>
                      <a:pt x="34939" y="25517"/>
                      <a:pt x="22220" y="16056"/>
                      <a:pt x="22220" y="118"/>
                    </a:cubicBezTo>
                    <a:lnTo>
                      <a:pt x="22220" y="0"/>
                    </a:lnTo>
                    <a:close/>
                  </a:path>
                </a:pathLst>
              </a:custGeom>
              <a:solidFill>
                <a:srgbClr val="82A6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6" name="Google Shape;3199;p72">
              <a:extLst>
                <a:ext uri="{FF2B5EF4-FFF2-40B4-BE49-F238E27FC236}">
                  <a16:creationId xmlns:a16="http://schemas.microsoft.com/office/drawing/2014/main" id="{568503C4-E824-4DDB-9F4F-217B67097A57}"/>
                </a:ext>
              </a:extLst>
            </p:cNvPr>
            <p:cNvSpPr/>
            <p:nvPr/>
          </p:nvSpPr>
          <p:spPr>
            <a:xfrm>
              <a:off x="718352" y="1556061"/>
              <a:ext cx="783771" cy="1220613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grpSp>
          <p:nvGrpSpPr>
            <p:cNvPr id="7" name="Google Shape;3200;p72">
              <a:extLst>
                <a:ext uri="{FF2B5EF4-FFF2-40B4-BE49-F238E27FC236}">
                  <a16:creationId xmlns:a16="http://schemas.microsoft.com/office/drawing/2014/main" id="{E30BE8BD-1B22-45FA-BE37-8265E4016091}"/>
                </a:ext>
              </a:extLst>
            </p:cNvPr>
            <p:cNvGrpSpPr/>
            <p:nvPr/>
          </p:nvGrpSpPr>
          <p:grpSpPr>
            <a:xfrm>
              <a:off x="2293122" y="3162789"/>
              <a:ext cx="417092" cy="783791"/>
              <a:chOff x="16152406" y="-488354"/>
              <a:chExt cx="1653159" cy="3106584"/>
            </a:xfrm>
          </p:grpSpPr>
          <p:sp>
            <p:nvSpPr>
              <p:cNvPr id="8" name="Google Shape;3201;p72">
                <a:extLst>
                  <a:ext uri="{FF2B5EF4-FFF2-40B4-BE49-F238E27FC236}">
                    <a16:creationId xmlns:a16="http://schemas.microsoft.com/office/drawing/2014/main" id="{A906A8BF-2123-4B7A-B50C-862975AC6DA4}"/>
                  </a:ext>
                </a:extLst>
              </p:cNvPr>
              <p:cNvSpPr/>
              <p:nvPr/>
            </p:nvSpPr>
            <p:spPr>
              <a:xfrm>
                <a:off x="16924906" y="1693512"/>
                <a:ext cx="179385" cy="924718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19433" extrusionOk="0">
                    <a:moveTo>
                      <a:pt x="1" y="0"/>
                    </a:moveTo>
                    <a:lnTo>
                      <a:pt x="1" y="19432"/>
                    </a:lnTo>
                    <a:lnTo>
                      <a:pt x="3769" y="19432"/>
                    </a:lnTo>
                    <a:lnTo>
                      <a:pt x="37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9" name="Google Shape;3202;p72">
                <a:extLst>
                  <a:ext uri="{FF2B5EF4-FFF2-40B4-BE49-F238E27FC236}">
                    <a16:creationId xmlns:a16="http://schemas.microsoft.com/office/drawing/2014/main" id="{BD211587-AFB8-4A78-AC56-BBF791FF5B99}"/>
                  </a:ext>
                </a:extLst>
              </p:cNvPr>
              <p:cNvSpPr/>
              <p:nvPr/>
            </p:nvSpPr>
            <p:spPr>
              <a:xfrm>
                <a:off x="16152406" y="-488354"/>
                <a:ext cx="1653159" cy="2181867"/>
              </a:xfrm>
              <a:custGeom>
                <a:avLst/>
                <a:gdLst/>
                <a:ahLst/>
                <a:cxnLst/>
                <a:rect l="l" t="t" r="r" b="b"/>
                <a:pathLst>
                  <a:path w="34743" h="45852" extrusionOk="0">
                    <a:moveTo>
                      <a:pt x="17352" y="0"/>
                    </a:moveTo>
                    <a:cubicBezTo>
                      <a:pt x="11189" y="0"/>
                      <a:pt x="6164" y="3258"/>
                      <a:pt x="6164" y="7223"/>
                    </a:cubicBezTo>
                    <a:cubicBezTo>
                      <a:pt x="6164" y="7616"/>
                      <a:pt x="6242" y="8008"/>
                      <a:pt x="6321" y="8362"/>
                    </a:cubicBezTo>
                    <a:cubicBezTo>
                      <a:pt x="4240" y="9422"/>
                      <a:pt x="2906" y="11031"/>
                      <a:pt x="2906" y="12876"/>
                    </a:cubicBezTo>
                    <a:cubicBezTo>
                      <a:pt x="2906" y="14250"/>
                      <a:pt x="3691" y="15546"/>
                      <a:pt x="5026" y="16527"/>
                    </a:cubicBezTo>
                    <a:cubicBezTo>
                      <a:pt x="2906" y="17587"/>
                      <a:pt x="1532" y="19196"/>
                      <a:pt x="1532" y="21042"/>
                    </a:cubicBezTo>
                    <a:cubicBezTo>
                      <a:pt x="1532" y="22690"/>
                      <a:pt x="2631" y="24143"/>
                      <a:pt x="4319" y="25163"/>
                    </a:cubicBezTo>
                    <a:cubicBezTo>
                      <a:pt x="2474" y="26223"/>
                      <a:pt x="1335" y="27715"/>
                      <a:pt x="1335" y="29403"/>
                    </a:cubicBezTo>
                    <a:cubicBezTo>
                      <a:pt x="1335" y="30816"/>
                      <a:pt x="2121" y="32112"/>
                      <a:pt x="3455" y="33093"/>
                    </a:cubicBezTo>
                    <a:cubicBezTo>
                      <a:pt x="1335" y="34153"/>
                      <a:pt x="1" y="35763"/>
                      <a:pt x="1" y="37608"/>
                    </a:cubicBezTo>
                    <a:cubicBezTo>
                      <a:pt x="1" y="40709"/>
                      <a:pt x="3926" y="43261"/>
                      <a:pt x="8755" y="43261"/>
                    </a:cubicBezTo>
                    <a:cubicBezTo>
                      <a:pt x="9030" y="43261"/>
                      <a:pt x="9344" y="43261"/>
                      <a:pt x="9619" y="43221"/>
                    </a:cubicBezTo>
                    <a:cubicBezTo>
                      <a:pt x="11032" y="44792"/>
                      <a:pt x="13976" y="45851"/>
                      <a:pt x="17352" y="45851"/>
                    </a:cubicBezTo>
                    <a:cubicBezTo>
                      <a:pt x="20728" y="45851"/>
                      <a:pt x="23672" y="44792"/>
                      <a:pt x="25085" y="43221"/>
                    </a:cubicBezTo>
                    <a:cubicBezTo>
                      <a:pt x="25399" y="43221"/>
                      <a:pt x="25674" y="43261"/>
                      <a:pt x="25949" y="43261"/>
                    </a:cubicBezTo>
                    <a:cubicBezTo>
                      <a:pt x="30817" y="43261"/>
                      <a:pt x="34742" y="40709"/>
                      <a:pt x="34742" y="37608"/>
                    </a:cubicBezTo>
                    <a:cubicBezTo>
                      <a:pt x="34742" y="35763"/>
                      <a:pt x="33368" y="34153"/>
                      <a:pt x="31249" y="33093"/>
                    </a:cubicBezTo>
                    <a:cubicBezTo>
                      <a:pt x="32583" y="32112"/>
                      <a:pt x="33368" y="30816"/>
                      <a:pt x="33368" y="29403"/>
                    </a:cubicBezTo>
                    <a:cubicBezTo>
                      <a:pt x="33368" y="27715"/>
                      <a:pt x="32230" y="26184"/>
                      <a:pt x="30385" y="25163"/>
                    </a:cubicBezTo>
                    <a:cubicBezTo>
                      <a:pt x="32112" y="24143"/>
                      <a:pt x="33172" y="22651"/>
                      <a:pt x="33172" y="21042"/>
                    </a:cubicBezTo>
                    <a:cubicBezTo>
                      <a:pt x="33172" y="19196"/>
                      <a:pt x="31798" y="17587"/>
                      <a:pt x="29678" y="16527"/>
                    </a:cubicBezTo>
                    <a:cubicBezTo>
                      <a:pt x="31013" y="15546"/>
                      <a:pt x="31838" y="14250"/>
                      <a:pt x="31838" y="12837"/>
                    </a:cubicBezTo>
                    <a:cubicBezTo>
                      <a:pt x="31838" y="11031"/>
                      <a:pt x="30464" y="9422"/>
                      <a:pt x="28383" y="8362"/>
                    </a:cubicBezTo>
                    <a:cubicBezTo>
                      <a:pt x="28501" y="8008"/>
                      <a:pt x="28540" y="7616"/>
                      <a:pt x="28540" y="7223"/>
                    </a:cubicBezTo>
                    <a:cubicBezTo>
                      <a:pt x="28540" y="3219"/>
                      <a:pt x="23515" y="0"/>
                      <a:pt x="173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12" name="Google Shape;3193;p72">
            <a:extLst>
              <a:ext uri="{FF2B5EF4-FFF2-40B4-BE49-F238E27FC236}">
                <a16:creationId xmlns:a16="http://schemas.microsoft.com/office/drawing/2014/main" id="{D6858B86-FB4C-4047-A8BD-C9FCFF10A25E}"/>
              </a:ext>
            </a:extLst>
          </p:cNvPr>
          <p:cNvSpPr/>
          <p:nvPr/>
        </p:nvSpPr>
        <p:spPr>
          <a:xfrm rot="5211211">
            <a:off x="2857536" y="5405971"/>
            <a:ext cx="4105054" cy="7485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cxnSp>
        <p:nvCxnSpPr>
          <p:cNvPr id="13" name="Google Shape;3194;p72">
            <a:extLst>
              <a:ext uri="{FF2B5EF4-FFF2-40B4-BE49-F238E27FC236}">
                <a16:creationId xmlns:a16="http://schemas.microsoft.com/office/drawing/2014/main" id="{05770865-8629-4005-B851-1BD4FC6EB642}"/>
              </a:ext>
            </a:extLst>
          </p:cNvPr>
          <p:cNvCxnSpPr>
            <a:cxnSpLocks/>
          </p:cNvCxnSpPr>
          <p:nvPr/>
        </p:nvCxnSpPr>
        <p:spPr>
          <a:xfrm>
            <a:off x="4819255" y="4019550"/>
            <a:ext cx="244303" cy="3657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3194;p72">
            <a:extLst>
              <a:ext uri="{FF2B5EF4-FFF2-40B4-BE49-F238E27FC236}">
                <a16:creationId xmlns:a16="http://schemas.microsoft.com/office/drawing/2014/main" id="{E12A9ED3-E75E-4F3D-A71E-0CBF04819382}"/>
              </a:ext>
            </a:extLst>
          </p:cNvPr>
          <p:cNvCxnSpPr>
            <a:cxnSpLocks/>
          </p:cNvCxnSpPr>
          <p:nvPr/>
        </p:nvCxnSpPr>
        <p:spPr>
          <a:xfrm>
            <a:off x="-533400" y="4009201"/>
            <a:ext cx="9753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Google Shape;3199;p72">
            <a:extLst>
              <a:ext uri="{FF2B5EF4-FFF2-40B4-BE49-F238E27FC236}">
                <a16:creationId xmlns:a16="http://schemas.microsoft.com/office/drawing/2014/main" id="{42818F8E-8BF6-498F-84B6-9E59DE4D01D7}"/>
              </a:ext>
            </a:extLst>
          </p:cNvPr>
          <p:cNvSpPr/>
          <p:nvPr/>
        </p:nvSpPr>
        <p:spPr>
          <a:xfrm>
            <a:off x="7297884" y="2808304"/>
            <a:ext cx="668640" cy="926819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EA97C2F-7227-4315-8261-B44AD4398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95927" y="3239335"/>
            <a:ext cx="2921732" cy="129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artoon Supermarket Images – Browse 39,717 Stock Photos, Vectors, and Video  | Adobe Stock">
            <a:extLst>
              <a:ext uri="{FF2B5EF4-FFF2-40B4-BE49-F238E27FC236}">
                <a16:creationId xmlns:a16="http://schemas.microsoft.com/office/drawing/2014/main" id="{B94007EC-D2B4-4A34-98A6-8EAB79D44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9154" y="1849443"/>
            <a:ext cx="3107559" cy="209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DBEA59CB-1D83-45AC-B7F2-BAE2D8421050}"/>
              </a:ext>
            </a:extLst>
          </p:cNvPr>
          <p:cNvSpPr/>
          <p:nvPr/>
        </p:nvSpPr>
        <p:spPr>
          <a:xfrm>
            <a:off x="762000" y="53249"/>
            <a:ext cx="7543800" cy="759111"/>
          </a:xfrm>
          <a:prstGeom prst="wedgeRoundRectCallout">
            <a:avLst>
              <a:gd name="adj1" fmla="val -52523"/>
              <a:gd name="adj2" fmla="val 720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80187A5-28A5-4C03-81EB-35B905090B02}"/>
              </a:ext>
            </a:extLst>
          </p:cNvPr>
          <p:cNvSpPr txBox="1">
            <a:spLocks/>
          </p:cNvSpPr>
          <p:nvPr/>
        </p:nvSpPr>
        <p:spPr>
          <a:xfrm>
            <a:off x="381000" y="76104"/>
            <a:ext cx="81969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/>
              <a:buNone/>
              <a:defRPr sz="3800" b="0" i="0" u="none" strike="noStrike" cap="none">
                <a:solidFill>
                  <a:srgbClr val="3B3B3B"/>
                </a:solidFill>
                <a:latin typeface="Comic Sans MS" panose="030F0702030302020204" pitchFamily="66" charset="0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400" b="1" dirty="0"/>
              <a:t>How can I get to the supermarket?</a:t>
            </a: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7BF26980-CBA2-4ED3-94C3-E62160B717F4}"/>
              </a:ext>
            </a:extLst>
          </p:cNvPr>
          <p:cNvSpPr/>
          <p:nvPr/>
        </p:nvSpPr>
        <p:spPr>
          <a:xfrm rot="191194">
            <a:off x="3719300" y="1149251"/>
            <a:ext cx="3115831" cy="120620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C961FF9-00C0-4C48-9450-639D57272C44}"/>
              </a:ext>
            </a:extLst>
          </p:cNvPr>
          <p:cNvSpPr txBox="1">
            <a:spLocks/>
          </p:cNvSpPr>
          <p:nvPr/>
        </p:nvSpPr>
        <p:spPr>
          <a:xfrm>
            <a:off x="3704568" y="1297542"/>
            <a:ext cx="3297902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/>
              <a:buNone/>
              <a:defRPr sz="3800" b="0" i="0" u="none" strike="noStrike" cap="none">
                <a:solidFill>
                  <a:srgbClr val="3B3B3B"/>
                </a:solidFill>
                <a:latin typeface="Comic Sans MS" panose="030F0702030302020204" pitchFamily="66" charset="0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400" b="1" dirty="0">
                <a:solidFill>
                  <a:srgbClr val="C00000"/>
                </a:solidFill>
              </a:rPr>
              <a:t>Go straight.</a:t>
            </a:r>
          </a:p>
        </p:txBody>
      </p:sp>
      <p:sp>
        <p:nvSpPr>
          <p:cNvPr id="22" name="Action Button: Go Home 2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036EE858-2EB3-4781-B844-14CEB6ECA2DD}"/>
              </a:ext>
            </a:extLst>
          </p:cNvPr>
          <p:cNvSpPr/>
          <p:nvPr/>
        </p:nvSpPr>
        <p:spPr>
          <a:xfrm>
            <a:off x="0" y="4473713"/>
            <a:ext cx="757788" cy="652014"/>
          </a:xfrm>
          <a:prstGeom prst="actionButtonHom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 descr="Free Animated Footsteps Cliparts, Download Free Animated Footsteps Cliparts  png images, Free ClipArts on Clipart Library">
            <a:extLst>
              <a:ext uri="{FF2B5EF4-FFF2-40B4-BE49-F238E27FC236}">
                <a16:creationId xmlns:a16="http://schemas.microsoft.com/office/drawing/2014/main" id="{611C0374-8628-4E4A-B3C1-91A3F7F3A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420" y="1063582"/>
            <a:ext cx="928623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ree Animated Footsteps Cliparts, Download Free Animated Footsteps Cliparts  png images, Free ClipArts on Clipart Library">
            <a:extLst>
              <a:ext uri="{FF2B5EF4-FFF2-40B4-BE49-F238E27FC236}">
                <a16:creationId xmlns:a16="http://schemas.microsoft.com/office/drawing/2014/main" id="{74AC83CC-7810-4FB2-B994-8E2F9823C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119" y="1812579"/>
            <a:ext cx="928623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rrow: Right 16">
            <a:hlinkClick r:id="rId4" action="ppaction://hlinksldjump"/>
            <a:extLst>
              <a:ext uri="{FF2B5EF4-FFF2-40B4-BE49-F238E27FC236}">
                <a16:creationId xmlns:a16="http://schemas.microsoft.com/office/drawing/2014/main" id="{B36F4806-DF84-6B99-1C48-EA5FC36700CE}"/>
              </a:ext>
            </a:extLst>
          </p:cNvPr>
          <p:cNvSpPr/>
          <p:nvPr/>
        </p:nvSpPr>
        <p:spPr>
          <a:xfrm>
            <a:off x="7975990" y="4579156"/>
            <a:ext cx="978408" cy="484632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4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3188;p72">
            <a:extLst>
              <a:ext uri="{FF2B5EF4-FFF2-40B4-BE49-F238E27FC236}">
                <a16:creationId xmlns:a16="http://schemas.microsoft.com/office/drawing/2014/main" id="{0E2DF1CA-3C3E-431E-B8FE-45DB97ACA35C}"/>
              </a:ext>
            </a:extLst>
          </p:cNvPr>
          <p:cNvGrpSpPr/>
          <p:nvPr/>
        </p:nvGrpSpPr>
        <p:grpSpPr>
          <a:xfrm>
            <a:off x="-29533" y="2104200"/>
            <a:ext cx="9905999" cy="3515549"/>
            <a:chOff x="-1698172" y="1576017"/>
            <a:chExt cx="9143896" cy="2622898"/>
          </a:xfrm>
        </p:grpSpPr>
        <p:sp>
          <p:nvSpPr>
            <p:cNvPr id="4" name="Google Shape;3193;p72">
              <a:extLst>
                <a:ext uri="{FF2B5EF4-FFF2-40B4-BE49-F238E27FC236}">
                  <a16:creationId xmlns:a16="http://schemas.microsoft.com/office/drawing/2014/main" id="{CBC8F08C-2B7C-42B1-B785-80948B71B7F7}"/>
                </a:ext>
              </a:extLst>
            </p:cNvPr>
            <p:cNvSpPr/>
            <p:nvPr/>
          </p:nvSpPr>
          <p:spPr>
            <a:xfrm>
              <a:off x="-1698172" y="2796631"/>
              <a:ext cx="9143896" cy="572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grpSp>
          <p:nvGrpSpPr>
            <p:cNvPr id="5" name="Google Shape;3196;p72">
              <a:extLst>
                <a:ext uri="{FF2B5EF4-FFF2-40B4-BE49-F238E27FC236}">
                  <a16:creationId xmlns:a16="http://schemas.microsoft.com/office/drawing/2014/main" id="{B4DCC122-ABCE-47C4-BC39-7D9564FA105B}"/>
                </a:ext>
              </a:extLst>
            </p:cNvPr>
            <p:cNvGrpSpPr/>
            <p:nvPr/>
          </p:nvGrpSpPr>
          <p:grpSpPr>
            <a:xfrm>
              <a:off x="4637314" y="1652217"/>
              <a:ext cx="641761" cy="1144413"/>
              <a:chOff x="11203628" y="1039989"/>
              <a:chExt cx="1598009" cy="2849634"/>
            </a:xfrm>
          </p:grpSpPr>
          <p:sp>
            <p:nvSpPr>
              <p:cNvPr id="10" name="Google Shape;3197;p72">
                <a:extLst>
                  <a:ext uri="{FF2B5EF4-FFF2-40B4-BE49-F238E27FC236}">
                    <a16:creationId xmlns:a16="http://schemas.microsoft.com/office/drawing/2014/main" id="{70903F89-F719-4722-8599-DAE225691064}"/>
                  </a:ext>
                </a:extLst>
              </p:cNvPr>
              <p:cNvSpPr/>
              <p:nvPr/>
            </p:nvSpPr>
            <p:spPr>
              <a:xfrm>
                <a:off x="11854170" y="3037529"/>
                <a:ext cx="231437" cy="852094"/>
              </a:xfrm>
              <a:custGeom>
                <a:avLst/>
                <a:gdLst/>
                <a:ahLst/>
                <a:cxnLst/>
                <a:rect l="l" t="t" r="r" b="b"/>
                <a:pathLst>
                  <a:path w="4672" h="16489" extrusionOk="0">
                    <a:moveTo>
                      <a:pt x="0" y="1"/>
                    </a:moveTo>
                    <a:lnTo>
                      <a:pt x="0" y="16488"/>
                    </a:lnTo>
                    <a:lnTo>
                      <a:pt x="4672" y="16488"/>
                    </a:lnTo>
                    <a:lnTo>
                      <a:pt x="467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" name="Google Shape;3198;p72">
                <a:extLst>
                  <a:ext uri="{FF2B5EF4-FFF2-40B4-BE49-F238E27FC236}">
                    <a16:creationId xmlns:a16="http://schemas.microsoft.com/office/drawing/2014/main" id="{CFC41FA4-5BB0-4FC1-AB02-39E53B15EAE0}"/>
                  </a:ext>
                </a:extLst>
              </p:cNvPr>
              <p:cNvSpPr/>
              <p:nvPr/>
            </p:nvSpPr>
            <p:spPr>
              <a:xfrm>
                <a:off x="11203628" y="1039989"/>
                <a:ext cx="1598009" cy="2249808"/>
              </a:xfrm>
              <a:custGeom>
                <a:avLst/>
                <a:gdLst/>
                <a:ahLst/>
                <a:cxnLst/>
                <a:rect l="l" t="t" r="r" b="b"/>
                <a:pathLst>
                  <a:path w="44989" h="52239" extrusionOk="0">
                    <a:moveTo>
                      <a:pt x="22220" y="0"/>
                    </a:moveTo>
                    <a:cubicBezTo>
                      <a:pt x="22220" y="15938"/>
                      <a:pt x="12053" y="24025"/>
                      <a:pt x="4751" y="25399"/>
                    </a:cubicBezTo>
                    <a:cubicBezTo>
                      <a:pt x="5509" y="25624"/>
                      <a:pt x="6279" y="25720"/>
                      <a:pt x="7040" y="25720"/>
                    </a:cubicBezTo>
                    <a:cubicBezTo>
                      <a:pt x="11330" y="25720"/>
                      <a:pt x="15350" y="22690"/>
                      <a:pt x="15350" y="22690"/>
                    </a:cubicBezTo>
                    <a:lnTo>
                      <a:pt x="15350" y="22730"/>
                    </a:lnTo>
                    <a:cubicBezTo>
                      <a:pt x="12681" y="26223"/>
                      <a:pt x="8755" y="28579"/>
                      <a:pt x="4398" y="29325"/>
                    </a:cubicBezTo>
                    <a:cubicBezTo>
                      <a:pt x="4398" y="29325"/>
                      <a:pt x="5834" y="30167"/>
                      <a:pt x="8438" y="30167"/>
                    </a:cubicBezTo>
                    <a:cubicBezTo>
                      <a:pt x="9563" y="30167"/>
                      <a:pt x="10906" y="30010"/>
                      <a:pt x="12445" y="29560"/>
                    </a:cubicBezTo>
                    <a:lnTo>
                      <a:pt x="12445" y="29560"/>
                    </a:lnTo>
                    <a:cubicBezTo>
                      <a:pt x="9893" y="33329"/>
                      <a:pt x="6321" y="36312"/>
                      <a:pt x="2199" y="38275"/>
                    </a:cubicBezTo>
                    <a:cubicBezTo>
                      <a:pt x="2233" y="38309"/>
                      <a:pt x="2361" y="38325"/>
                      <a:pt x="2562" y="38325"/>
                    </a:cubicBezTo>
                    <a:cubicBezTo>
                      <a:pt x="3980" y="38325"/>
                      <a:pt x="9082" y="37535"/>
                      <a:pt x="11385" y="36744"/>
                    </a:cubicBezTo>
                    <a:lnTo>
                      <a:pt x="11385" y="36744"/>
                    </a:lnTo>
                    <a:cubicBezTo>
                      <a:pt x="9815" y="40042"/>
                      <a:pt x="5968" y="45655"/>
                      <a:pt x="1" y="46440"/>
                    </a:cubicBezTo>
                    <a:cubicBezTo>
                      <a:pt x="1" y="46440"/>
                      <a:pt x="1672" y="46784"/>
                      <a:pt x="3996" y="46784"/>
                    </a:cubicBezTo>
                    <a:cubicBezTo>
                      <a:pt x="6385" y="46784"/>
                      <a:pt x="9465" y="46421"/>
                      <a:pt x="12131" y="44949"/>
                    </a:cubicBezTo>
                    <a:lnTo>
                      <a:pt x="12131" y="44949"/>
                    </a:lnTo>
                    <a:cubicBezTo>
                      <a:pt x="11817" y="45852"/>
                      <a:pt x="8284" y="51033"/>
                      <a:pt x="4790" y="52093"/>
                    </a:cubicBezTo>
                    <a:cubicBezTo>
                      <a:pt x="5860" y="52152"/>
                      <a:pt x="6866" y="52179"/>
                      <a:pt x="7810" y="52179"/>
                    </a:cubicBezTo>
                    <a:cubicBezTo>
                      <a:pt x="20860" y="52179"/>
                      <a:pt x="22259" y="46990"/>
                      <a:pt x="22259" y="46990"/>
                    </a:cubicBezTo>
                    <a:cubicBezTo>
                      <a:pt x="22259" y="46990"/>
                      <a:pt x="23164" y="52239"/>
                      <a:pt x="37835" y="52239"/>
                    </a:cubicBezTo>
                    <a:cubicBezTo>
                      <a:pt x="38442" y="52239"/>
                      <a:pt x="39073" y="52230"/>
                      <a:pt x="39728" y="52211"/>
                    </a:cubicBezTo>
                    <a:cubicBezTo>
                      <a:pt x="39728" y="52211"/>
                      <a:pt x="31916" y="47893"/>
                      <a:pt x="31916" y="45302"/>
                    </a:cubicBezTo>
                    <a:lnTo>
                      <a:pt x="31916" y="45302"/>
                    </a:lnTo>
                    <a:cubicBezTo>
                      <a:pt x="34712" y="47054"/>
                      <a:pt x="37799" y="47514"/>
                      <a:pt x="40271" y="47514"/>
                    </a:cubicBezTo>
                    <a:cubicBezTo>
                      <a:pt x="43006" y="47514"/>
                      <a:pt x="44988" y="46951"/>
                      <a:pt x="44988" y="46951"/>
                    </a:cubicBezTo>
                    <a:cubicBezTo>
                      <a:pt x="38982" y="46166"/>
                      <a:pt x="34664" y="40159"/>
                      <a:pt x="33055" y="36901"/>
                    </a:cubicBezTo>
                    <a:lnTo>
                      <a:pt x="33055" y="36901"/>
                    </a:lnTo>
                    <a:cubicBezTo>
                      <a:pt x="35053" y="37567"/>
                      <a:pt x="39435" y="38748"/>
                      <a:pt x="41334" y="38748"/>
                    </a:cubicBezTo>
                    <a:cubicBezTo>
                      <a:pt x="41896" y="38748"/>
                      <a:pt x="42241" y="38644"/>
                      <a:pt x="42241" y="38393"/>
                    </a:cubicBezTo>
                    <a:cubicBezTo>
                      <a:pt x="36627" y="35370"/>
                      <a:pt x="33408" y="32073"/>
                      <a:pt x="31563" y="29325"/>
                    </a:cubicBezTo>
                    <a:lnTo>
                      <a:pt x="31563" y="29325"/>
                    </a:lnTo>
                    <a:cubicBezTo>
                      <a:pt x="33421" y="29953"/>
                      <a:pt x="35022" y="30162"/>
                      <a:pt x="36330" y="30162"/>
                    </a:cubicBezTo>
                    <a:cubicBezTo>
                      <a:pt x="38947" y="30162"/>
                      <a:pt x="40395" y="29325"/>
                      <a:pt x="40395" y="29325"/>
                    </a:cubicBezTo>
                    <a:cubicBezTo>
                      <a:pt x="36627" y="28697"/>
                      <a:pt x="33172" y="26812"/>
                      <a:pt x="30542" y="23986"/>
                    </a:cubicBezTo>
                    <a:lnTo>
                      <a:pt x="30542" y="23986"/>
                    </a:lnTo>
                    <a:cubicBezTo>
                      <a:pt x="32739" y="25526"/>
                      <a:pt x="35097" y="25917"/>
                      <a:pt x="36870" y="25917"/>
                    </a:cubicBezTo>
                    <a:cubicBezTo>
                      <a:pt x="38485" y="25917"/>
                      <a:pt x="39614" y="25592"/>
                      <a:pt x="39689" y="25517"/>
                    </a:cubicBezTo>
                    <a:cubicBezTo>
                      <a:pt x="34939" y="25517"/>
                      <a:pt x="22220" y="16056"/>
                      <a:pt x="22220" y="118"/>
                    </a:cubicBezTo>
                    <a:lnTo>
                      <a:pt x="22220" y="0"/>
                    </a:lnTo>
                    <a:close/>
                  </a:path>
                </a:pathLst>
              </a:custGeom>
              <a:solidFill>
                <a:srgbClr val="82A6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6" name="Google Shape;3199;p72">
              <a:extLst>
                <a:ext uri="{FF2B5EF4-FFF2-40B4-BE49-F238E27FC236}">
                  <a16:creationId xmlns:a16="http://schemas.microsoft.com/office/drawing/2014/main" id="{01CC885E-BCDA-4406-88BD-E6D8193FD675}"/>
                </a:ext>
              </a:extLst>
            </p:cNvPr>
            <p:cNvSpPr/>
            <p:nvPr/>
          </p:nvSpPr>
          <p:spPr>
            <a:xfrm>
              <a:off x="-65315" y="1576017"/>
              <a:ext cx="783771" cy="1220613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grpSp>
          <p:nvGrpSpPr>
            <p:cNvPr id="7" name="Google Shape;3200;p72">
              <a:extLst>
                <a:ext uri="{FF2B5EF4-FFF2-40B4-BE49-F238E27FC236}">
                  <a16:creationId xmlns:a16="http://schemas.microsoft.com/office/drawing/2014/main" id="{4AF64454-272F-43EF-B3D6-FA6B90C6F57B}"/>
                </a:ext>
              </a:extLst>
            </p:cNvPr>
            <p:cNvGrpSpPr/>
            <p:nvPr/>
          </p:nvGrpSpPr>
          <p:grpSpPr>
            <a:xfrm>
              <a:off x="2132256" y="3501860"/>
              <a:ext cx="417092" cy="697055"/>
              <a:chOff x="15514806" y="855565"/>
              <a:chExt cx="1653159" cy="2762804"/>
            </a:xfrm>
          </p:grpSpPr>
          <p:sp>
            <p:nvSpPr>
              <p:cNvPr id="8" name="Google Shape;3201;p72">
                <a:extLst>
                  <a:ext uri="{FF2B5EF4-FFF2-40B4-BE49-F238E27FC236}">
                    <a16:creationId xmlns:a16="http://schemas.microsoft.com/office/drawing/2014/main" id="{3D1D557A-B3A1-4384-AC5A-1382C69ABCCE}"/>
                  </a:ext>
                </a:extLst>
              </p:cNvPr>
              <p:cNvSpPr/>
              <p:nvPr/>
            </p:nvSpPr>
            <p:spPr>
              <a:xfrm>
                <a:off x="16180214" y="2693652"/>
                <a:ext cx="179385" cy="924717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19433" extrusionOk="0">
                    <a:moveTo>
                      <a:pt x="1" y="0"/>
                    </a:moveTo>
                    <a:lnTo>
                      <a:pt x="1" y="19432"/>
                    </a:lnTo>
                    <a:lnTo>
                      <a:pt x="3769" y="19432"/>
                    </a:lnTo>
                    <a:lnTo>
                      <a:pt x="37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9" name="Google Shape;3202;p72">
                <a:extLst>
                  <a:ext uri="{FF2B5EF4-FFF2-40B4-BE49-F238E27FC236}">
                    <a16:creationId xmlns:a16="http://schemas.microsoft.com/office/drawing/2014/main" id="{F24E590D-9F17-4D86-97FD-3E9CA1CE24D8}"/>
                  </a:ext>
                </a:extLst>
              </p:cNvPr>
              <p:cNvSpPr/>
              <p:nvPr/>
            </p:nvSpPr>
            <p:spPr>
              <a:xfrm>
                <a:off x="15514806" y="855565"/>
                <a:ext cx="1653159" cy="2181868"/>
              </a:xfrm>
              <a:custGeom>
                <a:avLst/>
                <a:gdLst/>
                <a:ahLst/>
                <a:cxnLst/>
                <a:rect l="l" t="t" r="r" b="b"/>
                <a:pathLst>
                  <a:path w="34743" h="45852" extrusionOk="0">
                    <a:moveTo>
                      <a:pt x="17352" y="0"/>
                    </a:moveTo>
                    <a:cubicBezTo>
                      <a:pt x="11189" y="0"/>
                      <a:pt x="6164" y="3258"/>
                      <a:pt x="6164" y="7223"/>
                    </a:cubicBezTo>
                    <a:cubicBezTo>
                      <a:pt x="6164" y="7616"/>
                      <a:pt x="6242" y="8008"/>
                      <a:pt x="6321" y="8362"/>
                    </a:cubicBezTo>
                    <a:cubicBezTo>
                      <a:pt x="4240" y="9422"/>
                      <a:pt x="2906" y="11031"/>
                      <a:pt x="2906" y="12876"/>
                    </a:cubicBezTo>
                    <a:cubicBezTo>
                      <a:pt x="2906" y="14250"/>
                      <a:pt x="3691" y="15546"/>
                      <a:pt x="5026" y="16527"/>
                    </a:cubicBezTo>
                    <a:cubicBezTo>
                      <a:pt x="2906" y="17587"/>
                      <a:pt x="1532" y="19196"/>
                      <a:pt x="1532" y="21042"/>
                    </a:cubicBezTo>
                    <a:cubicBezTo>
                      <a:pt x="1532" y="22690"/>
                      <a:pt x="2631" y="24143"/>
                      <a:pt x="4319" y="25163"/>
                    </a:cubicBezTo>
                    <a:cubicBezTo>
                      <a:pt x="2474" y="26223"/>
                      <a:pt x="1335" y="27715"/>
                      <a:pt x="1335" y="29403"/>
                    </a:cubicBezTo>
                    <a:cubicBezTo>
                      <a:pt x="1335" y="30816"/>
                      <a:pt x="2121" y="32112"/>
                      <a:pt x="3455" y="33093"/>
                    </a:cubicBezTo>
                    <a:cubicBezTo>
                      <a:pt x="1335" y="34153"/>
                      <a:pt x="1" y="35763"/>
                      <a:pt x="1" y="37608"/>
                    </a:cubicBezTo>
                    <a:cubicBezTo>
                      <a:pt x="1" y="40709"/>
                      <a:pt x="3926" y="43261"/>
                      <a:pt x="8755" y="43261"/>
                    </a:cubicBezTo>
                    <a:cubicBezTo>
                      <a:pt x="9030" y="43261"/>
                      <a:pt x="9344" y="43261"/>
                      <a:pt x="9619" y="43221"/>
                    </a:cubicBezTo>
                    <a:cubicBezTo>
                      <a:pt x="11032" y="44792"/>
                      <a:pt x="13976" y="45851"/>
                      <a:pt x="17352" y="45851"/>
                    </a:cubicBezTo>
                    <a:cubicBezTo>
                      <a:pt x="20728" y="45851"/>
                      <a:pt x="23672" y="44792"/>
                      <a:pt x="25085" y="43221"/>
                    </a:cubicBezTo>
                    <a:cubicBezTo>
                      <a:pt x="25399" y="43221"/>
                      <a:pt x="25674" y="43261"/>
                      <a:pt x="25949" y="43261"/>
                    </a:cubicBezTo>
                    <a:cubicBezTo>
                      <a:pt x="30817" y="43261"/>
                      <a:pt x="34742" y="40709"/>
                      <a:pt x="34742" y="37608"/>
                    </a:cubicBezTo>
                    <a:cubicBezTo>
                      <a:pt x="34742" y="35763"/>
                      <a:pt x="33368" y="34153"/>
                      <a:pt x="31249" y="33093"/>
                    </a:cubicBezTo>
                    <a:cubicBezTo>
                      <a:pt x="32583" y="32112"/>
                      <a:pt x="33368" y="30816"/>
                      <a:pt x="33368" y="29403"/>
                    </a:cubicBezTo>
                    <a:cubicBezTo>
                      <a:pt x="33368" y="27715"/>
                      <a:pt x="32230" y="26184"/>
                      <a:pt x="30385" y="25163"/>
                    </a:cubicBezTo>
                    <a:cubicBezTo>
                      <a:pt x="32112" y="24143"/>
                      <a:pt x="33172" y="22651"/>
                      <a:pt x="33172" y="21042"/>
                    </a:cubicBezTo>
                    <a:cubicBezTo>
                      <a:pt x="33172" y="19196"/>
                      <a:pt x="31798" y="17587"/>
                      <a:pt x="29678" y="16527"/>
                    </a:cubicBezTo>
                    <a:cubicBezTo>
                      <a:pt x="31013" y="15546"/>
                      <a:pt x="31838" y="14250"/>
                      <a:pt x="31838" y="12837"/>
                    </a:cubicBezTo>
                    <a:cubicBezTo>
                      <a:pt x="31838" y="11031"/>
                      <a:pt x="30464" y="9422"/>
                      <a:pt x="28383" y="8362"/>
                    </a:cubicBezTo>
                    <a:cubicBezTo>
                      <a:pt x="28501" y="8008"/>
                      <a:pt x="28540" y="7616"/>
                      <a:pt x="28540" y="7223"/>
                    </a:cubicBezTo>
                    <a:cubicBezTo>
                      <a:pt x="28540" y="3219"/>
                      <a:pt x="23515" y="0"/>
                      <a:pt x="173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12" name="Google Shape;3193;p72">
            <a:extLst>
              <a:ext uri="{FF2B5EF4-FFF2-40B4-BE49-F238E27FC236}">
                <a16:creationId xmlns:a16="http://schemas.microsoft.com/office/drawing/2014/main" id="{6D7333B2-9B04-4C8E-A204-AEBA2F03BC77}"/>
              </a:ext>
            </a:extLst>
          </p:cNvPr>
          <p:cNvSpPr/>
          <p:nvPr/>
        </p:nvSpPr>
        <p:spPr>
          <a:xfrm rot="5211211">
            <a:off x="2966760" y="4267461"/>
            <a:ext cx="4105054" cy="7485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cxnSp>
        <p:nvCxnSpPr>
          <p:cNvPr id="13" name="Google Shape;3194;p72">
            <a:extLst>
              <a:ext uri="{FF2B5EF4-FFF2-40B4-BE49-F238E27FC236}">
                <a16:creationId xmlns:a16="http://schemas.microsoft.com/office/drawing/2014/main" id="{EE0B1C47-FA37-499B-A17C-A75F8BFD3373}"/>
              </a:ext>
            </a:extLst>
          </p:cNvPr>
          <p:cNvCxnSpPr>
            <a:cxnSpLocks/>
          </p:cNvCxnSpPr>
          <p:nvPr/>
        </p:nvCxnSpPr>
        <p:spPr>
          <a:xfrm>
            <a:off x="4907763" y="2571750"/>
            <a:ext cx="244303" cy="3657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3194;p72">
            <a:extLst>
              <a:ext uri="{FF2B5EF4-FFF2-40B4-BE49-F238E27FC236}">
                <a16:creationId xmlns:a16="http://schemas.microsoft.com/office/drawing/2014/main" id="{4CAA6A4C-7485-4B6E-8D0C-DAD1A547EA8E}"/>
              </a:ext>
            </a:extLst>
          </p:cNvPr>
          <p:cNvCxnSpPr>
            <a:cxnSpLocks/>
          </p:cNvCxnSpPr>
          <p:nvPr/>
        </p:nvCxnSpPr>
        <p:spPr>
          <a:xfrm>
            <a:off x="-609600" y="4124029"/>
            <a:ext cx="9753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Google Shape;3199;p72">
            <a:extLst>
              <a:ext uri="{FF2B5EF4-FFF2-40B4-BE49-F238E27FC236}">
                <a16:creationId xmlns:a16="http://schemas.microsoft.com/office/drawing/2014/main" id="{3EB3435D-CE15-4C42-B081-0F1D469106F5}"/>
              </a:ext>
            </a:extLst>
          </p:cNvPr>
          <p:cNvSpPr/>
          <p:nvPr/>
        </p:nvSpPr>
        <p:spPr>
          <a:xfrm>
            <a:off x="2617001" y="2800350"/>
            <a:ext cx="668640" cy="926819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pic>
        <p:nvPicPr>
          <p:cNvPr id="16" name="Picture 2" descr="Premium Vector | Happy cute kid with swim ring | Bicycle illustration, Bike  illustration, Kids bicycle">
            <a:extLst>
              <a:ext uri="{FF2B5EF4-FFF2-40B4-BE49-F238E27FC236}">
                <a16:creationId xmlns:a16="http://schemas.microsoft.com/office/drawing/2014/main" id="{1316C9DD-F56C-41F5-A23D-23937683A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160" y="3136511"/>
            <a:ext cx="1388337" cy="130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igital Comics and Your Local Shop – A Bookseller's Perspective">
            <a:extLst>
              <a:ext uri="{FF2B5EF4-FFF2-40B4-BE49-F238E27FC236}">
                <a16:creationId xmlns:a16="http://schemas.microsoft.com/office/drawing/2014/main" id="{CD1B915A-C5B6-4AE7-8D09-C56A904DC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3153"/>
            <a:ext cx="1770383" cy="144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B27A08B9-6196-4B55-AC94-DFF13FCA6BE8}"/>
              </a:ext>
            </a:extLst>
          </p:cNvPr>
          <p:cNvSpPr/>
          <p:nvPr/>
        </p:nvSpPr>
        <p:spPr>
          <a:xfrm>
            <a:off x="762000" y="53249"/>
            <a:ext cx="7543800" cy="759111"/>
          </a:xfrm>
          <a:prstGeom prst="wedgeRoundRectCallout">
            <a:avLst>
              <a:gd name="adj1" fmla="val -52523"/>
              <a:gd name="adj2" fmla="val 720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0D6F1F9-2DCB-475B-B115-8F22CF2B0E22}"/>
              </a:ext>
            </a:extLst>
          </p:cNvPr>
          <p:cNvSpPr txBox="1">
            <a:spLocks/>
          </p:cNvSpPr>
          <p:nvPr/>
        </p:nvSpPr>
        <p:spPr>
          <a:xfrm>
            <a:off x="381000" y="76104"/>
            <a:ext cx="81969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/>
              <a:buNone/>
              <a:defRPr sz="3800" b="0" i="0" u="none" strike="noStrike" cap="none">
                <a:solidFill>
                  <a:srgbClr val="3B3B3B"/>
                </a:solidFill>
                <a:latin typeface="Comic Sans MS" panose="030F0702030302020204" pitchFamily="66" charset="0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400" b="1" dirty="0"/>
              <a:t>How can I get to the bookshop?</a:t>
            </a: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A516C5D5-CF13-44E6-9359-17B5349A4743}"/>
              </a:ext>
            </a:extLst>
          </p:cNvPr>
          <p:cNvSpPr/>
          <p:nvPr/>
        </p:nvSpPr>
        <p:spPr>
          <a:xfrm rot="191194">
            <a:off x="3058759" y="986775"/>
            <a:ext cx="3115831" cy="1101888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BA2DFF6-D437-4029-AE18-EAD84767AC7D}"/>
              </a:ext>
            </a:extLst>
          </p:cNvPr>
          <p:cNvSpPr txBox="1">
            <a:spLocks/>
          </p:cNvSpPr>
          <p:nvPr/>
        </p:nvSpPr>
        <p:spPr>
          <a:xfrm>
            <a:off x="2923048" y="1153096"/>
            <a:ext cx="3297902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/>
              <a:buNone/>
              <a:defRPr sz="3800" b="0" i="0" u="none" strike="noStrike" cap="none">
                <a:solidFill>
                  <a:srgbClr val="3B3B3B"/>
                </a:solidFill>
                <a:latin typeface="Comic Sans MS" panose="030F0702030302020204" pitchFamily="66" charset="0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400" b="1" dirty="0">
                <a:solidFill>
                  <a:srgbClr val="C00000"/>
                </a:solidFill>
              </a:rPr>
              <a:t>Turn round</a:t>
            </a:r>
            <a:r>
              <a:rPr lang="en-US" sz="3400" b="1" dirty="0"/>
              <a:t>.</a:t>
            </a:r>
          </a:p>
        </p:txBody>
      </p:sp>
      <p:sp>
        <p:nvSpPr>
          <p:cNvPr id="22" name="Action Button: Go Home 2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68D2706E-70D8-45D7-A7B5-D4C0AF9BE0E8}"/>
              </a:ext>
            </a:extLst>
          </p:cNvPr>
          <p:cNvSpPr/>
          <p:nvPr/>
        </p:nvSpPr>
        <p:spPr>
          <a:xfrm>
            <a:off x="0" y="4473713"/>
            <a:ext cx="757788" cy="652014"/>
          </a:xfrm>
          <a:prstGeom prst="actionButtonHom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 descr="Free Animated Footsteps Cliparts, Download Free Animated Footsteps Cliparts  png images, Free ClipArts on Clipart Library">
            <a:extLst>
              <a:ext uri="{FF2B5EF4-FFF2-40B4-BE49-F238E27FC236}">
                <a16:creationId xmlns:a16="http://schemas.microsoft.com/office/drawing/2014/main" id="{3BA47C32-DCFA-4A84-9F21-A3CD3F9BB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518" y="1181381"/>
            <a:ext cx="928623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ree Animated Footsteps Cliparts, Download Free Animated Footsteps Cliparts  png images, Free ClipArts on Clipart Library">
            <a:extLst>
              <a:ext uri="{FF2B5EF4-FFF2-40B4-BE49-F238E27FC236}">
                <a16:creationId xmlns:a16="http://schemas.microsoft.com/office/drawing/2014/main" id="{769C6CB8-96CE-4195-BEDA-79BE9DB72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378" y="1905261"/>
            <a:ext cx="928623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rrow: Right 24">
            <a:hlinkClick r:id="rId4" action="ppaction://hlinksldjump"/>
            <a:extLst>
              <a:ext uri="{FF2B5EF4-FFF2-40B4-BE49-F238E27FC236}">
                <a16:creationId xmlns:a16="http://schemas.microsoft.com/office/drawing/2014/main" id="{9FC1B3BB-0E15-72B7-8AD7-FA0887B3C54D}"/>
              </a:ext>
            </a:extLst>
          </p:cNvPr>
          <p:cNvSpPr/>
          <p:nvPr/>
        </p:nvSpPr>
        <p:spPr>
          <a:xfrm>
            <a:off x="7975990" y="4579156"/>
            <a:ext cx="978408" cy="484632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8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3188;p72">
            <a:extLst>
              <a:ext uri="{FF2B5EF4-FFF2-40B4-BE49-F238E27FC236}">
                <a16:creationId xmlns:a16="http://schemas.microsoft.com/office/drawing/2014/main" id="{1E5D8AED-B06E-4B5B-B817-162CE8F536A6}"/>
              </a:ext>
            </a:extLst>
          </p:cNvPr>
          <p:cNvGrpSpPr/>
          <p:nvPr/>
        </p:nvGrpSpPr>
        <p:grpSpPr>
          <a:xfrm>
            <a:off x="-380999" y="1923069"/>
            <a:ext cx="9905999" cy="2866272"/>
            <a:chOff x="-1698172" y="1556061"/>
            <a:chExt cx="9143896" cy="2390519"/>
          </a:xfrm>
        </p:grpSpPr>
        <p:sp>
          <p:nvSpPr>
            <p:cNvPr id="4" name="Google Shape;3193;p72">
              <a:extLst>
                <a:ext uri="{FF2B5EF4-FFF2-40B4-BE49-F238E27FC236}">
                  <a16:creationId xmlns:a16="http://schemas.microsoft.com/office/drawing/2014/main" id="{AF2680E4-FBAC-42ED-B6EA-F60FC2FBDE7D}"/>
                </a:ext>
              </a:extLst>
            </p:cNvPr>
            <p:cNvSpPr/>
            <p:nvPr/>
          </p:nvSpPr>
          <p:spPr>
            <a:xfrm>
              <a:off x="-1698172" y="2796631"/>
              <a:ext cx="9143896" cy="572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grpSp>
          <p:nvGrpSpPr>
            <p:cNvPr id="5" name="Google Shape;3196;p72">
              <a:extLst>
                <a:ext uri="{FF2B5EF4-FFF2-40B4-BE49-F238E27FC236}">
                  <a16:creationId xmlns:a16="http://schemas.microsoft.com/office/drawing/2014/main" id="{F8A229EF-6394-454C-9638-4D646115023F}"/>
                </a:ext>
              </a:extLst>
            </p:cNvPr>
            <p:cNvGrpSpPr/>
            <p:nvPr/>
          </p:nvGrpSpPr>
          <p:grpSpPr>
            <a:xfrm>
              <a:off x="4637314" y="1652217"/>
              <a:ext cx="641761" cy="1144413"/>
              <a:chOff x="11203628" y="1039989"/>
              <a:chExt cx="1598009" cy="2849634"/>
            </a:xfrm>
          </p:grpSpPr>
          <p:sp>
            <p:nvSpPr>
              <p:cNvPr id="10" name="Google Shape;3197;p72">
                <a:extLst>
                  <a:ext uri="{FF2B5EF4-FFF2-40B4-BE49-F238E27FC236}">
                    <a16:creationId xmlns:a16="http://schemas.microsoft.com/office/drawing/2014/main" id="{CFC0618E-FF4E-42DD-B040-A5A5BF427FF6}"/>
                  </a:ext>
                </a:extLst>
              </p:cNvPr>
              <p:cNvSpPr/>
              <p:nvPr/>
            </p:nvSpPr>
            <p:spPr>
              <a:xfrm>
                <a:off x="11854170" y="3037529"/>
                <a:ext cx="231437" cy="852094"/>
              </a:xfrm>
              <a:custGeom>
                <a:avLst/>
                <a:gdLst/>
                <a:ahLst/>
                <a:cxnLst/>
                <a:rect l="l" t="t" r="r" b="b"/>
                <a:pathLst>
                  <a:path w="4672" h="16489" extrusionOk="0">
                    <a:moveTo>
                      <a:pt x="0" y="1"/>
                    </a:moveTo>
                    <a:lnTo>
                      <a:pt x="0" y="16488"/>
                    </a:lnTo>
                    <a:lnTo>
                      <a:pt x="4672" y="16488"/>
                    </a:lnTo>
                    <a:lnTo>
                      <a:pt x="467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" name="Google Shape;3198;p72">
                <a:extLst>
                  <a:ext uri="{FF2B5EF4-FFF2-40B4-BE49-F238E27FC236}">
                    <a16:creationId xmlns:a16="http://schemas.microsoft.com/office/drawing/2014/main" id="{DEBFEDEF-6842-4B97-9BA6-55212E77F216}"/>
                  </a:ext>
                </a:extLst>
              </p:cNvPr>
              <p:cNvSpPr/>
              <p:nvPr/>
            </p:nvSpPr>
            <p:spPr>
              <a:xfrm>
                <a:off x="11203628" y="1039989"/>
                <a:ext cx="1598009" cy="2249808"/>
              </a:xfrm>
              <a:custGeom>
                <a:avLst/>
                <a:gdLst/>
                <a:ahLst/>
                <a:cxnLst/>
                <a:rect l="l" t="t" r="r" b="b"/>
                <a:pathLst>
                  <a:path w="44989" h="52239" extrusionOk="0">
                    <a:moveTo>
                      <a:pt x="22220" y="0"/>
                    </a:moveTo>
                    <a:cubicBezTo>
                      <a:pt x="22220" y="15938"/>
                      <a:pt x="12053" y="24025"/>
                      <a:pt x="4751" y="25399"/>
                    </a:cubicBezTo>
                    <a:cubicBezTo>
                      <a:pt x="5509" y="25624"/>
                      <a:pt x="6279" y="25720"/>
                      <a:pt x="7040" y="25720"/>
                    </a:cubicBezTo>
                    <a:cubicBezTo>
                      <a:pt x="11330" y="25720"/>
                      <a:pt x="15350" y="22690"/>
                      <a:pt x="15350" y="22690"/>
                    </a:cubicBezTo>
                    <a:lnTo>
                      <a:pt x="15350" y="22730"/>
                    </a:lnTo>
                    <a:cubicBezTo>
                      <a:pt x="12681" y="26223"/>
                      <a:pt x="8755" y="28579"/>
                      <a:pt x="4398" y="29325"/>
                    </a:cubicBezTo>
                    <a:cubicBezTo>
                      <a:pt x="4398" y="29325"/>
                      <a:pt x="5834" y="30167"/>
                      <a:pt x="8438" y="30167"/>
                    </a:cubicBezTo>
                    <a:cubicBezTo>
                      <a:pt x="9563" y="30167"/>
                      <a:pt x="10906" y="30010"/>
                      <a:pt x="12445" y="29560"/>
                    </a:cubicBezTo>
                    <a:lnTo>
                      <a:pt x="12445" y="29560"/>
                    </a:lnTo>
                    <a:cubicBezTo>
                      <a:pt x="9893" y="33329"/>
                      <a:pt x="6321" y="36312"/>
                      <a:pt x="2199" y="38275"/>
                    </a:cubicBezTo>
                    <a:cubicBezTo>
                      <a:pt x="2233" y="38309"/>
                      <a:pt x="2361" y="38325"/>
                      <a:pt x="2562" y="38325"/>
                    </a:cubicBezTo>
                    <a:cubicBezTo>
                      <a:pt x="3980" y="38325"/>
                      <a:pt x="9082" y="37535"/>
                      <a:pt x="11385" y="36744"/>
                    </a:cubicBezTo>
                    <a:lnTo>
                      <a:pt x="11385" y="36744"/>
                    </a:lnTo>
                    <a:cubicBezTo>
                      <a:pt x="9815" y="40042"/>
                      <a:pt x="5968" y="45655"/>
                      <a:pt x="1" y="46440"/>
                    </a:cubicBezTo>
                    <a:cubicBezTo>
                      <a:pt x="1" y="46440"/>
                      <a:pt x="1672" y="46784"/>
                      <a:pt x="3996" y="46784"/>
                    </a:cubicBezTo>
                    <a:cubicBezTo>
                      <a:pt x="6385" y="46784"/>
                      <a:pt x="9465" y="46421"/>
                      <a:pt x="12131" y="44949"/>
                    </a:cubicBezTo>
                    <a:lnTo>
                      <a:pt x="12131" y="44949"/>
                    </a:lnTo>
                    <a:cubicBezTo>
                      <a:pt x="11817" y="45852"/>
                      <a:pt x="8284" y="51033"/>
                      <a:pt x="4790" y="52093"/>
                    </a:cubicBezTo>
                    <a:cubicBezTo>
                      <a:pt x="5860" y="52152"/>
                      <a:pt x="6866" y="52179"/>
                      <a:pt x="7810" y="52179"/>
                    </a:cubicBezTo>
                    <a:cubicBezTo>
                      <a:pt x="20860" y="52179"/>
                      <a:pt x="22259" y="46990"/>
                      <a:pt x="22259" y="46990"/>
                    </a:cubicBezTo>
                    <a:cubicBezTo>
                      <a:pt x="22259" y="46990"/>
                      <a:pt x="23164" y="52239"/>
                      <a:pt x="37835" y="52239"/>
                    </a:cubicBezTo>
                    <a:cubicBezTo>
                      <a:pt x="38442" y="52239"/>
                      <a:pt x="39073" y="52230"/>
                      <a:pt x="39728" y="52211"/>
                    </a:cubicBezTo>
                    <a:cubicBezTo>
                      <a:pt x="39728" y="52211"/>
                      <a:pt x="31916" y="47893"/>
                      <a:pt x="31916" y="45302"/>
                    </a:cubicBezTo>
                    <a:lnTo>
                      <a:pt x="31916" y="45302"/>
                    </a:lnTo>
                    <a:cubicBezTo>
                      <a:pt x="34712" y="47054"/>
                      <a:pt x="37799" y="47514"/>
                      <a:pt x="40271" y="47514"/>
                    </a:cubicBezTo>
                    <a:cubicBezTo>
                      <a:pt x="43006" y="47514"/>
                      <a:pt x="44988" y="46951"/>
                      <a:pt x="44988" y="46951"/>
                    </a:cubicBezTo>
                    <a:cubicBezTo>
                      <a:pt x="38982" y="46166"/>
                      <a:pt x="34664" y="40159"/>
                      <a:pt x="33055" y="36901"/>
                    </a:cubicBezTo>
                    <a:lnTo>
                      <a:pt x="33055" y="36901"/>
                    </a:lnTo>
                    <a:cubicBezTo>
                      <a:pt x="35053" y="37567"/>
                      <a:pt x="39435" y="38748"/>
                      <a:pt x="41334" y="38748"/>
                    </a:cubicBezTo>
                    <a:cubicBezTo>
                      <a:pt x="41896" y="38748"/>
                      <a:pt x="42241" y="38644"/>
                      <a:pt x="42241" y="38393"/>
                    </a:cubicBezTo>
                    <a:cubicBezTo>
                      <a:pt x="36627" y="35370"/>
                      <a:pt x="33408" y="32073"/>
                      <a:pt x="31563" y="29325"/>
                    </a:cubicBezTo>
                    <a:lnTo>
                      <a:pt x="31563" y="29325"/>
                    </a:lnTo>
                    <a:cubicBezTo>
                      <a:pt x="33421" y="29953"/>
                      <a:pt x="35022" y="30162"/>
                      <a:pt x="36330" y="30162"/>
                    </a:cubicBezTo>
                    <a:cubicBezTo>
                      <a:pt x="38947" y="30162"/>
                      <a:pt x="40395" y="29325"/>
                      <a:pt x="40395" y="29325"/>
                    </a:cubicBezTo>
                    <a:cubicBezTo>
                      <a:pt x="36627" y="28697"/>
                      <a:pt x="33172" y="26812"/>
                      <a:pt x="30542" y="23986"/>
                    </a:cubicBezTo>
                    <a:lnTo>
                      <a:pt x="30542" y="23986"/>
                    </a:lnTo>
                    <a:cubicBezTo>
                      <a:pt x="32739" y="25526"/>
                      <a:pt x="35097" y="25917"/>
                      <a:pt x="36870" y="25917"/>
                    </a:cubicBezTo>
                    <a:cubicBezTo>
                      <a:pt x="38485" y="25917"/>
                      <a:pt x="39614" y="25592"/>
                      <a:pt x="39689" y="25517"/>
                    </a:cubicBezTo>
                    <a:cubicBezTo>
                      <a:pt x="34939" y="25517"/>
                      <a:pt x="22220" y="16056"/>
                      <a:pt x="22220" y="118"/>
                    </a:cubicBezTo>
                    <a:lnTo>
                      <a:pt x="22220" y="0"/>
                    </a:lnTo>
                    <a:close/>
                  </a:path>
                </a:pathLst>
              </a:custGeom>
              <a:solidFill>
                <a:srgbClr val="82A6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6" name="Google Shape;3199;p72">
              <a:extLst>
                <a:ext uri="{FF2B5EF4-FFF2-40B4-BE49-F238E27FC236}">
                  <a16:creationId xmlns:a16="http://schemas.microsoft.com/office/drawing/2014/main" id="{9D615A0B-0FE4-4B3B-9C8B-018D9744CEBF}"/>
                </a:ext>
              </a:extLst>
            </p:cNvPr>
            <p:cNvSpPr/>
            <p:nvPr/>
          </p:nvSpPr>
          <p:spPr>
            <a:xfrm>
              <a:off x="718352" y="1556061"/>
              <a:ext cx="783771" cy="1220613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grpSp>
          <p:nvGrpSpPr>
            <p:cNvPr id="7" name="Google Shape;3200;p72">
              <a:extLst>
                <a:ext uri="{FF2B5EF4-FFF2-40B4-BE49-F238E27FC236}">
                  <a16:creationId xmlns:a16="http://schemas.microsoft.com/office/drawing/2014/main" id="{A4C8134A-9293-4C38-AD70-4979B5745F67}"/>
                </a:ext>
              </a:extLst>
            </p:cNvPr>
            <p:cNvGrpSpPr/>
            <p:nvPr/>
          </p:nvGrpSpPr>
          <p:grpSpPr>
            <a:xfrm>
              <a:off x="2293122" y="3162789"/>
              <a:ext cx="417092" cy="783791"/>
              <a:chOff x="16152406" y="-488354"/>
              <a:chExt cx="1653159" cy="3106584"/>
            </a:xfrm>
          </p:grpSpPr>
          <p:sp>
            <p:nvSpPr>
              <p:cNvPr id="8" name="Google Shape;3201;p72">
                <a:extLst>
                  <a:ext uri="{FF2B5EF4-FFF2-40B4-BE49-F238E27FC236}">
                    <a16:creationId xmlns:a16="http://schemas.microsoft.com/office/drawing/2014/main" id="{3EDFDC5E-5CF3-4F80-805F-A123C9527E6C}"/>
                  </a:ext>
                </a:extLst>
              </p:cNvPr>
              <p:cNvSpPr/>
              <p:nvPr/>
            </p:nvSpPr>
            <p:spPr>
              <a:xfrm>
                <a:off x="16924906" y="1693512"/>
                <a:ext cx="179385" cy="924718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19433" extrusionOk="0">
                    <a:moveTo>
                      <a:pt x="1" y="0"/>
                    </a:moveTo>
                    <a:lnTo>
                      <a:pt x="1" y="19432"/>
                    </a:lnTo>
                    <a:lnTo>
                      <a:pt x="3769" y="19432"/>
                    </a:lnTo>
                    <a:lnTo>
                      <a:pt x="37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9" name="Google Shape;3202;p72">
                <a:extLst>
                  <a:ext uri="{FF2B5EF4-FFF2-40B4-BE49-F238E27FC236}">
                    <a16:creationId xmlns:a16="http://schemas.microsoft.com/office/drawing/2014/main" id="{1C50BEDD-2BB1-439E-8F27-EBC487622BCA}"/>
                  </a:ext>
                </a:extLst>
              </p:cNvPr>
              <p:cNvSpPr/>
              <p:nvPr/>
            </p:nvSpPr>
            <p:spPr>
              <a:xfrm>
                <a:off x="16152406" y="-488354"/>
                <a:ext cx="1653159" cy="2181867"/>
              </a:xfrm>
              <a:custGeom>
                <a:avLst/>
                <a:gdLst/>
                <a:ahLst/>
                <a:cxnLst/>
                <a:rect l="l" t="t" r="r" b="b"/>
                <a:pathLst>
                  <a:path w="34743" h="45852" extrusionOk="0">
                    <a:moveTo>
                      <a:pt x="17352" y="0"/>
                    </a:moveTo>
                    <a:cubicBezTo>
                      <a:pt x="11189" y="0"/>
                      <a:pt x="6164" y="3258"/>
                      <a:pt x="6164" y="7223"/>
                    </a:cubicBezTo>
                    <a:cubicBezTo>
                      <a:pt x="6164" y="7616"/>
                      <a:pt x="6242" y="8008"/>
                      <a:pt x="6321" y="8362"/>
                    </a:cubicBezTo>
                    <a:cubicBezTo>
                      <a:pt x="4240" y="9422"/>
                      <a:pt x="2906" y="11031"/>
                      <a:pt x="2906" y="12876"/>
                    </a:cubicBezTo>
                    <a:cubicBezTo>
                      <a:pt x="2906" y="14250"/>
                      <a:pt x="3691" y="15546"/>
                      <a:pt x="5026" y="16527"/>
                    </a:cubicBezTo>
                    <a:cubicBezTo>
                      <a:pt x="2906" y="17587"/>
                      <a:pt x="1532" y="19196"/>
                      <a:pt x="1532" y="21042"/>
                    </a:cubicBezTo>
                    <a:cubicBezTo>
                      <a:pt x="1532" y="22690"/>
                      <a:pt x="2631" y="24143"/>
                      <a:pt x="4319" y="25163"/>
                    </a:cubicBezTo>
                    <a:cubicBezTo>
                      <a:pt x="2474" y="26223"/>
                      <a:pt x="1335" y="27715"/>
                      <a:pt x="1335" y="29403"/>
                    </a:cubicBezTo>
                    <a:cubicBezTo>
                      <a:pt x="1335" y="30816"/>
                      <a:pt x="2121" y="32112"/>
                      <a:pt x="3455" y="33093"/>
                    </a:cubicBezTo>
                    <a:cubicBezTo>
                      <a:pt x="1335" y="34153"/>
                      <a:pt x="1" y="35763"/>
                      <a:pt x="1" y="37608"/>
                    </a:cubicBezTo>
                    <a:cubicBezTo>
                      <a:pt x="1" y="40709"/>
                      <a:pt x="3926" y="43261"/>
                      <a:pt x="8755" y="43261"/>
                    </a:cubicBezTo>
                    <a:cubicBezTo>
                      <a:pt x="9030" y="43261"/>
                      <a:pt x="9344" y="43261"/>
                      <a:pt x="9619" y="43221"/>
                    </a:cubicBezTo>
                    <a:cubicBezTo>
                      <a:pt x="11032" y="44792"/>
                      <a:pt x="13976" y="45851"/>
                      <a:pt x="17352" y="45851"/>
                    </a:cubicBezTo>
                    <a:cubicBezTo>
                      <a:pt x="20728" y="45851"/>
                      <a:pt x="23672" y="44792"/>
                      <a:pt x="25085" y="43221"/>
                    </a:cubicBezTo>
                    <a:cubicBezTo>
                      <a:pt x="25399" y="43221"/>
                      <a:pt x="25674" y="43261"/>
                      <a:pt x="25949" y="43261"/>
                    </a:cubicBezTo>
                    <a:cubicBezTo>
                      <a:pt x="30817" y="43261"/>
                      <a:pt x="34742" y="40709"/>
                      <a:pt x="34742" y="37608"/>
                    </a:cubicBezTo>
                    <a:cubicBezTo>
                      <a:pt x="34742" y="35763"/>
                      <a:pt x="33368" y="34153"/>
                      <a:pt x="31249" y="33093"/>
                    </a:cubicBezTo>
                    <a:cubicBezTo>
                      <a:pt x="32583" y="32112"/>
                      <a:pt x="33368" y="30816"/>
                      <a:pt x="33368" y="29403"/>
                    </a:cubicBezTo>
                    <a:cubicBezTo>
                      <a:pt x="33368" y="27715"/>
                      <a:pt x="32230" y="26184"/>
                      <a:pt x="30385" y="25163"/>
                    </a:cubicBezTo>
                    <a:cubicBezTo>
                      <a:pt x="32112" y="24143"/>
                      <a:pt x="33172" y="22651"/>
                      <a:pt x="33172" y="21042"/>
                    </a:cubicBezTo>
                    <a:cubicBezTo>
                      <a:pt x="33172" y="19196"/>
                      <a:pt x="31798" y="17587"/>
                      <a:pt x="29678" y="16527"/>
                    </a:cubicBezTo>
                    <a:cubicBezTo>
                      <a:pt x="31013" y="15546"/>
                      <a:pt x="31838" y="14250"/>
                      <a:pt x="31838" y="12837"/>
                    </a:cubicBezTo>
                    <a:cubicBezTo>
                      <a:pt x="31838" y="11031"/>
                      <a:pt x="30464" y="9422"/>
                      <a:pt x="28383" y="8362"/>
                    </a:cubicBezTo>
                    <a:cubicBezTo>
                      <a:pt x="28501" y="8008"/>
                      <a:pt x="28540" y="7616"/>
                      <a:pt x="28540" y="7223"/>
                    </a:cubicBezTo>
                    <a:cubicBezTo>
                      <a:pt x="28540" y="3219"/>
                      <a:pt x="23515" y="0"/>
                      <a:pt x="173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12" name="Google Shape;3193;p72">
            <a:extLst>
              <a:ext uri="{FF2B5EF4-FFF2-40B4-BE49-F238E27FC236}">
                <a16:creationId xmlns:a16="http://schemas.microsoft.com/office/drawing/2014/main" id="{4892536F-763E-4F9A-851B-BEF439DD81B4}"/>
              </a:ext>
            </a:extLst>
          </p:cNvPr>
          <p:cNvSpPr/>
          <p:nvPr/>
        </p:nvSpPr>
        <p:spPr>
          <a:xfrm rot="5211211">
            <a:off x="2995480" y="4986660"/>
            <a:ext cx="4105054" cy="102483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cxnSp>
        <p:nvCxnSpPr>
          <p:cNvPr id="13" name="Google Shape;3194;p72">
            <a:extLst>
              <a:ext uri="{FF2B5EF4-FFF2-40B4-BE49-F238E27FC236}">
                <a16:creationId xmlns:a16="http://schemas.microsoft.com/office/drawing/2014/main" id="{E6BBAAD2-0D61-4716-BDDA-5B97B2DAB9E0}"/>
              </a:ext>
            </a:extLst>
          </p:cNvPr>
          <p:cNvCxnSpPr>
            <a:cxnSpLocks/>
          </p:cNvCxnSpPr>
          <p:nvPr/>
        </p:nvCxnSpPr>
        <p:spPr>
          <a:xfrm>
            <a:off x="4925855" y="3746613"/>
            <a:ext cx="244303" cy="3657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3194;p72">
            <a:extLst>
              <a:ext uri="{FF2B5EF4-FFF2-40B4-BE49-F238E27FC236}">
                <a16:creationId xmlns:a16="http://schemas.microsoft.com/office/drawing/2014/main" id="{8D99EC1F-CAC9-4011-9A38-B9CD09547A20}"/>
              </a:ext>
            </a:extLst>
          </p:cNvPr>
          <p:cNvCxnSpPr>
            <a:cxnSpLocks/>
          </p:cNvCxnSpPr>
          <p:nvPr/>
        </p:nvCxnSpPr>
        <p:spPr>
          <a:xfrm>
            <a:off x="-533400" y="3735626"/>
            <a:ext cx="9753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Google Shape;3199;p72">
            <a:extLst>
              <a:ext uri="{FF2B5EF4-FFF2-40B4-BE49-F238E27FC236}">
                <a16:creationId xmlns:a16="http://schemas.microsoft.com/office/drawing/2014/main" id="{CD16EF78-4D5C-442E-B826-691AE26C3B37}"/>
              </a:ext>
            </a:extLst>
          </p:cNvPr>
          <p:cNvSpPr/>
          <p:nvPr/>
        </p:nvSpPr>
        <p:spPr>
          <a:xfrm>
            <a:off x="7297884" y="2534729"/>
            <a:ext cx="668640" cy="926819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pic>
        <p:nvPicPr>
          <p:cNvPr id="17" name="Picture 8" descr="Cartoon Supermarket Images – Browse 39,717 Stock Photos, Vectors, and Video  | Adobe Stock">
            <a:extLst>
              <a:ext uri="{FF2B5EF4-FFF2-40B4-BE49-F238E27FC236}">
                <a16:creationId xmlns:a16="http://schemas.microsoft.com/office/drawing/2014/main" id="{51EA2158-2EC6-4525-A838-EE24CF73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9154" y="1575868"/>
            <a:ext cx="3107559" cy="209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Boy and girl of mix race pupils with backpacks walking. isolated on white  background. Back view 9169062 Vector Art at Vecteezy">
            <a:extLst>
              <a:ext uri="{FF2B5EF4-FFF2-40B4-BE49-F238E27FC236}">
                <a16:creationId xmlns:a16="http://schemas.microsoft.com/office/drawing/2014/main" id="{0390AA59-BC8F-4FA4-A93B-453BEA3E0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700" y="3683210"/>
            <a:ext cx="1053647" cy="154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6C3AD18C-4361-4D1A-8B61-07F1D50845B8}"/>
              </a:ext>
            </a:extLst>
          </p:cNvPr>
          <p:cNvSpPr/>
          <p:nvPr/>
        </p:nvSpPr>
        <p:spPr>
          <a:xfrm>
            <a:off x="762000" y="53249"/>
            <a:ext cx="7543800" cy="759111"/>
          </a:xfrm>
          <a:prstGeom prst="wedgeRoundRectCallout">
            <a:avLst>
              <a:gd name="adj1" fmla="val -52523"/>
              <a:gd name="adj2" fmla="val 720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14E0635-8A78-4F3C-9222-8337606A60DE}"/>
              </a:ext>
            </a:extLst>
          </p:cNvPr>
          <p:cNvSpPr txBox="1">
            <a:spLocks/>
          </p:cNvSpPr>
          <p:nvPr/>
        </p:nvSpPr>
        <p:spPr>
          <a:xfrm>
            <a:off x="381000" y="76104"/>
            <a:ext cx="81969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/>
              <a:buNone/>
              <a:defRPr sz="3800" b="0" i="0" u="none" strike="noStrike" cap="none">
                <a:solidFill>
                  <a:srgbClr val="3B3B3B"/>
                </a:solidFill>
                <a:latin typeface="Comic Sans MS" panose="030F0702030302020204" pitchFamily="66" charset="0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400" b="1" dirty="0"/>
              <a:t>How can I get to the supermarket?</a:t>
            </a: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0991C138-1303-47B8-BBAB-5032AB075C68}"/>
              </a:ext>
            </a:extLst>
          </p:cNvPr>
          <p:cNvSpPr/>
          <p:nvPr/>
        </p:nvSpPr>
        <p:spPr>
          <a:xfrm rot="191194">
            <a:off x="3612242" y="1107605"/>
            <a:ext cx="3115831" cy="1101888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1B26550-1FD5-493F-B9A8-F3D93CEBB1C4}"/>
              </a:ext>
            </a:extLst>
          </p:cNvPr>
          <p:cNvSpPr txBox="1">
            <a:spLocks/>
          </p:cNvSpPr>
          <p:nvPr/>
        </p:nvSpPr>
        <p:spPr>
          <a:xfrm>
            <a:off x="3476531" y="1273926"/>
            <a:ext cx="3297902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/>
              <a:buNone/>
              <a:defRPr sz="3800" b="0" i="0" u="none" strike="noStrike" cap="none">
                <a:solidFill>
                  <a:srgbClr val="3B3B3B"/>
                </a:solidFill>
                <a:latin typeface="Comic Sans MS" panose="030F0702030302020204" pitchFamily="66" charset="0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400" b="1" dirty="0">
                <a:solidFill>
                  <a:srgbClr val="C00000"/>
                </a:solidFill>
              </a:rPr>
              <a:t>Turn left</a:t>
            </a:r>
            <a:r>
              <a:rPr lang="en-US" sz="3400" b="1" dirty="0"/>
              <a:t>.</a:t>
            </a:r>
          </a:p>
        </p:txBody>
      </p:sp>
      <p:sp>
        <p:nvSpPr>
          <p:cNvPr id="22" name="Action Button: Go Home 2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582A53DF-7642-4669-AAE7-3D7BBC065317}"/>
              </a:ext>
            </a:extLst>
          </p:cNvPr>
          <p:cNvSpPr/>
          <p:nvPr/>
        </p:nvSpPr>
        <p:spPr>
          <a:xfrm>
            <a:off x="0" y="4473713"/>
            <a:ext cx="757788" cy="652014"/>
          </a:xfrm>
          <a:prstGeom prst="actionButtonHom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 descr="Free Animated Footsteps Cliparts, Download Free Animated Footsteps Cliparts  png images, Free ClipArts on Clipart Library">
            <a:extLst>
              <a:ext uri="{FF2B5EF4-FFF2-40B4-BE49-F238E27FC236}">
                <a16:creationId xmlns:a16="http://schemas.microsoft.com/office/drawing/2014/main" id="{C00316F6-CEAA-4C4B-BD8C-1DE7B0ACA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559" y="1223488"/>
            <a:ext cx="928623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rrow: Right 23">
            <a:hlinkClick r:id="rId4" action="ppaction://hlinksldjump"/>
            <a:extLst>
              <a:ext uri="{FF2B5EF4-FFF2-40B4-BE49-F238E27FC236}">
                <a16:creationId xmlns:a16="http://schemas.microsoft.com/office/drawing/2014/main" id="{7070715B-2C64-3048-CBFA-8AF0A0A7A121}"/>
              </a:ext>
            </a:extLst>
          </p:cNvPr>
          <p:cNvSpPr/>
          <p:nvPr/>
        </p:nvSpPr>
        <p:spPr>
          <a:xfrm>
            <a:off x="7975990" y="4579156"/>
            <a:ext cx="978408" cy="484632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8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3188;p72">
            <a:extLst>
              <a:ext uri="{FF2B5EF4-FFF2-40B4-BE49-F238E27FC236}">
                <a16:creationId xmlns:a16="http://schemas.microsoft.com/office/drawing/2014/main" id="{2CA40EE2-52F6-4A05-89FB-CFADFEB47BAA}"/>
              </a:ext>
            </a:extLst>
          </p:cNvPr>
          <p:cNvGrpSpPr/>
          <p:nvPr/>
        </p:nvGrpSpPr>
        <p:grpSpPr>
          <a:xfrm>
            <a:off x="-370907" y="1923824"/>
            <a:ext cx="9905999" cy="2866272"/>
            <a:chOff x="-1698172" y="1556061"/>
            <a:chExt cx="9143896" cy="2390519"/>
          </a:xfrm>
        </p:grpSpPr>
        <p:sp>
          <p:nvSpPr>
            <p:cNvPr id="4" name="Google Shape;3193;p72">
              <a:extLst>
                <a:ext uri="{FF2B5EF4-FFF2-40B4-BE49-F238E27FC236}">
                  <a16:creationId xmlns:a16="http://schemas.microsoft.com/office/drawing/2014/main" id="{B4BF4726-4989-461E-BE65-1F9E91446D80}"/>
                </a:ext>
              </a:extLst>
            </p:cNvPr>
            <p:cNvSpPr/>
            <p:nvPr/>
          </p:nvSpPr>
          <p:spPr>
            <a:xfrm>
              <a:off x="-1698172" y="2796631"/>
              <a:ext cx="9143896" cy="572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grpSp>
          <p:nvGrpSpPr>
            <p:cNvPr id="5" name="Google Shape;3196;p72">
              <a:extLst>
                <a:ext uri="{FF2B5EF4-FFF2-40B4-BE49-F238E27FC236}">
                  <a16:creationId xmlns:a16="http://schemas.microsoft.com/office/drawing/2014/main" id="{EF4D7A41-C58C-4C61-9007-C680A3F9FB6C}"/>
                </a:ext>
              </a:extLst>
            </p:cNvPr>
            <p:cNvGrpSpPr/>
            <p:nvPr/>
          </p:nvGrpSpPr>
          <p:grpSpPr>
            <a:xfrm>
              <a:off x="3834886" y="1674933"/>
              <a:ext cx="641761" cy="1135987"/>
              <a:chOff x="9205552" y="1096553"/>
              <a:chExt cx="1598009" cy="2828653"/>
            </a:xfrm>
          </p:grpSpPr>
          <p:sp>
            <p:nvSpPr>
              <p:cNvPr id="10" name="Google Shape;3197;p72">
                <a:extLst>
                  <a:ext uri="{FF2B5EF4-FFF2-40B4-BE49-F238E27FC236}">
                    <a16:creationId xmlns:a16="http://schemas.microsoft.com/office/drawing/2014/main" id="{7F365225-085E-4172-84D6-70A108E4886C}"/>
                  </a:ext>
                </a:extLst>
              </p:cNvPr>
              <p:cNvSpPr/>
              <p:nvPr/>
            </p:nvSpPr>
            <p:spPr>
              <a:xfrm>
                <a:off x="9895909" y="3073111"/>
                <a:ext cx="217297" cy="852095"/>
              </a:xfrm>
              <a:custGeom>
                <a:avLst/>
                <a:gdLst/>
                <a:ahLst/>
                <a:cxnLst/>
                <a:rect l="l" t="t" r="r" b="b"/>
                <a:pathLst>
                  <a:path w="4672" h="16489" extrusionOk="0">
                    <a:moveTo>
                      <a:pt x="0" y="1"/>
                    </a:moveTo>
                    <a:lnTo>
                      <a:pt x="0" y="16488"/>
                    </a:lnTo>
                    <a:lnTo>
                      <a:pt x="4672" y="16488"/>
                    </a:lnTo>
                    <a:lnTo>
                      <a:pt x="467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" name="Google Shape;3198;p72">
                <a:extLst>
                  <a:ext uri="{FF2B5EF4-FFF2-40B4-BE49-F238E27FC236}">
                    <a16:creationId xmlns:a16="http://schemas.microsoft.com/office/drawing/2014/main" id="{7C66C82C-7C07-4A10-B7B1-7EEFC4415FC9}"/>
                  </a:ext>
                </a:extLst>
              </p:cNvPr>
              <p:cNvSpPr/>
              <p:nvPr/>
            </p:nvSpPr>
            <p:spPr>
              <a:xfrm>
                <a:off x="9205552" y="1096553"/>
                <a:ext cx="1598009" cy="2249809"/>
              </a:xfrm>
              <a:custGeom>
                <a:avLst/>
                <a:gdLst/>
                <a:ahLst/>
                <a:cxnLst/>
                <a:rect l="l" t="t" r="r" b="b"/>
                <a:pathLst>
                  <a:path w="44989" h="52239" extrusionOk="0">
                    <a:moveTo>
                      <a:pt x="22220" y="0"/>
                    </a:moveTo>
                    <a:cubicBezTo>
                      <a:pt x="22220" y="15938"/>
                      <a:pt x="12053" y="24025"/>
                      <a:pt x="4751" y="25399"/>
                    </a:cubicBezTo>
                    <a:cubicBezTo>
                      <a:pt x="5509" y="25624"/>
                      <a:pt x="6279" y="25720"/>
                      <a:pt x="7040" y="25720"/>
                    </a:cubicBezTo>
                    <a:cubicBezTo>
                      <a:pt x="11330" y="25720"/>
                      <a:pt x="15350" y="22690"/>
                      <a:pt x="15350" y="22690"/>
                    </a:cubicBezTo>
                    <a:lnTo>
                      <a:pt x="15350" y="22730"/>
                    </a:lnTo>
                    <a:cubicBezTo>
                      <a:pt x="12681" y="26223"/>
                      <a:pt x="8755" y="28579"/>
                      <a:pt x="4398" y="29325"/>
                    </a:cubicBezTo>
                    <a:cubicBezTo>
                      <a:pt x="4398" y="29325"/>
                      <a:pt x="5834" y="30167"/>
                      <a:pt x="8438" y="30167"/>
                    </a:cubicBezTo>
                    <a:cubicBezTo>
                      <a:pt x="9563" y="30167"/>
                      <a:pt x="10906" y="30010"/>
                      <a:pt x="12445" y="29560"/>
                    </a:cubicBezTo>
                    <a:lnTo>
                      <a:pt x="12445" y="29560"/>
                    </a:lnTo>
                    <a:cubicBezTo>
                      <a:pt x="9893" y="33329"/>
                      <a:pt x="6321" y="36312"/>
                      <a:pt x="2199" y="38275"/>
                    </a:cubicBezTo>
                    <a:cubicBezTo>
                      <a:pt x="2233" y="38309"/>
                      <a:pt x="2361" y="38325"/>
                      <a:pt x="2562" y="38325"/>
                    </a:cubicBezTo>
                    <a:cubicBezTo>
                      <a:pt x="3980" y="38325"/>
                      <a:pt x="9082" y="37535"/>
                      <a:pt x="11385" y="36744"/>
                    </a:cubicBezTo>
                    <a:lnTo>
                      <a:pt x="11385" y="36744"/>
                    </a:lnTo>
                    <a:cubicBezTo>
                      <a:pt x="9815" y="40042"/>
                      <a:pt x="5968" y="45655"/>
                      <a:pt x="1" y="46440"/>
                    </a:cubicBezTo>
                    <a:cubicBezTo>
                      <a:pt x="1" y="46440"/>
                      <a:pt x="1672" y="46784"/>
                      <a:pt x="3996" y="46784"/>
                    </a:cubicBezTo>
                    <a:cubicBezTo>
                      <a:pt x="6385" y="46784"/>
                      <a:pt x="9465" y="46421"/>
                      <a:pt x="12131" y="44949"/>
                    </a:cubicBezTo>
                    <a:lnTo>
                      <a:pt x="12131" y="44949"/>
                    </a:lnTo>
                    <a:cubicBezTo>
                      <a:pt x="11817" y="45852"/>
                      <a:pt x="8284" y="51033"/>
                      <a:pt x="4790" y="52093"/>
                    </a:cubicBezTo>
                    <a:cubicBezTo>
                      <a:pt x="5860" y="52152"/>
                      <a:pt x="6866" y="52179"/>
                      <a:pt x="7810" y="52179"/>
                    </a:cubicBezTo>
                    <a:cubicBezTo>
                      <a:pt x="20860" y="52179"/>
                      <a:pt x="22259" y="46990"/>
                      <a:pt x="22259" y="46990"/>
                    </a:cubicBezTo>
                    <a:cubicBezTo>
                      <a:pt x="22259" y="46990"/>
                      <a:pt x="23164" y="52239"/>
                      <a:pt x="37835" y="52239"/>
                    </a:cubicBezTo>
                    <a:cubicBezTo>
                      <a:pt x="38442" y="52239"/>
                      <a:pt x="39073" y="52230"/>
                      <a:pt x="39728" y="52211"/>
                    </a:cubicBezTo>
                    <a:cubicBezTo>
                      <a:pt x="39728" y="52211"/>
                      <a:pt x="31916" y="47893"/>
                      <a:pt x="31916" y="45302"/>
                    </a:cubicBezTo>
                    <a:lnTo>
                      <a:pt x="31916" y="45302"/>
                    </a:lnTo>
                    <a:cubicBezTo>
                      <a:pt x="34712" y="47054"/>
                      <a:pt x="37799" y="47514"/>
                      <a:pt x="40271" y="47514"/>
                    </a:cubicBezTo>
                    <a:cubicBezTo>
                      <a:pt x="43006" y="47514"/>
                      <a:pt x="44988" y="46951"/>
                      <a:pt x="44988" y="46951"/>
                    </a:cubicBezTo>
                    <a:cubicBezTo>
                      <a:pt x="38982" y="46166"/>
                      <a:pt x="34664" y="40159"/>
                      <a:pt x="33055" y="36901"/>
                    </a:cubicBezTo>
                    <a:lnTo>
                      <a:pt x="33055" y="36901"/>
                    </a:lnTo>
                    <a:cubicBezTo>
                      <a:pt x="35053" y="37567"/>
                      <a:pt x="39435" y="38748"/>
                      <a:pt x="41334" y="38748"/>
                    </a:cubicBezTo>
                    <a:cubicBezTo>
                      <a:pt x="41896" y="38748"/>
                      <a:pt x="42241" y="38644"/>
                      <a:pt x="42241" y="38393"/>
                    </a:cubicBezTo>
                    <a:cubicBezTo>
                      <a:pt x="36627" y="35370"/>
                      <a:pt x="33408" y="32073"/>
                      <a:pt x="31563" y="29325"/>
                    </a:cubicBezTo>
                    <a:lnTo>
                      <a:pt x="31563" y="29325"/>
                    </a:lnTo>
                    <a:cubicBezTo>
                      <a:pt x="33421" y="29953"/>
                      <a:pt x="35022" y="30162"/>
                      <a:pt x="36330" y="30162"/>
                    </a:cubicBezTo>
                    <a:cubicBezTo>
                      <a:pt x="38947" y="30162"/>
                      <a:pt x="40395" y="29325"/>
                      <a:pt x="40395" y="29325"/>
                    </a:cubicBezTo>
                    <a:cubicBezTo>
                      <a:pt x="36627" y="28697"/>
                      <a:pt x="33172" y="26812"/>
                      <a:pt x="30542" y="23986"/>
                    </a:cubicBezTo>
                    <a:lnTo>
                      <a:pt x="30542" y="23986"/>
                    </a:lnTo>
                    <a:cubicBezTo>
                      <a:pt x="32739" y="25526"/>
                      <a:pt x="35097" y="25917"/>
                      <a:pt x="36870" y="25917"/>
                    </a:cubicBezTo>
                    <a:cubicBezTo>
                      <a:pt x="38485" y="25917"/>
                      <a:pt x="39614" y="25592"/>
                      <a:pt x="39689" y="25517"/>
                    </a:cubicBezTo>
                    <a:cubicBezTo>
                      <a:pt x="34939" y="25517"/>
                      <a:pt x="22220" y="16056"/>
                      <a:pt x="22220" y="118"/>
                    </a:cubicBezTo>
                    <a:lnTo>
                      <a:pt x="22220" y="0"/>
                    </a:lnTo>
                    <a:close/>
                  </a:path>
                </a:pathLst>
              </a:custGeom>
              <a:solidFill>
                <a:srgbClr val="82A6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6" name="Google Shape;3199;p72">
              <a:extLst>
                <a:ext uri="{FF2B5EF4-FFF2-40B4-BE49-F238E27FC236}">
                  <a16:creationId xmlns:a16="http://schemas.microsoft.com/office/drawing/2014/main" id="{5C4B3906-79F6-414E-94F7-B55C9B53BFFA}"/>
                </a:ext>
              </a:extLst>
            </p:cNvPr>
            <p:cNvSpPr/>
            <p:nvPr/>
          </p:nvSpPr>
          <p:spPr>
            <a:xfrm>
              <a:off x="718352" y="1556061"/>
              <a:ext cx="783771" cy="1220613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grpSp>
          <p:nvGrpSpPr>
            <p:cNvPr id="7" name="Google Shape;3200;p72">
              <a:extLst>
                <a:ext uri="{FF2B5EF4-FFF2-40B4-BE49-F238E27FC236}">
                  <a16:creationId xmlns:a16="http://schemas.microsoft.com/office/drawing/2014/main" id="{D64C2C0C-4827-444A-8C77-216A2DC0CBC5}"/>
                </a:ext>
              </a:extLst>
            </p:cNvPr>
            <p:cNvGrpSpPr/>
            <p:nvPr/>
          </p:nvGrpSpPr>
          <p:grpSpPr>
            <a:xfrm>
              <a:off x="2293122" y="3162789"/>
              <a:ext cx="417092" cy="783791"/>
              <a:chOff x="16152406" y="-488354"/>
              <a:chExt cx="1653159" cy="3106584"/>
            </a:xfrm>
          </p:grpSpPr>
          <p:sp>
            <p:nvSpPr>
              <p:cNvPr id="8" name="Google Shape;3201;p72">
                <a:extLst>
                  <a:ext uri="{FF2B5EF4-FFF2-40B4-BE49-F238E27FC236}">
                    <a16:creationId xmlns:a16="http://schemas.microsoft.com/office/drawing/2014/main" id="{F47313F4-B9BD-4D24-AC76-FEF9B7A207AC}"/>
                  </a:ext>
                </a:extLst>
              </p:cNvPr>
              <p:cNvSpPr/>
              <p:nvPr/>
            </p:nvSpPr>
            <p:spPr>
              <a:xfrm>
                <a:off x="16924906" y="1693512"/>
                <a:ext cx="179385" cy="924718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19433" extrusionOk="0">
                    <a:moveTo>
                      <a:pt x="1" y="0"/>
                    </a:moveTo>
                    <a:lnTo>
                      <a:pt x="1" y="19432"/>
                    </a:lnTo>
                    <a:lnTo>
                      <a:pt x="3769" y="19432"/>
                    </a:lnTo>
                    <a:lnTo>
                      <a:pt x="37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9" name="Google Shape;3202;p72">
                <a:extLst>
                  <a:ext uri="{FF2B5EF4-FFF2-40B4-BE49-F238E27FC236}">
                    <a16:creationId xmlns:a16="http://schemas.microsoft.com/office/drawing/2014/main" id="{DE9C17F0-5438-4770-8B87-029DE6FFB11D}"/>
                  </a:ext>
                </a:extLst>
              </p:cNvPr>
              <p:cNvSpPr/>
              <p:nvPr/>
            </p:nvSpPr>
            <p:spPr>
              <a:xfrm>
                <a:off x="16152406" y="-488354"/>
                <a:ext cx="1653159" cy="2181867"/>
              </a:xfrm>
              <a:custGeom>
                <a:avLst/>
                <a:gdLst/>
                <a:ahLst/>
                <a:cxnLst/>
                <a:rect l="l" t="t" r="r" b="b"/>
                <a:pathLst>
                  <a:path w="34743" h="45852" extrusionOk="0">
                    <a:moveTo>
                      <a:pt x="17352" y="0"/>
                    </a:moveTo>
                    <a:cubicBezTo>
                      <a:pt x="11189" y="0"/>
                      <a:pt x="6164" y="3258"/>
                      <a:pt x="6164" y="7223"/>
                    </a:cubicBezTo>
                    <a:cubicBezTo>
                      <a:pt x="6164" y="7616"/>
                      <a:pt x="6242" y="8008"/>
                      <a:pt x="6321" y="8362"/>
                    </a:cubicBezTo>
                    <a:cubicBezTo>
                      <a:pt x="4240" y="9422"/>
                      <a:pt x="2906" y="11031"/>
                      <a:pt x="2906" y="12876"/>
                    </a:cubicBezTo>
                    <a:cubicBezTo>
                      <a:pt x="2906" y="14250"/>
                      <a:pt x="3691" y="15546"/>
                      <a:pt x="5026" y="16527"/>
                    </a:cubicBezTo>
                    <a:cubicBezTo>
                      <a:pt x="2906" y="17587"/>
                      <a:pt x="1532" y="19196"/>
                      <a:pt x="1532" y="21042"/>
                    </a:cubicBezTo>
                    <a:cubicBezTo>
                      <a:pt x="1532" y="22690"/>
                      <a:pt x="2631" y="24143"/>
                      <a:pt x="4319" y="25163"/>
                    </a:cubicBezTo>
                    <a:cubicBezTo>
                      <a:pt x="2474" y="26223"/>
                      <a:pt x="1335" y="27715"/>
                      <a:pt x="1335" y="29403"/>
                    </a:cubicBezTo>
                    <a:cubicBezTo>
                      <a:pt x="1335" y="30816"/>
                      <a:pt x="2121" y="32112"/>
                      <a:pt x="3455" y="33093"/>
                    </a:cubicBezTo>
                    <a:cubicBezTo>
                      <a:pt x="1335" y="34153"/>
                      <a:pt x="1" y="35763"/>
                      <a:pt x="1" y="37608"/>
                    </a:cubicBezTo>
                    <a:cubicBezTo>
                      <a:pt x="1" y="40709"/>
                      <a:pt x="3926" y="43261"/>
                      <a:pt x="8755" y="43261"/>
                    </a:cubicBezTo>
                    <a:cubicBezTo>
                      <a:pt x="9030" y="43261"/>
                      <a:pt x="9344" y="43261"/>
                      <a:pt x="9619" y="43221"/>
                    </a:cubicBezTo>
                    <a:cubicBezTo>
                      <a:pt x="11032" y="44792"/>
                      <a:pt x="13976" y="45851"/>
                      <a:pt x="17352" y="45851"/>
                    </a:cubicBezTo>
                    <a:cubicBezTo>
                      <a:pt x="20728" y="45851"/>
                      <a:pt x="23672" y="44792"/>
                      <a:pt x="25085" y="43221"/>
                    </a:cubicBezTo>
                    <a:cubicBezTo>
                      <a:pt x="25399" y="43221"/>
                      <a:pt x="25674" y="43261"/>
                      <a:pt x="25949" y="43261"/>
                    </a:cubicBezTo>
                    <a:cubicBezTo>
                      <a:pt x="30817" y="43261"/>
                      <a:pt x="34742" y="40709"/>
                      <a:pt x="34742" y="37608"/>
                    </a:cubicBezTo>
                    <a:cubicBezTo>
                      <a:pt x="34742" y="35763"/>
                      <a:pt x="33368" y="34153"/>
                      <a:pt x="31249" y="33093"/>
                    </a:cubicBezTo>
                    <a:cubicBezTo>
                      <a:pt x="32583" y="32112"/>
                      <a:pt x="33368" y="30816"/>
                      <a:pt x="33368" y="29403"/>
                    </a:cubicBezTo>
                    <a:cubicBezTo>
                      <a:pt x="33368" y="27715"/>
                      <a:pt x="32230" y="26184"/>
                      <a:pt x="30385" y="25163"/>
                    </a:cubicBezTo>
                    <a:cubicBezTo>
                      <a:pt x="32112" y="24143"/>
                      <a:pt x="33172" y="22651"/>
                      <a:pt x="33172" y="21042"/>
                    </a:cubicBezTo>
                    <a:cubicBezTo>
                      <a:pt x="33172" y="19196"/>
                      <a:pt x="31798" y="17587"/>
                      <a:pt x="29678" y="16527"/>
                    </a:cubicBezTo>
                    <a:cubicBezTo>
                      <a:pt x="31013" y="15546"/>
                      <a:pt x="31838" y="14250"/>
                      <a:pt x="31838" y="12837"/>
                    </a:cubicBezTo>
                    <a:cubicBezTo>
                      <a:pt x="31838" y="11031"/>
                      <a:pt x="30464" y="9422"/>
                      <a:pt x="28383" y="8362"/>
                    </a:cubicBezTo>
                    <a:cubicBezTo>
                      <a:pt x="28501" y="8008"/>
                      <a:pt x="28540" y="7616"/>
                      <a:pt x="28540" y="7223"/>
                    </a:cubicBezTo>
                    <a:cubicBezTo>
                      <a:pt x="28540" y="3219"/>
                      <a:pt x="23515" y="0"/>
                      <a:pt x="173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12" name="Google Shape;3193;p72">
            <a:extLst>
              <a:ext uri="{FF2B5EF4-FFF2-40B4-BE49-F238E27FC236}">
                <a16:creationId xmlns:a16="http://schemas.microsoft.com/office/drawing/2014/main" id="{F36DD117-F3D1-4B19-8449-9E9F841CE428}"/>
              </a:ext>
            </a:extLst>
          </p:cNvPr>
          <p:cNvSpPr/>
          <p:nvPr/>
        </p:nvSpPr>
        <p:spPr>
          <a:xfrm rot="5211211">
            <a:off x="2995480" y="4986660"/>
            <a:ext cx="4105054" cy="102483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cxnSp>
        <p:nvCxnSpPr>
          <p:cNvPr id="13" name="Google Shape;3194;p72">
            <a:extLst>
              <a:ext uri="{FF2B5EF4-FFF2-40B4-BE49-F238E27FC236}">
                <a16:creationId xmlns:a16="http://schemas.microsoft.com/office/drawing/2014/main" id="{F8C62A18-EF37-440E-A393-C7C3B8FB102E}"/>
              </a:ext>
            </a:extLst>
          </p:cNvPr>
          <p:cNvCxnSpPr>
            <a:cxnSpLocks/>
          </p:cNvCxnSpPr>
          <p:nvPr/>
        </p:nvCxnSpPr>
        <p:spPr>
          <a:xfrm>
            <a:off x="4925855" y="3746613"/>
            <a:ext cx="244303" cy="3657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3194;p72">
            <a:extLst>
              <a:ext uri="{FF2B5EF4-FFF2-40B4-BE49-F238E27FC236}">
                <a16:creationId xmlns:a16="http://schemas.microsoft.com/office/drawing/2014/main" id="{EDBA33BF-54A9-4D19-BC6D-F82E49DDEB9C}"/>
              </a:ext>
            </a:extLst>
          </p:cNvPr>
          <p:cNvCxnSpPr>
            <a:cxnSpLocks/>
          </p:cNvCxnSpPr>
          <p:nvPr/>
        </p:nvCxnSpPr>
        <p:spPr>
          <a:xfrm>
            <a:off x="-485290" y="3746613"/>
            <a:ext cx="9753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Google Shape;3199;p72">
            <a:extLst>
              <a:ext uri="{FF2B5EF4-FFF2-40B4-BE49-F238E27FC236}">
                <a16:creationId xmlns:a16="http://schemas.microsoft.com/office/drawing/2014/main" id="{FEAA6730-0952-4CBB-8794-4B10B9A3F055}"/>
              </a:ext>
            </a:extLst>
          </p:cNvPr>
          <p:cNvSpPr/>
          <p:nvPr/>
        </p:nvSpPr>
        <p:spPr>
          <a:xfrm>
            <a:off x="3044095" y="2477585"/>
            <a:ext cx="668640" cy="926819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pic>
        <p:nvPicPr>
          <p:cNvPr id="16" name="Picture 8" descr="Cartoon Supermarket Images – Browse 39,717 Stock Photos, Vectors, and Video  | Adobe Stock">
            <a:extLst>
              <a:ext uri="{FF2B5EF4-FFF2-40B4-BE49-F238E27FC236}">
                <a16:creationId xmlns:a16="http://schemas.microsoft.com/office/drawing/2014/main" id="{D00D8D0E-71E6-4EF9-9F8C-A9AB8C437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9154" y="1575868"/>
            <a:ext cx="3107559" cy="209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Boy and girl of mix race pupils with backpacks walking. isolated on white  background. Back view 9169062 Vector Art at Vecteezy">
            <a:extLst>
              <a:ext uri="{FF2B5EF4-FFF2-40B4-BE49-F238E27FC236}">
                <a16:creationId xmlns:a16="http://schemas.microsoft.com/office/drawing/2014/main" id="{897C2B25-48A8-4D79-B868-74AB1FF26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700" y="3683210"/>
            <a:ext cx="1053647" cy="154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igital Comics and Your Local Shop – A Bookseller's Perspective">
            <a:extLst>
              <a:ext uri="{FF2B5EF4-FFF2-40B4-BE49-F238E27FC236}">
                <a16:creationId xmlns:a16="http://schemas.microsoft.com/office/drawing/2014/main" id="{3F2F8AFC-1161-4289-B44A-205920D25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455" y="2020051"/>
            <a:ext cx="1770383" cy="144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0EAC42B1-E54F-49BD-B012-962E4F240D19}"/>
              </a:ext>
            </a:extLst>
          </p:cNvPr>
          <p:cNvSpPr/>
          <p:nvPr/>
        </p:nvSpPr>
        <p:spPr>
          <a:xfrm>
            <a:off x="762000" y="53249"/>
            <a:ext cx="7543800" cy="759111"/>
          </a:xfrm>
          <a:prstGeom prst="wedgeRoundRectCallout">
            <a:avLst>
              <a:gd name="adj1" fmla="val -52523"/>
              <a:gd name="adj2" fmla="val 720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38448F5-54AB-4E5B-96B4-3DAA29CEC1DE}"/>
              </a:ext>
            </a:extLst>
          </p:cNvPr>
          <p:cNvSpPr txBox="1">
            <a:spLocks/>
          </p:cNvSpPr>
          <p:nvPr/>
        </p:nvSpPr>
        <p:spPr>
          <a:xfrm>
            <a:off x="381000" y="76104"/>
            <a:ext cx="81969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/>
              <a:buNone/>
              <a:defRPr sz="3800" b="0" i="0" u="none" strike="noStrike" cap="none">
                <a:solidFill>
                  <a:srgbClr val="3B3B3B"/>
                </a:solidFill>
                <a:latin typeface="Comic Sans MS" panose="030F0702030302020204" pitchFamily="66" charset="0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400" b="1" dirty="0"/>
              <a:t>How can I get to the bookshop?</a:t>
            </a:r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C51E8E63-0CAD-40CA-A4C8-0CFA4F6F30A5}"/>
              </a:ext>
            </a:extLst>
          </p:cNvPr>
          <p:cNvSpPr/>
          <p:nvPr/>
        </p:nvSpPr>
        <p:spPr>
          <a:xfrm rot="191194">
            <a:off x="3206448" y="1123958"/>
            <a:ext cx="3115831" cy="1101888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A1335D0-58CD-4D0D-8476-80CCEF3A6AAC}"/>
              </a:ext>
            </a:extLst>
          </p:cNvPr>
          <p:cNvSpPr txBox="1">
            <a:spLocks/>
          </p:cNvSpPr>
          <p:nvPr/>
        </p:nvSpPr>
        <p:spPr>
          <a:xfrm>
            <a:off x="3070737" y="1290279"/>
            <a:ext cx="3297902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/>
              <a:buNone/>
              <a:defRPr sz="3800" b="0" i="0" u="none" strike="noStrike" cap="none">
                <a:solidFill>
                  <a:srgbClr val="3B3B3B"/>
                </a:solidFill>
                <a:latin typeface="Comic Sans MS" panose="030F0702030302020204" pitchFamily="66" charset="0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400" b="1" dirty="0">
                <a:solidFill>
                  <a:srgbClr val="C00000"/>
                </a:solidFill>
              </a:rPr>
              <a:t>Turn right</a:t>
            </a:r>
            <a:r>
              <a:rPr lang="en-US" sz="3400" b="1" dirty="0"/>
              <a:t>.</a:t>
            </a:r>
          </a:p>
        </p:txBody>
      </p:sp>
      <p:sp>
        <p:nvSpPr>
          <p:cNvPr id="24" name="Action Button: Go Home 23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3953FF14-9659-4DE7-BE27-4B9CD399CA53}"/>
              </a:ext>
            </a:extLst>
          </p:cNvPr>
          <p:cNvSpPr/>
          <p:nvPr/>
        </p:nvSpPr>
        <p:spPr>
          <a:xfrm>
            <a:off x="0" y="4473713"/>
            <a:ext cx="757788" cy="652014"/>
          </a:xfrm>
          <a:prstGeom prst="actionButtonHom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 descr="Free Animated Footsteps Cliparts, Download Free Animated Footsteps Cliparts  png images, Free ClipArts on Clipart Library">
            <a:extLst>
              <a:ext uri="{FF2B5EF4-FFF2-40B4-BE49-F238E27FC236}">
                <a16:creationId xmlns:a16="http://schemas.microsoft.com/office/drawing/2014/main" id="{CA3E8E59-FFFB-4592-A00F-5810068C6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442" y="1001966"/>
            <a:ext cx="928623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Arrow: Right 25">
            <a:hlinkClick r:id="rId5" action="ppaction://hlinksldjump"/>
            <a:extLst>
              <a:ext uri="{FF2B5EF4-FFF2-40B4-BE49-F238E27FC236}">
                <a16:creationId xmlns:a16="http://schemas.microsoft.com/office/drawing/2014/main" id="{A65CAF6C-7F5A-C095-74B4-3F50C6689AAB}"/>
              </a:ext>
            </a:extLst>
          </p:cNvPr>
          <p:cNvSpPr/>
          <p:nvPr/>
        </p:nvSpPr>
        <p:spPr>
          <a:xfrm>
            <a:off x="7975990" y="4579156"/>
            <a:ext cx="978408" cy="484632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5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3188;p72">
            <a:extLst>
              <a:ext uri="{FF2B5EF4-FFF2-40B4-BE49-F238E27FC236}">
                <a16:creationId xmlns:a16="http://schemas.microsoft.com/office/drawing/2014/main" id="{170C7B41-48B7-43B6-8B2D-0C32232C03EA}"/>
              </a:ext>
            </a:extLst>
          </p:cNvPr>
          <p:cNvGrpSpPr/>
          <p:nvPr/>
        </p:nvGrpSpPr>
        <p:grpSpPr>
          <a:xfrm>
            <a:off x="-381008" y="1822900"/>
            <a:ext cx="9905999" cy="2152358"/>
            <a:chOff x="-1698172" y="1574228"/>
            <a:chExt cx="9143896" cy="1795103"/>
          </a:xfrm>
        </p:grpSpPr>
        <p:sp>
          <p:nvSpPr>
            <p:cNvPr id="4" name="Google Shape;3193;p72">
              <a:extLst>
                <a:ext uri="{FF2B5EF4-FFF2-40B4-BE49-F238E27FC236}">
                  <a16:creationId xmlns:a16="http://schemas.microsoft.com/office/drawing/2014/main" id="{37DA2AA9-4876-4484-B18A-A4B3EFAC6F73}"/>
                </a:ext>
              </a:extLst>
            </p:cNvPr>
            <p:cNvSpPr/>
            <p:nvPr/>
          </p:nvSpPr>
          <p:spPr>
            <a:xfrm>
              <a:off x="-1698172" y="2796631"/>
              <a:ext cx="9143896" cy="572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grpSp>
          <p:nvGrpSpPr>
            <p:cNvPr id="5" name="Google Shape;3196;p72">
              <a:extLst>
                <a:ext uri="{FF2B5EF4-FFF2-40B4-BE49-F238E27FC236}">
                  <a16:creationId xmlns:a16="http://schemas.microsoft.com/office/drawing/2014/main" id="{4E6CA02C-6D85-4D6E-9B2F-740EA0BCC0F6}"/>
                </a:ext>
              </a:extLst>
            </p:cNvPr>
            <p:cNvGrpSpPr/>
            <p:nvPr/>
          </p:nvGrpSpPr>
          <p:grpSpPr>
            <a:xfrm>
              <a:off x="3834886" y="1674933"/>
              <a:ext cx="641761" cy="1135987"/>
              <a:chOff x="9205552" y="1096553"/>
              <a:chExt cx="1598009" cy="2828653"/>
            </a:xfrm>
          </p:grpSpPr>
          <p:sp>
            <p:nvSpPr>
              <p:cNvPr id="10" name="Google Shape;3197;p72">
                <a:extLst>
                  <a:ext uri="{FF2B5EF4-FFF2-40B4-BE49-F238E27FC236}">
                    <a16:creationId xmlns:a16="http://schemas.microsoft.com/office/drawing/2014/main" id="{0355A7CB-1CC5-4F41-945E-FC5AF5D88BB9}"/>
                  </a:ext>
                </a:extLst>
              </p:cNvPr>
              <p:cNvSpPr/>
              <p:nvPr/>
            </p:nvSpPr>
            <p:spPr>
              <a:xfrm>
                <a:off x="9895909" y="3073111"/>
                <a:ext cx="217297" cy="852095"/>
              </a:xfrm>
              <a:custGeom>
                <a:avLst/>
                <a:gdLst/>
                <a:ahLst/>
                <a:cxnLst/>
                <a:rect l="l" t="t" r="r" b="b"/>
                <a:pathLst>
                  <a:path w="4672" h="16489" extrusionOk="0">
                    <a:moveTo>
                      <a:pt x="0" y="1"/>
                    </a:moveTo>
                    <a:lnTo>
                      <a:pt x="0" y="16488"/>
                    </a:lnTo>
                    <a:lnTo>
                      <a:pt x="4672" y="16488"/>
                    </a:lnTo>
                    <a:lnTo>
                      <a:pt x="467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" name="Google Shape;3198;p72">
                <a:extLst>
                  <a:ext uri="{FF2B5EF4-FFF2-40B4-BE49-F238E27FC236}">
                    <a16:creationId xmlns:a16="http://schemas.microsoft.com/office/drawing/2014/main" id="{588B0D27-C312-4925-BFB6-DB827E7B97A9}"/>
                  </a:ext>
                </a:extLst>
              </p:cNvPr>
              <p:cNvSpPr/>
              <p:nvPr/>
            </p:nvSpPr>
            <p:spPr>
              <a:xfrm>
                <a:off x="9205552" y="1096553"/>
                <a:ext cx="1598009" cy="2249809"/>
              </a:xfrm>
              <a:custGeom>
                <a:avLst/>
                <a:gdLst/>
                <a:ahLst/>
                <a:cxnLst/>
                <a:rect l="l" t="t" r="r" b="b"/>
                <a:pathLst>
                  <a:path w="44989" h="52239" extrusionOk="0">
                    <a:moveTo>
                      <a:pt x="22220" y="0"/>
                    </a:moveTo>
                    <a:cubicBezTo>
                      <a:pt x="22220" y="15938"/>
                      <a:pt x="12053" y="24025"/>
                      <a:pt x="4751" y="25399"/>
                    </a:cubicBezTo>
                    <a:cubicBezTo>
                      <a:pt x="5509" y="25624"/>
                      <a:pt x="6279" y="25720"/>
                      <a:pt x="7040" y="25720"/>
                    </a:cubicBezTo>
                    <a:cubicBezTo>
                      <a:pt x="11330" y="25720"/>
                      <a:pt x="15350" y="22690"/>
                      <a:pt x="15350" y="22690"/>
                    </a:cubicBezTo>
                    <a:lnTo>
                      <a:pt x="15350" y="22730"/>
                    </a:lnTo>
                    <a:cubicBezTo>
                      <a:pt x="12681" y="26223"/>
                      <a:pt x="8755" y="28579"/>
                      <a:pt x="4398" y="29325"/>
                    </a:cubicBezTo>
                    <a:cubicBezTo>
                      <a:pt x="4398" y="29325"/>
                      <a:pt x="5834" y="30167"/>
                      <a:pt x="8438" y="30167"/>
                    </a:cubicBezTo>
                    <a:cubicBezTo>
                      <a:pt x="9563" y="30167"/>
                      <a:pt x="10906" y="30010"/>
                      <a:pt x="12445" y="29560"/>
                    </a:cubicBezTo>
                    <a:lnTo>
                      <a:pt x="12445" y="29560"/>
                    </a:lnTo>
                    <a:cubicBezTo>
                      <a:pt x="9893" y="33329"/>
                      <a:pt x="6321" y="36312"/>
                      <a:pt x="2199" y="38275"/>
                    </a:cubicBezTo>
                    <a:cubicBezTo>
                      <a:pt x="2233" y="38309"/>
                      <a:pt x="2361" y="38325"/>
                      <a:pt x="2562" y="38325"/>
                    </a:cubicBezTo>
                    <a:cubicBezTo>
                      <a:pt x="3980" y="38325"/>
                      <a:pt x="9082" y="37535"/>
                      <a:pt x="11385" y="36744"/>
                    </a:cubicBezTo>
                    <a:lnTo>
                      <a:pt x="11385" y="36744"/>
                    </a:lnTo>
                    <a:cubicBezTo>
                      <a:pt x="9815" y="40042"/>
                      <a:pt x="5968" y="45655"/>
                      <a:pt x="1" y="46440"/>
                    </a:cubicBezTo>
                    <a:cubicBezTo>
                      <a:pt x="1" y="46440"/>
                      <a:pt x="1672" y="46784"/>
                      <a:pt x="3996" y="46784"/>
                    </a:cubicBezTo>
                    <a:cubicBezTo>
                      <a:pt x="6385" y="46784"/>
                      <a:pt x="9465" y="46421"/>
                      <a:pt x="12131" y="44949"/>
                    </a:cubicBezTo>
                    <a:lnTo>
                      <a:pt x="12131" y="44949"/>
                    </a:lnTo>
                    <a:cubicBezTo>
                      <a:pt x="11817" y="45852"/>
                      <a:pt x="8284" y="51033"/>
                      <a:pt x="4790" y="52093"/>
                    </a:cubicBezTo>
                    <a:cubicBezTo>
                      <a:pt x="5860" y="52152"/>
                      <a:pt x="6866" y="52179"/>
                      <a:pt x="7810" y="52179"/>
                    </a:cubicBezTo>
                    <a:cubicBezTo>
                      <a:pt x="20860" y="52179"/>
                      <a:pt x="22259" y="46990"/>
                      <a:pt x="22259" y="46990"/>
                    </a:cubicBezTo>
                    <a:cubicBezTo>
                      <a:pt x="22259" y="46990"/>
                      <a:pt x="23164" y="52239"/>
                      <a:pt x="37835" y="52239"/>
                    </a:cubicBezTo>
                    <a:cubicBezTo>
                      <a:pt x="38442" y="52239"/>
                      <a:pt x="39073" y="52230"/>
                      <a:pt x="39728" y="52211"/>
                    </a:cubicBezTo>
                    <a:cubicBezTo>
                      <a:pt x="39728" y="52211"/>
                      <a:pt x="31916" y="47893"/>
                      <a:pt x="31916" y="45302"/>
                    </a:cubicBezTo>
                    <a:lnTo>
                      <a:pt x="31916" y="45302"/>
                    </a:lnTo>
                    <a:cubicBezTo>
                      <a:pt x="34712" y="47054"/>
                      <a:pt x="37799" y="47514"/>
                      <a:pt x="40271" y="47514"/>
                    </a:cubicBezTo>
                    <a:cubicBezTo>
                      <a:pt x="43006" y="47514"/>
                      <a:pt x="44988" y="46951"/>
                      <a:pt x="44988" y="46951"/>
                    </a:cubicBezTo>
                    <a:cubicBezTo>
                      <a:pt x="38982" y="46166"/>
                      <a:pt x="34664" y="40159"/>
                      <a:pt x="33055" y="36901"/>
                    </a:cubicBezTo>
                    <a:lnTo>
                      <a:pt x="33055" y="36901"/>
                    </a:lnTo>
                    <a:cubicBezTo>
                      <a:pt x="35053" y="37567"/>
                      <a:pt x="39435" y="38748"/>
                      <a:pt x="41334" y="38748"/>
                    </a:cubicBezTo>
                    <a:cubicBezTo>
                      <a:pt x="41896" y="38748"/>
                      <a:pt x="42241" y="38644"/>
                      <a:pt x="42241" y="38393"/>
                    </a:cubicBezTo>
                    <a:cubicBezTo>
                      <a:pt x="36627" y="35370"/>
                      <a:pt x="33408" y="32073"/>
                      <a:pt x="31563" y="29325"/>
                    </a:cubicBezTo>
                    <a:lnTo>
                      <a:pt x="31563" y="29325"/>
                    </a:lnTo>
                    <a:cubicBezTo>
                      <a:pt x="33421" y="29953"/>
                      <a:pt x="35022" y="30162"/>
                      <a:pt x="36330" y="30162"/>
                    </a:cubicBezTo>
                    <a:cubicBezTo>
                      <a:pt x="38947" y="30162"/>
                      <a:pt x="40395" y="29325"/>
                      <a:pt x="40395" y="29325"/>
                    </a:cubicBezTo>
                    <a:cubicBezTo>
                      <a:pt x="36627" y="28697"/>
                      <a:pt x="33172" y="26812"/>
                      <a:pt x="30542" y="23986"/>
                    </a:cubicBezTo>
                    <a:lnTo>
                      <a:pt x="30542" y="23986"/>
                    </a:lnTo>
                    <a:cubicBezTo>
                      <a:pt x="32739" y="25526"/>
                      <a:pt x="35097" y="25917"/>
                      <a:pt x="36870" y="25917"/>
                    </a:cubicBezTo>
                    <a:cubicBezTo>
                      <a:pt x="38485" y="25917"/>
                      <a:pt x="39614" y="25592"/>
                      <a:pt x="39689" y="25517"/>
                    </a:cubicBezTo>
                    <a:cubicBezTo>
                      <a:pt x="34939" y="25517"/>
                      <a:pt x="22220" y="16056"/>
                      <a:pt x="22220" y="118"/>
                    </a:cubicBezTo>
                    <a:lnTo>
                      <a:pt x="22220" y="0"/>
                    </a:lnTo>
                    <a:close/>
                  </a:path>
                </a:pathLst>
              </a:custGeom>
              <a:solidFill>
                <a:srgbClr val="82A6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6" name="Google Shape;3199;p72">
              <a:extLst>
                <a:ext uri="{FF2B5EF4-FFF2-40B4-BE49-F238E27FC236}">
                  <a16:creationId xmlns:a16="http://schemas.microsoft.com/office/drawing/2014/main" id="{BB856869-5F04-4D5E-81ED-5FA5D8CF9F99}"/>
                </a:ext>
              </a:extLst>
            </p:cNvPr>
            <p:cNvSpPr/>
            <p:nvPr/>
          </p:nvSpPr>
          <p:spPr>
            <a:xfrm>
              <a:off x="736627" y="1574228"/>
              <a:ext cx="783771" cy="1220613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omic Sans MS" panose="030F0702030302020204" pitchFamily="66" charset="0"/>
              </a:endParaRPr>
            </a:p>
          </p:txBody>
        </p:sp>
        <p:grpSp>
          <p:nvGrpSpPr>
            <p:cNvPr id="7" name="Google Shape;3200;p72">
              <a:extLst>
                <a:ext uri="{FF2B5EF4-FFF2-40B4-BE49-F238E27FC236}">
                  <a16:creationId xmlns:a16="http://schemas.microsoft.com/office/drawing/2014/main" id="{445E7B44-28E1-460E-852F-44CEE88EDA84}"/>
                </a:ext>
              </a:extLst>
            </p:cNvPr>
            <p:cNvGrpSpPr/>
            <p:nvPr/>
          </p:nvGrpSpPr>
          <p:grpSpPr>
            <a:xfrm>
              <a:off x="5029199" y="2077527"/>
              <a:ext cx="417092" cy="739972"/>
              <a:chOff x="26996943" y="-4789831"/>
              <a:chExt cx="1653159" cy="2932907"/>
            </a:xfrm>
          </p:grpSpPr>
          <p:sp>
            <p:nvSpPr>
              <p:cNvPr id="8" name="Google Shape;3201;p72">
                <a:extLst>
                  <a:ext uri="{FF2B5EF4-FFF2-40B4-BE49-F238E27FC236}">
                    <a16:creationId xmlns:a16="http://schemas.microsoft.com/office/drawing/2014/main" id="{089E6566-E24C-46C8-BC0C-A77F4066F0C1}"/>
                  </a:ext>
                </a:extLst>
              </p:cNvPr>
              <p:cNvSpPr/>
              <p:nvPr/>
            </p:nvSpPr>
            <p:spPr>
              <a:xfrm>
                <a:off x="27823520" y="-2781642"/>
                <a:ext cx="179385" cy="924718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19433" extrusionOk="0">
                    <a:moveTo>
                      <a:pt x="1" y="0"/>
                    </a:moveTo>
                    <a:lnTo>
                      <a:pt x="1" y="19432"/>
                    </a:lnTo>
                    <a:lnTo>
                      <a:pt x="3769" y="19432"/>
                    </a:lnTo>
                    <a:lnTo>
                      <a:pt x="37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9" name="Google Shape;3202;p72">
                <a:extLst>
                  <a:ext uri="{FF2B5EF4-FFF2-40B4-BE49-F238E27FC236}">
                    <a16:creationId xmlns:a16="http://schemas.microsoft.com/office/drawing/2014/main" id="{3F7421FB-6099-4B20-8CF9-BF605BD84852}"/>
                  </a:ext>
                </a:extLst>
              </p:cNvPr>
              <p:cNvSpPr/>
              <p:nvPr/>
            </p:nvSpPr>
            <p:spPr>
              <a:xfrm>
                <a:off x="26996943" y="-4789831"/>
                <a:ext cx="1653159" cy="2181866"/>
              </a:xfrm>
              <a:custGeom>
                <a:avLst/>
                <a:gdLst/>
                <a:ahLst/>
                <a:cxnLst/>
                <a:rect l="l" t="t" r="r" b="b"/>
                <a:pathLst>
                  <a:path w="34743" h="45852" extrusionOk="0">
                    <a:moveTo>
                      <a:pt x="17352" y="0"/>
                    </a:moveTo>
                    <a:cubicBezTo>
                      <a:pt x="11189" y="0"/>
                      <a:pt x="6164" y="3258"/>
                      <a:pt x="6164" y="7223"/>
                    </a:cubicBezTo>
                    <a:cubicBezTo>
                      <a:pt x="6164" y="7616"/>
                      <a:pt x="6242" y="8008"/>
                      <a:pt x="6321" y="8362"/>
                    </a:cubicBezTo>
                    <a:cubicBezTo>
                      <a:pt x="4240" y="9422"/>
                      <a:pt x="2906" y="11031"/>
                      <a:pt x="2906" y="12876"/>
                    </a:cubicBezTo>
                    <a:cubicBezTo>
                      <a:pt x="2906" y="14250"/>
                      <a:pt x="3691" y="15546"/>
                      <a:pt x="5026" y="16527"/>
                    </a:cubicBezTo>
                    <a:cubicBezTo>
                      <a:pt x="2906" y="17587"/>
                      <a:pt x="1532" y="19196"/>
                      <a:pt x="1532" y="21042"/>
                    </a:cubicBezTo>
                    <a:cubicBezTo>
                      <a:pt x="1532" y="22690"/>
                      <a:pt x="2631" y="24143"/>
                      <a:pt x="4319" y="25163"/>
                    </a:cubicBezTo>
                    <a:cubicBezTo>
                      <a:pt x="2474" y="26223"/>
                      <a:pt x="1335" y="27715"/>
                      <a:pt x="1335" y="29403"/>
                    </a:cubicBezTo>
                    <a:cubicBezTo>
                      <a:pt x="1335" y="30816"/>
                      <a:pt x="2121" y="32112"/>
                      <a:pt x="3455" y="33093"/>
                    </a:cubicBezTo>
                    <a:cubicBezTo>
                      <a:pt x="1335" y="34153"/>
                      <a:pt x="1" y="35763"/>
                      <a:pt x="1" y="37608"/>
                    </a:cubicBezTo>
                    <a:cubicBezTo>
                      <a:pt x="1" y="40709"/>
                      <a:pt x="3926" y="43261"/>
                      <a:pt x="8755" y="43261"/>
                    </a:cubicBezTo>
                    <a:cubicBezTo>
                      <a:pt x="9030" y="43261"/>
                      <a:pt x="9344" y="43261"/>
                      <a:pt x="9619" y="43221"/>
                    </a:cubicBezTo>
                    <a:cubicBezTo>
                      <a:pt x="11032" y="44792"/>
                      <a:pt x="13976" y="45851"/>
                      <a:pt x="17352" y="45851"/>
                    </a:cubicBezTo>
                    <a:cubicBezTo>
                      <a:pt x="20728" y="45851"/>
                      <a:pt x="23672" y="44792"/>
                      <a:pt x="25085" y="43221"/>
                    </a:cubicBezTo>
                    <a:cubicBezTo>
                      <a:pt x="25399" y="43221"/>
                      <a:pt x="25674" y="43261"/>
                      <a:pt x="25949" y="43261"/>
                    </a:cubicBezTo>
                    <a:cubicBezTo>
                      <a:pt x="30817" y="43261"/>
                      <a:pt x="34742" y="40709"/>
                      <a:pt x="34742" y="37608"/>
                    </a:cubicBezTo>
                    <a:cubicBezTo>
                      <a:pt x="34742" y="35763"/>
                      <a:pt x="33368" y="34153"/>
                      <a:pt x="31249" y="33093"/>
                    </a:cubicBezTo>
                    <a:cubicBezTo>
                      <a:pt x="32583" y="32112"/>
                      <a:pt x="33368" y="30816"/>
                      <a:pt x="33368" y="29403"/>
                    </a:cubicBezTo>
                    <a:cubicBezTo>
                      <a:pt x="33368" y="27715"/>
                      <a:pt x="32230" y="26184"/>
                      <a:pt x="30385" y="25163"/>
                    </a:cubicBezTo>
                    <a:cubicBezTo>
                      <a:pt x="32112" y="24143"/>
                      <a:pt x="33172" y="22651"/>
                      <a:pt x="33172" y="21042"/>
                    </a:cubicBezTo>
                    <a:cubicBezTo>
                      <a:pt x="33172" y="19196"/>
                      <a:pt x="31798" y="17587"/>
                      <a:pt x="29678" y="16527"/>
                    </a:cubicBezTo>
                    <a:cubicBezTo>
                      <a:pt x="31013" y="15546"/>
                      <a:pt x="31838" y="14250"/>
                      <a:pt x="31838" y="12837"/>
                    </a:cubicBezTo>
                    <a:cubicBezTo>
                      <a:pt x="31838" y="11031"/>
                      <a:pt x="30464" y="9422"/>
                      <a:pt x="28383" y="8362"/>
                    </a:cubicBezTo>
                    <a:cubicBezTo>
                      <a:pt x="28501" y="8008"/>
                      <a:pt x="28540" y="7616"/>
                      <a:pt x="28540" y="7223"/>
                    </a:cubicBezTo>
                    <a:cubicBezTo>
                      <a:pt x="28540" y="3219"/>
                      <a:pt x="23515" y="0"/>
                      <a:pt x="173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14" name="Google Shape;3193;p72">
            <a:extLst>
              <a:ext uri="{FF2B5EF4-FFF2-40B4-BE49-F238E27FC236}">
                <a16:creationId xmlns:a16="http://schemas.microsoft.com/office/drawing/2014/main" id="{384B869A-02EB-4B74-A6E4-4FE2ACBD8E7F}"/>
              </a:ext>
            </a:extLst>
          </p:cNvPr>
          <p:cNvSpPr/>
          <p:nvPr/>
        </p:nvSpPr>
        <p:spPr>
          <a:xfrm rot="5765018">
            <a:off x="611395" y="4948809"/>
            <a:ext cx="4105054" cy="92703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cxnSp>
        <p:nvCxnSpPr>
          <p:cNvPr id="16" name="Google Shape;3194;p72">
            <a:extLst>
              <a:ext uri="{FF2B5EF4-FFF2-40B4-BE49-F238E27FC236}">
                <a16:creationId xmlns:a16="http://schemas.microsoft.com/office/drawing/2014/main" id="{56BCC6C9-4BC6-4DE6-82A9-E849C5A8EA98}"/>
              </a:ext>
            </a:extLst>
          </p:cNvPr>
          <p:cNvCxnSpPr>
            <a:cxnSpLocks/>
            <a:endCxn id="14" idx="3"/>
          </p:cNvCxnSpPr>
          <p:nvPr/>
        </p:nvCxnSpPr>
        <p:spPr>
          <a:xfrm flipH="1">
            <a:off x="2446395" y="3640552"/>
            <a:ext cx="406214" cy="3812743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Google Shape;3193;p72">
            <a:extLst>
              <a:ext uri="{FF2B5EF4-FFF2-40B4-BE49-F238E27FC236}">
                <a16:creationId xmlns:a16="http://schemas.microsoft.com/office/drawing/2014/main" id="{9151CF51-1D28-49F4-B504-E4216832FE94}"/>
              </a:ext>
            </a:extLst>
          </p:cNvPr>
          <p:cNvSpPr/>
          <p:nvPr/>
        </p:nvSpPr>
        <p:spPr>
          <a:xfrm rot="4450230">
            <a:off x="5069564" y="4997334"/>
            <a:ext cx="4105054" cy="92703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cxnSp>
        <p:nvCxnSpPr>
          <p:cNvPr id="20" name="Google Shape;3194;p72">
            <a:extLst>
              <a:ext uri="{FF2B5EF4-FFF2-40B4-BE49-F238E27FC236}">
                <a16:creationId xmlns:a16="http://schemas.microsoft.com/office/drawing/2014/main" id="{8C884360-ABC7-4D9E-93DA-DC81367EAD35}"/>
              </a:ext>
            </a:extLst>
          </p:cNvPr>
          <p:cNvCxnSpPr>
            <a:cxnSpLocks/>
          </p:cNvCxnSpPr>
          <p:nvPr/>
        </p:nvCxnSpPr>
        <p:spPr>
          <a:xfrm>
            <a:off x="-457200" y="3640552"/>
            <a:ext cx="9753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3194;p72">
            <a:extLst>
              <a:ext uri="{FF2B5EF4-FFF2-40B4-BE49-F238E27FC236}">
                <a16:creationId xmlns:a16="http://schemas.microsoft.com/office/drawing/2014/main" id="{9857CA77-26A4-427C-B228-1EFCA2458281}"/>
              </a:ext>
            </a:extLst>
          </p:cNvPr>
          <p:cNvCxnSpPr>
            <a:cxnSpLocks/>
            <a:endCxn id="19" idx="3"/>
          </p:cNvCxnSpPr>
          <p:nvPr/>
        </p:nvCxnSpPr>
        <p:spPr>
          <a:xfrm>
            <a:off x="6629400" y="3665573"/>
            <a:ext cx="1052570" cy="3769969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194" name="Picture 2" descr="Bakery store cartoon vector free download">
            <a:extLst>
              <a:ext uri="{FF2B5EF4-FFF2-40B4-BE49-F238E27FC236}">
                <a16:creationId xmlns:a16="http://schemas.microsoft.com/office/drawing/2014/main" id="{5FFE136D-5925-475A-80C8-BA3C5AA24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8400" y1="87527" x2="8400" y2="87527"/>
                        <a14:backgroundMark x1="11200" y1="86871" x2="11200" y2="86871"/>
                        <a14:backgroundMark x1="14000" y1="85996" x2="14000" y2="85996"/>
                        <a14:backgroundMark x1="14000" y1="85996" x2="14000" y2="85996"/>
                        <a14:backgroundMark x1="20200" y1="81182" x2="20200" y2="81182"/>
                        <a14:backgroundMark x1="19800" y1="84245" x2="19800" y2="84245"/>
                        <a14:backgroundMark x1="34800" y1="32166" x2="34800" y2="32166"/>
                        <a14:backgroundMark x1="22000" y1="79431" x2="30000" y2="86214"/>
                        <a14:backgroundMark x1="30000" y1="86214" x2="41000" y2="85558"/>
                        <a14:backgroundMark x1="41000" y1="85558" x2="62400" y2="86433"/>
                        <a14:backgroundMark x1="62400" y1="86433" x2="72800" y2="85996"/>
                        <a14:backgroundMark x1="72800" y1="85996" x2="82800" y2="82057"/>
                        <a14:backgroundMark x1="82800" y1="82057" x2="92800" y2="84902"/>
                        <a14:backgroundMark x1="92800" y1="84902" x2="86200" y2="93873"/>
                        <a14:backgroundMark x1="86200" y1="93873" x2="12200" y2="93654"/>
                        <a14:backgroundMark x1="12200" y1="93654" x2="2400" y2="91028"/>
                        <a14:backgroundMark x1="2400" y1="91028" x2="20800" y2="80963"/>
                        <a14:backgroundMark x1="20800" y1="80963" x2="5000" y2="873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512" y="1282784"/>
            <a:ext cx="2631360" cy="240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Boy and girl of mix race pupils with backpacks walking. isolated on white  background. Back view 9169062 Vector Art at Vecteezy">
            <a:extLst>
              <a:ext uri="{FF2B5EF4-FFF2-40B4-BE49-F238E27FC236}">
                <a16:creationId xmlns:a16="http://schemas.microsoft.com/office/drawing/2014/main" id="{063ADA50-25A5-494E-A53F-175243ED4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654" y="3518925"/>
            <a:ext cx="1053647" cy="154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52FBF1FC-BA9C-42E3-9D31-E455330B1B7A}"/>
              </a:ext>
            </a:extLst>
          </p:cNvPr>
          <p:cNvSpPr/>
          <p:nvPr/>
        </p:nvSpPr>
        <p:spPr>
          <a:xfrm>
            <a:off x="762000" y="53249"/>
            <a:ext cx="7543800" cy="759111"/>
          </a:xfrm>
          <a:prstGeom prst="wedgeRoundRectCallout">
            <a:avLst>
              <a:gd name="adj1" fmla="val -52523"/>
              <a:gd name="adj2" fmla="val 720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BF060665-2972-44E2-99B0-7E2C3C8C698C}"/>
              </a:ext>
            </a:extLst>
          </p:cNvPr>
          <p:cNvSpPr txBox="1">
            <a:spLocks/>
          </p:cNvSpPr>
          <p:nvPr/>
        </p:nvSpPr>
        <p:spPr>
          <a:xfrm>
            <a:off x="381000" y="76104"/>
            <a:ext cx="81969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/>
              <a:buNone/>
              <a:defRPr sz="3800" b="0" i="0" u="none" strike="noStrike" cap="none">
                <a:solidFill>
                  <a:srgbClr val="3B3B3B"/>
                </a:solidFill>
                <a:latin typeface="Comic Sans MS" panose="030F0702030302020204" pitchFamily="66" charset="0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400" b="1" dirty="0"/>
              <a:t>How can I get to the bakery?</a:t>
            </a:r>
          </a:p>
        </p:txBody>
      </p:sp>
      <p:sp>
        <p:nvSpPr>
          <p:cNvPr id="28" name="Cloud 27">
            <a:extLst>
              <a:ext uri="{FF2B5EF4-FFF2-40B4-BE49-F238E27FC236}">
                <a16:creationId xmlns:a16="http://schemas.microsoft.com/office/drawing/2014/main" id="{4E37AEA1-287C-4E39-ABCC-698CB3D42401}"/>
              </a:ext>
            </a:extLst>
          </p:cNvPr>
          <p:cNvSpPr/>
          <p:nvPr/>
        </p:nvSpPr>
        <p:spPr>
          <a:xfrm rot="191194">
            <a:off x="5879256" y="1133215"/>
            <a:ext cx="3115831" cy="1101888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6E165EFE-064F-4BFD-ACE3-0FC58ABB68F0}"/>
              </a:ext>
            </a:extLst>
          </p:cNvPr>
          <p:cNvSpPr txBox="1">
            <a:spLocks/>
          </p:cNvSpPr>
          <p:nvPr/>
        </p:nvSpPr>
        <p:spPr>
          <a:xfrm>
            <a:off x="5743545" y="1299536"/>
            <a:ext cx="3297902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/>
              <a:buNone/>
              <a:defRPr sz="3800" b="0" i="0" u="none" strike="noStrike" cap="none">
                <a:solidFill>
                  <a:srgbClr val="3B3B3B"/>
                </a:solidFill>
                <a:latin typeface="Comic Sans MS" panose="030F0702030302020204" pitchFamily="66" charset="0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400" b="1" dirty="0">
                <a:solidFill>
                  <a:srgbClr val="C00000"/>
                </a:solidFill>
              </a:rPr>
              <a:t>Turn right</a:t>
            </a:r>
            <a:r>
              <a:rPr lang="en-US" sz="3400" b="1" dirty="0"/>
              <a:t>.</a:t>
            </a:r>
          </a:p>
        </p:txBody>
      </p:sp>
      <p:sp>
        <p:nvSpPr>
          <p:cNvPr id="30" name="Action Button: Go Home 29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D99E1F23-D6DF-4A39-BDDC-3367347391FE}"/>
              </a:ext>
            </a:extLst>
          </p:cNvPr>
          <p:cNvSpPr/>
          <p:nvPr/>
        </p:nvSpPr>
        <p:spPr>
          <a:xfrm>
            <a:off x="0" y="4473713"/>
            <a:ext cx="757788" cy="652014"/>
          </a:xfrm>
          <a:prstGeom prst="actionButtonHom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2" descr="Free Animated Footsteps Cliparts, Download Free Animated Footsteps Cliparts  png images, Free ClipArts on Clipart Library">
            <a:extLst>
              <a:ext uri="{FF2B5EF4-FFF2-40B4-BE49-F238E27FC236}">
                <a16:creationId xmlns:a16="http://schemas.microsoft.com/office/drawing/2014/main" id="{E67E04BF-A253-4151-B75F-375A6F174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48" y="2117934"/>
            <a:ext cx="928623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Free Animated Footsteps Cliparts, Download Free Animated Footsteps Cliparts  png images, Free ClipArts on Clipart Library">
            <a:extLst>
              <a:ext uri="{FF2B5EF4-FFF2-40B4-BE49-F238E27FC236}">
                <a16:creationId xmlns:a16="http://schemas.microsoft.com/office/drawing/2014/main" id="{BDE97572-8B88-4B92-BFFD-49BC53F98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75" y="1124342"/>
            <a:ext cx="928623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Right 12">
            <a:hlinkClick r:id="rId5" action="ppaction://hlinksldjump"/>
            <a:extLst>
              <a:ext uri="{FF2B5EF4-FFF2-40B4-BE49-F238E27FC236}">
                <a16:creationId xmlns:a16="http://schemas.microsoft.com/office/drawing/2014/main" id="{1B10EDE8-535F-7802-5B36-0E44D8792A46}"/>
              </a:ext>
            </a:extLst>
          </p:cNvPr>
          <p:cNvSpPr/>
          <p:nvPr/>
        </p:nvSpPr>
        <p:spPr>
          <a:xfrm>
            <a:off x="7975990" y="4579156"/>
            <a:ext cx="978408" cy="484632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9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3188;p72">
            <a:extLst>
              <a:ext uri="{FF2B5EF4-FFF2-40B4-BE49-F238E27FC236}">
                <a16:creationId xmlns:a16="http://schemas.microsoft.com/office/drawing/2014/main" id="{76C92AA9-8D45-42A6-A0CE-A0018E50E5CF}"/>
              </a:ext>
            </a:extLst>
          </p:cNvPr>
          <p:cNvGrpSpPr/>
          <p:nvPr/>
        </p:nvGrpSpPr>
        <p:grpSpPr>
          <a:xfrm>
            <a:off x="-381000" y="1813055"/>
            <a:ext cx="9905999" cy="2170835"/>
            <a:chOff x="-1698172" y="1558818"/>
            <a:chExt cx="9143896" cy="1810513"/>
          </a:xfrm>
        </p:grpSpPr>
        <p:sp>
          <p:nvSpPr>
            <p:cNvPr id="4" name="Google Shape;3193;p72">
              <a:extLst>
                <a:ext uri="{FF2B5EF4-FFF2-40B4-BE49-F238E27FC236}">
                  <a16:creationId xmlns:a16="http://schemas.microsoft.com/office/drawing/2014/main" id="{3B0939E3-F957-41DD-A40D-F2E51E9AB640}"/>
                </a:ext>
              </a:extLst>
            </p:cNvPr>
            <p:cNvSpPr/>
            <p:nvPr/>
          </p:nvSpPr>
          <p:spPr>
            <a:xfrm>
              <a:off x="-1698172" y="2796631"/>
              <a:ext cx="9143896" cy="572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grpSp>
          <p:nvGrpSpPr>
            <p:cNvPr id="5" name="Google Shape;3196;p72">
              <a:extLst>
                <a:ext uri="{FF2B5EF4-FFF2-40B4-BE49-F238E27FC236}">
                  <a16:creationId xmlns:a16="http://schemas.microsoft.com/office/drawing/2014/main" id="{E944CCCB-990F-4E65-B970-1DCC3EA9E24F}"/>
                </a:ext>
              </a:extLst>
            </p:cNvPr>
            <p:cNvGrpSpPr/>
            <p:nvPr/>
          </p:nvGrpSpPr>
          <p:grpSpPr>
            <a:xfrm>
              <a:off x="5898295" y="1678898"/>
              <a:ext cx="641761" cy="1102100"/>
              <a:chOff x="14343518" y="1106424"/>
              <a:chExt cx="1598009" cy="2744273"/>
            </a:xfrm>
          </p:grpSpPr>
          <p:sp>
            <p:nvSpPr>
              <p:cNvPr id="10" name="Google Shape;3197;p72">
                <a:extLst>
                  <a:ext uri="{FF2B5EF4-FFF2-40B4-BE49-F238E27FC236}">
                    <a16:creationId xmlns:a16="http://schemas.microsoft.com/office/drawing/2014/main" id="{24D85EAF-484D-47BE-AE95-DF01464836D8}"/>
                  </a:ext>
                </a:extLst>
              </p:cNvPr>
              <p:cNvSpPr/>
              <p:nvPr/>
            </p:nvSpPr>
            <p:spPr>
              <a:xfrm>
                <a:off x="15033875" y="2998602"/>
                <a:ext cx="217297" cy="852095"/>
              </a:xfrm>
              <a:custGeom>
                <a:avLst/>
                <a:gdLst/>
                <a:ahLst/>
                <a:cxnLst/>
                <a:rect l="l" t="t" r="r" b="b"/>
                <a:pathLst>
                  <a:path w="4672" h="16489" extrusionOk="0">
                    <a:moveTo>
                      <a:pt x="0" y="1"/>
                    </a:moveTo>
                    <a:lnTo>
                      <a:pt x="0" y="16488"/>
                    </a:lnTo>
                    <a:lnTo>
                      <a:pt x="4672" y="16488"/>
                    </a:lnTo>
                    <a:lnTo>
                      <a:pt x="467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" name="Google Shape;3198;p72">
                <a:extLst>
                  <a:ext uri="{FF2B5EF4-FFF2-40B4-BE49-F238E27FC236}">
                    <a16:creationId xmlns:a16="http://schemas.microsoft.com/office/drawing/2014/main" id="{22DAC9B1-4B5C-490B-A8FF-1AF833899D17}"/>
                  </a:ext>
                </a:extLst>
              </p:cNvPr>
              <p:cNvSpPr/>
              <p:nvPr/>
            </p:nvSpPr>
            <p:spPr>
              <a:xfrm>
                <a:off x="14343518" y="1106424"/>
                <a:ext cx="1598009" cy="2249808"/>
              </a:xfrm>
              <a:custGeom>
                <a:avLst/>
                <a:gdLst/>
                <a:ahLst/>
                <a:cxnLst/>
                <a:rect l="l" t="t" r="r" b="b"/>
                <a:pathLst>
                  <a:path w="44989" h="52239" extrusionOk="0">
                    <a:moveTo>
                      <a:pt x="22220" y="0"/>
                    </a:moveTo>
                    <a:cubicBezTo>
                      <a:pt x="22220" y="15938"/>
                      <a:pt x="12053" y="24025"/>
                      <a:pt x="4751" y="25399"/>
                    </a:cubicBezTo>
                    <a:cubicBezTo>
                      <a:pt x="5509" y="25624"/>
                      <a:pt x="6279" y="25720"/>
                      <a:pt x="7040" y="25720"/>
                    </a:cubicBezTo>
                    <a:cubicBezTo>
                      <a:pt x="11330" y="25720"/>
                      <a:pt x="15350" y="22690"/>
                      <a:pt x="15350" y="22690"/>
                    </a:cubicBezTo>
                    <a:lnTo>
                      <a:pt x="15350" y="22730"/>
                    </a:lnTo>
                    <a:cubicBezTo>
                      <a:pt x="12681" y="26223"/>
                      <a:pt x="8755" y="28579"/>
                      <a:pt x="4398" y="29325"/>
                    </a:cubicBezTo>
                    <a:cubicBezTo>
                      <a:pt x="4398" y="29325"/>
                      <a:pt x="5834" y="30167"/>
                      <a:pt x="8438" y="30167"/>
                    </a:cubicBezTo>
                    <a:cubicBezTo>
                      <a:pt x="9563" y="30167"/>
                      <a:pt x="10906" y="30010"/>
                      <a:pt x="12445" y="29560"/>
                    </a:cubicBezTo>
                    <a:lnTo>
                      <a:pt x="12445" y="29560"/>
                    </a:lnTo>
                    <a:cubicBezTo>
                      <a:pt x="9893" y="33329"/>
                      <a:pt x="6321" y="36312"/>
                      <a:pt x="2199" y="38275"/>
                    </a:cubicBezTo>
                    <a:cubicBezTo>
                      <a:pt x="2233" y="38309"/>
                      <a:pt x="2361" y="38325"/>
                      <a:pt x="2562" y="38325"/>
                    </a:cubicBezTo>
                    <a:cubicBezTo>
                      <a:pt x="3980" y="38325"/>
                      <a:pt x="9082" y="37535"/>
                      <a:pt x="11385" y="36744"/>
                    </a:cubicBezTo>
                    <a:lnTo>
                      <a:pt x="11385" y="36744"/>
                    </a:lnTo>
                    <a:cubicBezTo>
                      <a:pt x="9815" y="40042"/>
                      <a:pt x="5968" y="45655"/>
                      <a:pt x="1" y="46440"/>
                    </a:cubicBezTo>
                    <a:cubicBezTo>
                      <a:pt x="1" y="46440"/>
                      <a:pt x="1672" y="46784"/>
                      <a:pt x="3996" y="46784"/>
                    </a:cubicBezTo>
                    <a:cubicBezTo>
                      <a:pt x="6385" y="46784"/>
                      <a:pt x="9465" y="46421"/>
                      <a:pt x="12131" y="44949"/>
                    </a:cubicBezTo>
                    <a:lnTo>
                      <a:pt x="12131" y="44949"/>
                    </a:lnTo>
                    <a:cubicBezTo>
                      <a:pt x="11817" y="45852"/>
                      <a:pt x="8284" y="51033"/>
                      <a:pt x="4790" y="52093"/>
                    </a:cubicBezTo>
                    <a:cubicBezTo>
                      <a:pt x="5860" y="52152"/>
                      <a:pt x="6866" y="52179"/>
                      <a:pt x="7810" y="52179"/>
                    </a:cubicBezTo>
                    <a:cubicBezTo>
                      <a:pt x="20860" y="52179"/>
                      <a:pt x="22259" y="46990"/>
                      <a:pt x="22259" y="46990"/>
                    </a:cubicBezTo>
                    <a:cubicBezTo>
                      <a:pt x="22259" y="46990"/>
                      <a:pt x="23164" y="52239"/>
                      <a:pt x="37835" y="52239"/>
                    </a:cubicBezTo>
                    <a:cubicBezTo>
                      <a:pt x="38442" y="52239"/>
                      <a:pt x="39073" y="52230"/>
                      <a:pt x="39728" y="52211"/>
                    </a:cubicBezTo>
                    <a:cubicBezTo>
                      <a:pt x="39728" y="52211"/>
                      <a:pt x="31916" y="47893"/>
                      <a:pt x="31916" y="45302"/>
                    </a:cubicBezTo>
                    <a:lnTo>
                      <a:pt x="31916" y="45302"/>
                    </a:lnTo>
                    <a:cubicBezTo>
                      <a:pt x="34712" y="47054"/>
                      <a:pt x="37799" y="47514"/>
                      <a:pt x="40271" y="47514"/>
                    </a:cubicBezTo>
                    <a:cubicBezTo>
                      <a:pt x="43006" y="47514"/>
                      <a:pt x="44988" y="46951"/>
                      <a:pt x="44988" y="46951"/>
                    </a:cubicBezTo>
                    <a:cubicBezTo>
                      <a:pt x="38982" y="46166"/>
                      <a:pt x="34664" y="40159"/>
                      <a:pt x="33055" y="36901"/>
                    </a:cubicBezTo>
                    <a:lnTo>
                      <a:pt x="33055" y="36901"/>
                    </a:lnTo>
                    <a:cubicBezTo>
                      <a:pt x="35053" y="37567"/>
                      <a:pt x="39435" y="38748"/>
                      <a:pt x="41334" y="38748"/>
                    </a:cubicBezTo>
                    <a:cubicBezTo>
                      <a:pt x="41896" y="38748"/>
                      <a:pt x="42241" y="38644"/>
                      <a:pt x="42241" y="38393"/>
                    </a:cubicBezTo>
                    <a:cubicBezTo>
                      <a:pt x="36627" y="35370"/>
                      <a:pt x="33408" y="32073"/>
                      <a:pt x="31563" y="29325"/>
                    </a:cubicBezTo>
                    <a:lnTo>
                      <a:pt x="31563" y="29325"/>
                    </a:lnTo>
                    <a:cubicBezTo>
                      <a:pt x="33421" y="29953"/>
                      <a:pt x="35022" y="30162"/>
                      <a:pt x="36330" y="30162"/>
                    </a:cubicBezTo>
                    <a:cubicBezTo>
                      <a:pt x="38947" y="30162"/>
                      <a:pt x="40395" y="29325"/>
                      <a:pt x="40395" y="29325"/>
                    </a:cubicBezTo>
                    <a:cubicBezTo>
                      <a:pt x="36627" y="28697"/>
                      <a:pt x="33172" y="26812"/>
                      <a:pt x="30542" y="23986"/>
                    </a:cubicBezTo>
                    <a:lnTo>
                      <a:pt x="30542" y="23986"/>
                    </a:lnTo>
                    <a:cubicBezTo>
                      <a:pt x="32739" y="25526"/>
                      <a:pt x="35097" y="25917"/>
                      <a:pt x="36870" y="25917"/>
                    </a:cubicBezTo>
                    <a:cubicBezTo>
                      <a:pt x="38485" y="25917"/>
                      <a:pt x="39614" y="25592"/>
                      <a:pt x="39689" y="25517"/>
                    </a:cubicBezTo>
                    <a:cubicBezTo>
                      <a:pt x="34939" y="25517"/>
                      <a:pt x="22220" y="16056"/>
                      <a:pt x="22220" y="118"/>
                    </a:cubicBezTo>
                    <a:lnTo>
                      <a:pt x="22220" y="0"/>
                    </a:lnTo>
                    <a:close/>
                  </a:path>
                </a:pathLst>
              </a:custGeom>
              <a:solidFill>
                <a:srgbClr val="82A6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6" name="Google Shape;3199;p72">
              <a:extLst>
                <a:ext uri="{FF2B5EF4-FFF2-40B4-BE49-F238E27FC236}">
                  <a16:creationId xmlns:a16="http://schemas.microsoft.com/office/drawing/2014/main" id="{8495ABBD-431B-4043-9ABA-D3D41F8701DE}"/>
                </a:ext>
              </a:extLst>
            </p:cNvPr>
            <p:cNvSpPr/>
            <p:nvPr/>
          </p:nvSpPr>
          <p:spPr>
            <a:xfrm>
              <a:off x="244103" y="1558818"/>
              <a:ext cx="783771" cy="1220613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omic Sans MS" panose="030F0702030302020204" pitchFamily="66" charset="0"/>
              </a:endParaRPr>
            </a:p>
          </p:txBody>
        </p:sp>
        <p:grpSp>
          <p:nvGrpSpPr>
            <p:cNvPr id="7" name="Google Shape;3200;p72">
              <a:extLst>
                <a:ext uri="{FF2B5EF4-FFF2-40B4-BE49-F238E27FC236}">
                  <a16:creationId xmlns:a16="http://schemas.microsoft.com/office/drawing/2014/main" id="{30D93730-3DFA-4DCA-A437-15F4DF551291}"/>
                </a:ext>
              </a:extLst>
            </p:cNvPr>
            <p:cNvGrpSpPr/>
            <p:nvPr/>
          </p:nvGrpSpPr>
          <p:grpSpPr>
            <a:xfrm>
              <a:off x="5029199" y="2077527"/>
              <a:ext cx="417092" cy="739972"/>
              <a:chOff x="26996943" y="-4789831"/>
              <a:chExt cx="1653159" cy="2932907"/>
            </a:xfrm>
          </p:grpSpPr>
          <p:sp>
            <p:nvSpPr>
              <p:cNvPr id="8" name="Google Shape;3201;p72">
                <a:extLst>
                  <a:ext uri="{FF2B5EF4-FFF2-40B4-BE49-F238E27FC236}">
                    <a16:creationId xmlns:a16="http://schemas.microsoft.com/office/drawing/2014/main" id="{C9297427-BC1A-480E-93D0-66A32CC8DE34}"/>
                  </a:ext>
                </a:extLst>
              </p:cNvPr>
              <p:cNvSpPr/>
              <p:nvPr/>
            </p:nvSpPr>
            <p:spPr>
              <a:xfrm>
                <a:off x="27823520" y="-2781642"/>
                <a:ext cx="179385" cy="924718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19433" extrusionOk="0">
                    <a:moveTo>
                      <a:pt x="1" y="0"/>
                    </a:moveTo>
                    <a:lnTo>
                      <a:pt x="1" y="19432"/>
                    </a:lnTo>
                    <a:lnTo>
                      <a:pt x="3769" y="19432"/>
                    </a:lnTo>
                    <a:lnTo>
                      <a:pt x="37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9" name="Google Shape;3202;p72">
                <a:extLst>
                  <a:ext uri="{FF2B5EF4-FFF2-40B4-BE49-F238E27FC236}">
                    <a16:creationId xmlns:a16="http://schemas.microsoft.com/office/drawing/2014/main" id="{205504FE-1C38-4A47-9DEF-814FCBB67FB6}"/>
                  </a:ext>
                </a:extLst>
              </p:cNvPr>
              <p:cNvSpPr/>
              <p:nvPr/>
            </p:nvSpPr>
            <p:spPr>
              <a:xfrm>
                <a:off x="26996943" y="-4789831"/>
                <a:ext cx="1653159" cy="2181866"/>
              </a:xfrm>
              <a:custGeom>
                <a:avLst/>
                <a:gdLst/>
                <a:ahLst/>
                <a:cxnLst/>
                <a:rect l="l" t="t" r="r" b="b"/>
                <a:pathLst>
                  <a:path w="34743" h="45852" extrusionOk="0">
                    <a:moveTo>
                      <a:pt x="17352" y="0"/>
                    </a:moveTo>
                    <a:cubicBezTo>
                      <a:pt x="11189" y="0"/>
                      <a:pt x="6164" y="3258"/>
                      <a:pt x="6164" y="7223"/>
                    </a:cubicBezTo>
                    <a:cubicBezTo>
                      <a:pt x="6164" y="7616"/>
                      <a:pt x="6242" y="8008"/>
                      <a:pt x="6321" y="8362"/>
                    </a:cubicBezTo>
                    <a:cubicBezTo>
                      <a:pt x="4240" y="9422"/>
                      <a:pt x="2906" y="11031"/>
                      <a:pt x="2906" y="12876"/>
                    </a:cubicBezTo>
                    <a:cubicBezTo>
                      <a:pt x="2906" y="14250"/>
                      <a:pt x="3691" y="15546"/>
                      <a:pt x="5026" y="16527"/>
                    </a:cubicBezTo>
                    <a:cubicBezTo>
                      <a:pt x="2906" y="17587"/>
                      <a:pt x="1532" y="19196"/>
                      <a:pt x="1532" y="21042"/>
                    </a:cubicBezTo>
                    <a:cubicBezTo>
                      <a:pt x="1532" y="22690"/>
                      <a:pt x="2631" y="24143"/>
                      <a:pt x="4319" y="25163"/>
                    </a:cubicBezTo>
                    <a:cubicBezTo>
                      <a:pt x="2474" y="26223"/>
                      <a:pt x="1335" y="27715"/>
                      <a:pt x="1335" y="29403"/>
                    </a:cubicBezTo>
                    <a:cubicBezTo>
                      <a:pt x="1335" y="30816"/>
                      <a:pt x="2121" y="32112"/>
                      <a:pt x="3455" y="33093"/>
                    </a:cubicBezTo>
                    <a:cubicBezTo>
                      <a:pt x="1335" y="34153"/>
                      <a:pt x="1" y="35763"/>
                      <a:pt x="1" y="37608"/>
                    </a:cubicBezTo>
                    <a:cubicBezTo>
                      <a:pt x="1" y="40709"/>
                      <a:pt x="3926" y="43261"/>
                      <a:pt x="8755" y="43261"/>
                    </a:cubicBezTo>
                    <a:cubicBezTo>
                      <a:pt x="9030" y="43261"/>
                      <a:pt x="9344" y="43261"/>
                      <a:pt x="9619" y="43221"/>
                    </a:cubicBezTo>
                    <a:cubicBezTo>
                      <a:pt x="11032" y="44792"/>
                      <a:pt x="13976" y="45851"/>
                      <a:pt x="17352" y="45851"/>
                    </a:cubicBezTo>
                    <a:cubicBezTo>
                      <a:pt x="20728" y="45851"/>
                      <a:pt x="23672" y="44792"/>
                      <a:pt x="25085" y="43221"/>
                    </a:cubicBezTo>
                    <a:cubicBezTo>
                      <a:pt x="25399" y="43221"/>
                      <a:pt x="25674" y="43261"/>
                      <a:pt x="25949" y="43261"/>
                    </a:cubicBezTo>
                    <a:cubicBezTo>
                      <a:pt x="30817" y="43261"/>
                      <a:pt x="34742" y="40709"/>
                      <a:pt x="34742" y="37608"/>
                    </a:cubicBezTo>
                    <a:cubicBezTo>
                      <a:pt x="34742" y="35763"/>
                      <a:pt x="33368" y="34153"/>
                      <a:pt x="31249" y="33093"/>
                    </a:cubicBezTo>
                    <a:cubicBezTo>
                      <a:pt x="32583" y="32112"/>
                      <a:pt x="33368" y="30816"/>
                      <a:pt x="33368" y="29403"/>
                    </a:cubicBezTo>
                    <a:cubicBezTo>
                      <a:pt x="33368" y="27715"/>
                      <a:pt x="32230" y="26184"/>
                      <a:pt x="30385" y="25163"/>
                    </a:cubicBezTo>
                    <a:cubicBezTo>
                      <a:pt x="32112" y="24143"/>
                      <a:pt x="33172" y="22651"/>
                      <a:pt x="33172" y="21042"/>
                    </a:cubicBezTo>
                    <a:cubicBezTo>
                      <a:pt x="33172" y="19196"/>
                      <a:pt x="31798" y="17587"/>
                      <a:pt x="29678" y="16527"/>
                    </a:cubicBezTo>
                    <a:cubicBezTo>
                      <a:pt x="31013" y="15546"/>
                      <a:pt x="31838" y="14250"/>
                      <a:pt x="31838" y="12837"/>
                    </a:cubicBezTo>
                    <a:cubicBezTo>
                      <a:pt x="31838" y="11031"/>
                      <a:pt x="30464" y="9422"/>
                      <a:pt x="28383" y="8362"/>
                    </a:cubicBezTo>
                    <a:cubicBezTo>
                      <a:pt x="28501" y="8008"/>
                      <a:pt x="28540" y="7616"/>
                      <a:pt x="28540" y="7223"/>
                    </a:cubicBezTo>
                    <a:cubicBezTo>
                      <a:pt x="28540" y="3219"/>
                      <a:pt x="23515" y="0"/>
                      <a:pt x="173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12" name="Google Shape;3193;p72">
            <a:extLst>
              <a:ext uri="{FF2B5EF4-FFF2-40B4-BE49-F238E27FC236}">
                <a16:creationId xmlns:a16="http://schemas.microsoft.com/office/drawing/2014/main" id="{891F7D72-445A-4A7A-88B6-58B6E9E1AC18}"/>
              </a:ext>
            </a:extLst>
          </p:cNvPr>
          <p:cNvSpPr/>
          <p:nvPr/>
        </p:nvSpPr>
        <p:spPr>
          <a:xfrm rot="5765018">
            <a:off x="611395" y="4948809"/>
            <a:ext cx="4105054" cy="92703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cxnSp>
        <p:nvCxnSpPr>
          <p:cNvPr id="13" name="Google Shape;3194;p72">
            <a:extLst>
              <a:ext uri="{FF2B5EF4-FFF2-40B4-BE49-F238E27FC236}">
                <a16:creationId xmlns:a16="http://schemas.microsoft.com/office/drawing/2014/main" id="{2EF88CF7-5F92-4905-908C-68D937556E4E}"/>
              </a:ext>
            </a:extLst>
          </p:cNvPr>
          <p:cNvCxnSpPr>
            <a:cxnSpLocks/>
            <a:endCxn id="12" idx="3"/>
          </p:cNvCxnSpPr>
          <p:nvPr/>
        </p:nvCxnSpPr>
        <p:spPr>
          <a:xfrm flipH="1">
            <a:off x="2446395" y="3640552"/>
            <a:ext cx="406214" cy="3812743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Google Shape;3193;p72">
            <a:extLst>
              <a:ext uri="{FF2B5EF4-FFF2-40B4-BE49-F238E27FC236}">
                <a16:creationId xmlns:a16="http://schemas.microsoft.com/office/drawing/2014/main" id="{08A9A35B-1087-435F-A36A-475267C78BE4}"/>
              </a:ext>
            </a:extLst>
          </p:cNvPr>
          <p:cNvSpPr/>
          <p:nvPr/>
        </p:nvSpPr>
        <p:spPr>
          <a:xfrm rot="4450230">
            <a:off x="5069564" y="4997334"/>
            <a:ext cx="4105054" cy="92703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cxnSp>
        <p:nvCxnSpPr>
          <p:cNvPr id="16" name="Google Shape;3194;p72">
            <a:extLst>
              <a:ext uri="{FF2B5EF4-FFF2-40B4-BE49-F238E27FC236}">
                <a16:creationId xmlns:a16="http://schemas.microsoft.com/office/drawing/2014/main" id="{3ECB6AF4-BB0F-4A6D-8998-864AADF3B0CA}"/>
              </a:ext>
            </a:extLst>
          </p:cNvPr>
          <p:cNvCxnSpPr>
            <a:cxnSpLocks/>
            <a:endCxn id="14" idx="3"/>
          </p:cNvCxnSpPr>
          <p:nvPr/>
        </p:nvCxnSpPr>
        <p:spPr>
          <a:xfrm>
            <a:off x="6629400" y="3665573"/>
            <a:ext cx="1052570" cy="3769969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Google Shape;3193;p72">
            <a:extLst>
              <a:ext uri="{FF2B5EF4-FFF2-40B4-BE49-F238E27FC236}">
                <a16:creationId xmlns:a16="http://schemas.microsoft.com/office/drawing/2014/main" id="{111E2F7C-A89A-438D-A489-87550E5D9648}"/>
              </a:ext>
            </a:extLst>
          </p:cNvPr>
          <p:cNvSpPr/>
          <p:nvPr/>
        </p:nvSpPr>
        <p:spPr>
          <a:xfrm rot="3727285">
            <a:off x="-1439151" y="1867197"/>
            <a:ext cx="3278866" cy="73374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cxnSp>
        <p:nvCxnSpPr>
          <p:cNvPr id="18" name="Google Shape;3194;p72">
            <a:extLst>
              <a:ext uri="{FF2B5EF4-FFF2-40B4-BE49-F238E27FC236}">
                <a16:creationId xmlns:a16="http://schemas.microsoft.com/office/drawing/2014/main" id="{F2168783-DF0F-469D-AFF0-1BC140A90E49}"/>
              </a:ext>
            </a:extLst>
          </p:cNvPr>
          <p:cNvCxnSpPr>
            <a:cxnSpLocks/>
          </p:cNvCxnSpPr>
          <p:nvPr/>
        </p:nvCxnSpPr>
        <p:spPr>
          <a:xfrm>
            <a:off x="-457200" y="3640552"/>
            <a:ext cx="9753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3194;p72">
            <a:extLst>
              <a:ext uri="{FF2B5EF4-FFF2-40B4-BE49-F238E27FC236}">
                <a16:creationId xmlns:a16="http://schemas.microsoft.com/office/drawing/2014/main" id="{9210E941-C14B-49B5-9FA7-EE80D9CC6F37}"/>
              </a:ext>
            </a:extLst>
          </p:cNvPr>
          <p:cNvCxnSpPr>
            <a:cxnSpLocks/>
            <a:stCxn id="17" idx="1"/>
          </p:cNvCxnSpPr>
          <p:nvPr/>
        </p:nvCxnSpPr>
        <p:spPr>
          <a:xfrm>
            <a:off x="-566316" y="784910"/>
            <a:ext cx="1584184" cy="2846108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8" name="Picture 2" descr="Boy and girl of mix race pupils with backpacks walking. isolated on white  background. Back view 9169062 Vector Art at Vecteezy">
            <a:extLst>
              <a:ext uri="{FF2B5EF4-FFF2-40B4-BE49-F238E27FC236}">
                <a16:creationId xmlns:a16="http://schemas.microsoft.com/office/drawing/2014/main" id="{095253BF-81C5-478B-A42C-5BE8B18B6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275" y="3665573"/>
            <a:ext cx="1053647" cy="154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EDAB5FF3-7B7B-48AC-BFA5-E9951BB8DB05}"/>
              </a:ext>
            </a:extLst>
          </p:cNvPr>
          <p:cNvSpPr/>
          <p:nvPr/>
        </p:nvSpPr>
        <p:spPr>
          <a:xfrm>
            <a:off x="762000" y="53249"/>
            <a:ext cx="7543800" cy="759111"/>
          </a:xfrm>
          <a:prstGeom prst="wedgeRoundRectCallout">
            <a:avLst>
              <a:gd name="adj1" fmla="val -52523"/>
              <a:gd name="adj2" fmla="val 720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E9429594-55CE-4AF6-99C9-BFF3964DFD66}"/>
              </a:ext>
            </a:extLst>
          </p:cNvPr>
          <p:cNvSpPr txBox="1">
            <a:spLocks/>
          </p:cNvSpPr>
          <p:nvPr/>
        </p:nvSpPr>
        <p:spPr>
          <a:xfrm>
            <a:off x="381000" y="76104"/>
            <a:ext cx="81969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/>
              <a:buNone/>
              <a:defRPr sz="3800" b="0" i="0" u="none" strike="noStrike" cap="none">
                <a:solidFill>
                  <a:srgbClr val="3B3B3B"/>
                </a:solidFill>
                <a:latin typeface="Comic Sans MS" panose="030F0702030302020204" pitchFamily="66" charset="0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400" b="1" dirty="0"/>
              <a:t>How can I get to the cinema?</a:t>
            </a:r>
          </a:p>
        </p:txBody>
      </p:sp>
      <p:pic>
        <p:nvPicPr>
          <p:cNvPr id="31" name="Picture 4" descr="Technology, Movie, Film, Buildings, Cinema, Building - Cartoon Movie  Theater Png - (512x512) Png Clipart Download">
            <a:extLst>
              <a:ext uri="{FF2B5EF4-FFF2-40B4-BE49-F238E27FC236}">
                <a16:creationId xmlns:a16="http://schemas.microsoft.com/office/drawing/2014/main" id="{B7BCE818-3FC7-4C85-A305-897CDE8C2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656" y="1807148"/>
            <a:ext cx="1391308" cy="149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loud 32">
            <a:extLst>
              <a:ext uri="{FF2B5EF4-FFF2-40B4-BE49-F238E27FC236}">
                <a16:creationId xmlns:a16="http://schemas.microsoft.com/office/drawing/2014/main" id="{3EAF5A96-F013-4B9B-8F70-30967DC58BF9}"/>
              </a:ext>
            </a:extLst>
          </p:cNvPr>
          <p:cNvSpPr/>
          <p:nvPr/>
        </p:nvSpPr>
        <p:spPr>
          <a:xfrm rot="191194">
            <a:off x="4850866" y="1043588"/>
            <a:ext cx="3115831" cy="1101888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FC350890-96AE-4594-A96A-D2DF260DF6B0}"/>
              </a:ext>
            </a:extLst>
          </p:cNvPr>
          <p:cNvSpPr txBox="1">
            <a:spLocks/>
          </p:cNvSpPr>
          <p:nvPr/>
        </p:nvSpPr>
        <p:spPr>
          <a:xfrm>
            <a:off x="4715155" y="1209909"/>
            <a:ext cx="3297902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/>
              <a:buNone/>
              <a:defRPr sz="3800" b="0" i="0" u="none" strike="noStrike" cap="none">
                <a:solidFill>
                  <a:srgbClr val="3B3B3B"/>
                </a:solidFill>
                <a:latin typeface="Comic Sans MS" panose="030F0702030302020204" pitchFamily="66" charset="0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400" b="1" dirty="0">
                <a:solidFill>
                  <a:srgbClr val="C00000"/>
                </a:solidFill>
              </a:rPr>
              <a:t>Turn left</a:t>
            </a:r>
            <a:r>
              <a:rPr lang="en-US" sz="3400" b="1" dirty="0"/>
              <a:t>.</a:t>
            </a:r>
          </a:p>
        </p:txBody>
      </p:sp>
      <p:sp>
        <p:nvSpPr>
          <p:cNvPr id="35" name="Action Button: Go Home 3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17996BAE-310F-40D4-A1E7-D2C606554A4F}"/>
              </a:ext>
            </a:extLst>
          </p:cNvPr>
          <p:cNvSpPr/>
          <p:nvPr/>
        </p:nvSpPr>
        <p:spPr>
          <a:xfrm>
            <a:off x="0" y="4473713"/>
            <a:ext cx="757788" cy="652014"/>
          </a:xfrm>
          <a:prstGeom prst="actionButtonHom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2" descr="Free Animated Footsteps Cliparts, Download Free Animated Footsteps Cliparts  png images, Free ClipArts on Clipart Library">
            <a:extLst>
              <a:ext uri="{FF2B5EF4-FFF2-40B4-BE49-F238E27FC236}">
                <a16:creationId xmlns:a16="http://schemas.microsoft.com/office/drawing/2014/main" id="{70441B92-3ED5-4A4B-A936-E910E5684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90" y="1031011"/>
            <a:ext cx="928623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rrow: Right 19">
            <a:hlinkClick r:id="rId4" action="ppaction://hlinksldjump"/>
            <a:extLst>
              <a:ext uri="{FF2B5EF4-FFF2-40B4-BE49-F238E27FC236}">
                <a16:creationId xmlns:a16="http://schemas.microsoft.com/office/drawing/2014/main" id="{EAEB85B1-527E-3DD0-CA81-07073AB3CE9B}"/>
              </a:ext>
            </a:extLst>
          </p:cNvPr>
          <p:cNvSpPr/>
          <p:nvPr/>
        </p:nvSpPr>
        <p:spPr>
          <a:xfrm>
            <a:off x="7975990" y="4579156"/>
            <a:ext cx="978408" cy="484632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9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B8C48-BC0C-4BBC-9007-E6964BFFB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What does it say?</a:t>
            </a:r>
          </a:p>
        </p:txBody>
      </p:sp>
      <p:pic>
        <p:nvPicPr>
          <p:cNvPr id="1026" name="Picture 2" descr="Traffic Light Flash Red | 3D Animated Clipart for PowerPoint -  PresenterMedia.com">
            <a:extLst>
              <a:ext uri="{FF2B5EF4-FFF2-40B4-BE49-F238E27FC236}">
                <a16:creationId xmlns:a16="http://schemas.microsoft.com/office/drawing/2014/main" id="{3F83F942-D1C7-482E-AFE8-5E6BE4831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33" b="97000" l="10000" r="90000">
                        <a14:foregroundMark x1="49000" y1="88333" x2="49333" y2="97000"/>
                        <a14:foregroundMark x1="51000" y1="89333" x2="52333" y2="97333"/>
                        <a14:foregroundMark x1="38333" y1="12000" x2="40000" y2="4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1" y="1297834"/>
            <a:ext cx="254317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4DBFC8B-E1E6-4B8E-AF5F-E40782599674}"/>
              </a:ext>
            </a:extLst>
          </p:cNvPr>
          <p:cNvSpPr/>
          <p:nvPr/>
        </p:nvSpPr>
        <p:spPr>
          <a:xfrm>
            <a:off x="2514599" y="4032318"/>
            <a:ext cx="41148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CA519E9-A7BD-4BED-9581-B907FD5D433B}"/>
              </a:ext>
            </a:extLst>
          </p:cNvPr>
          <p:cNvSpPr txBox="1">
            <a:spLocks/>
          </p:cNvSpPr>
          <p:nvPr/>
        </p:nvSpPr>
        <p:spPr>
          <a:xfrm>
            <a:off x="713099" y="4132818"/>
            <a:ext cx="77178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/>
              <a:buNone/>
              <a:defRPr sz="3800" b="0" i="0" u="none" strike="noStrike" cap="none">
                <a:solidFill>
                  <a:srgbClr val="3B3B3B"/>
                </a:solidFill>
                <a:latin typeface="Comic Sans MS" panose="030F0702030302020204" pitchFamily="66" charset="0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/>
              <a:t>It </a:t>
            </a:r>
            <a:r>
              <a:rPr lang="en-US" b="1"/>
              <a:t>says ‘stop’.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8618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A8919F0-5899-49A9-874D-95328EA87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</p:spPr>
        <p:txBody>
          <a:bodyPr>
            <a:noAutofit/>
          </a:bodyPr>
          <a:lstStyle/>
          <a:p>
            <a:r>
              <a:rPr lang="en-US" b="1" dirty="0"/>
              <a:t>What does it say?</a:t>
            </a:r>
          </a:p>
        </p:txBody>
      </p:sp>
      <p:pic>
        <p:nvPicPr>
          <p:cNvPr id="2050" name="Picture 2" descr="Signs Left Turn - Free vector graphic on Pixabay">
            <a:extLst>
              <a:ext uri="{FF2B5EF4-FFF2-40B4-BE49-F238E27FC236}">
                <a16:creationId xmlns:a16="http://schemas.microsoft.com/office/drawing/2014/main" id="{71D199E3-5384-44F0-B5C5-793D2E0EA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4" y="1400175"/>
            <a:ext cx="234315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B21681A-35F9-4EB6-B46C-437979557844}"/>
              </a:ext>
            </a:extLst>
          </p:cNvPr>
          <p:cNvSpPr/>
          <p:nvPr/>
        </p:nvSpPr>
        <p:spPr>
          <a:xfrm>
            <a:off x="2009775" y="4040414"/>
            <a:ext cx="50292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D0AFB8-BE55-4FC8-B808-6C5B462FB16E}"/>
              </a:ext>
            </a:extLst>
          </p:cNvPr>
          <p:cNvSpPr txBox="1">
            <a:spLocks/>
          </p:cNvSpPr>
          <p:nvPr/>
        </p:nvSpPr>
        <p:spPr>
          <a:xfrm>
            <a:off x="713099" y="4140914"/>
            <a:ext cx="77178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/>
              <a:buNone/>
              <a:defRPr sz="3800" b="0" i="0" u="none" strike="noStrike" cap="none">
                <a:solidFill>
                  <a:srgbClr val="3B3B3B"/>
                </a:solidFill>
                <a:latin typeface="Comic Sans MS" panose="030F0702030302020204" pitchFamily="66" charset="0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/>
              <a:t>It </a:t>
            </a:r>
            <a:r>
              <a:rPr lang="en-US" b="1"/>
              <a:t>says ‘turn left’.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9197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FD182BE-4452-4F47-9A70-4951AEE9E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</p:spPr>
        <p:txBody>
          <a:bodyPr>
            <a:noAutofit/>
          </a:bodyPr>
          <a:lstStyle/>
          <a:p>
            <a:r>
              <a:rPr lang="en-US" b="1" dirty="0"/>
              <a:t>What does it say?</a:t>
            </a:r>
          </a:p>
        </p:txBody>
      </p:sp>
      <p:pic>
        <p:nvPicPr>
          <p:cNvPr id="3074" name="Picture 2" descr="Right Turn - Right Turn Traffic Sign Transparent PNG - 800x800 - Free  Download on NicePNG">
            <a:extLst>
              <a:ext uri="{FF2B5EF4-FFF2-40B4-BE49-F238E27FC236}">
                <a16:creationId xmlns:a16="http://schemas.microsoft.com/office/drawing/2014/main" id="{56DF01F6-3E5E-4109-9D0D-5F293A8EA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64" b="96136" l="1463" r="94512">
                        <a14:foregroundMark x1="17805" y1="50568" x2="4645" y2="49538"/>
                        <a14:foregroundMark x1="50732" y1="14773" x2="49024" y2="6477"/>
                        <a14:foregroundMark x1="85366" y1="49773" x2="94634" y2="49318"/>
                        <a14:foregroundMark x1="49878" y1="84545" x2="49119" y2="91758"/>
                        <a14:backgroundMark x1="49390" y1="97727" x2="49512" y2="92841"/>
                        <a14:backgroundMark x1="49146" y1="94318" x2="48415" y2="96364"/>
                        <a14:backgroundMark x1="48780" y1="94318" x2="48780" y2="95682"/>
                        <a14:backgroundMark x1="48293" y1="94091" x2="48293" y2="94091"/>
                        <a14:backgroundMark x1="49024" y1="93864" x2="49024" y2="93864"/>
                        <a14:backgroundMark x1="49024" y1="93864" x2="49024" y2="93864"/>
                        <a14:backgroundMark x1="48902" y1="93750" x2="48902" y2="93750"/>
                        <a14:backgroundMark x1="48902" y1="93750" x2="48902" y2="93750"/>
                        <a14:backgroundMark x1="48780" y1="93636" x2="48780" y2="93636"/>
                        <a14:backgroundMark x1="48780" y1="93523" x2="48780" y2="93523"/>
                        <a14:backgroundMark x1="48780" y1="93409" x2="48780" y2="93409"/>
                        <a14:backgroundMark x1="49268" y1="93409" x2="49268" y2="93409"/>
                        <a14:backgroundMark x1="49268" y1="93409" x2="49268" y2="93409"/>
                        <a14:backgroundMark x1="49268" y1="93750" x2="49268" y2="93750"/>
                        <a14:backgroundMark x1="49146" y1="93182" x2="48780" y2="94773"/>
                        <a14:backgroundMark x1="49268" y1="92500" x2="49268" y2="92500"/>
                        <a14:backgroundMark x1="49024" y1="93295" x2="49024" y2="93295"/>
                        <a14:backgroundMark x1="50244" y1="93068" x2="48415" y2="93636"/>
                        <a14:backgroundMark x1="2805" y1="46705" x2="1951" y2="49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60" y="1314450"/>
            <a:ext cx="234308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2157CD6-F5B6-4BA2-AE7A-08C364039D2F}"/>
              </a:ext>
            </a:extLst>
          </p:cNvPr>
          <p:cNvSpPr/>
          <p:nvPr/>
        </p:nvSpPr>
        <p:spPr>
          <a:xfrm>
            <a:off x="1981200" y="4040414"/>
            <a:ext cx="52578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E76955F-FFC7-4BC6-A3E3-38F310C73144}"/>
              </a:ext>
            </a:extLst>
          </p:cNvPr>
          <p:cNvSpPr txBox="1">
            <a:spLocks/>
          </p:cNvSpPr>
          <p:nvPr/>
        </p:nvSpPr>
        <p:spPr>
          <a:xfrm>
            <a:off x="751200" y="4140914"/>
            <a:ext cx="77178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/>
              <a:buNone/>
              <a:defRPr sz="3800" b="0" i="0" u="none" strike="noStrike" cap="none">
                <a:solidFill>
                  <a:srgbClr val="3B3B3B"/>
                </a:solidFill>
                <a:latin typeface="Comic Sans MS" panose="030F0702030302020204" pitchFamily="66" charset="0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/>
              <a:t>It </a:t>
            </a:r>
            <a:r>
              <a:rPr lang="en-US" b="1"/>
              <a:t>says ‘turn right’.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1368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18D83C-137A-4DED-A654-B61E8CD5B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</p:spPr>
        <p:txBody>
          <a:bodyPr>
            <a:noAutofit/>
          </a:bodyPr>
          <a:lstStyle/>
          <a:p>
            <a:r>
              <a:rPr lang="en-US" b="1" dirty="0"/>
              <a:t>What does it say?</a:t>
            </a:r>
          </a:p>
        </p:txBody>
      </p:sp>
      <p:pic>
        <p:nvPicPr>
          <p:cNvPr id="4098" name="Picture 2" descr="go straight ahead cartoon - Clip Art Library">
            <a:extLst>
              <a:ext uri="{FF2B5EF4-FFF2-40B4-BE49-F238E27FC236}">
                <a16:creationId xmlns:a16="http://schemas.microsoft.com/office/drawing/2014/main" id="{42F27020-3B8A-44F1-BD17-56FA6299F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99556" l="1333" r="97778">
                        <a14:foregroundMark x1="69333" y1="20000" x2="44444" y2="39556"/>
                        <a14:foregroundMark x1="44444" y1="39556" x2="33778" y2="76889"/>
                        <a14:foregroundMark x1="33778" y1="76889" x2="50222" y2="72000"/>
                        <a14:foregroundMark x1="58667" y1="20444" x2="48000" y2="68889"/>
                        <a14:foregroundMark x1="48000" y1="68889" x2="53333" y2="73333"/>
                        <a14:foregroundMark x1="59111" y1="34667" x2="56444" y2="65778"/>
                        <a14:foregroundMark x1="56444" y1="65778" x2="63111" y2="88444"/>
                        <a14:foregroundMark x1="63111" y1="88444" x2="67556" y2="84444"/>
                        <a14:foregroundMark x1="53333" y1="92889" x2="14222" y2="80000"/>
                        <a14:foregroundMark x1="14222" y1="80000" x2="4000" y2="57333"/>
                        <a14:foregroundMark x1="47111" y1="91556" x2="47111" y2="99556"/>
                        <a14:foregroundMark x1="52444" y1="96000" x2="52444" y2="98222"/>
                        <a14:foregroundMark x1="53778" y1="99111" x2="67111" y2="94667"/>
                        <a14:foregroundMark x1="61333" y1="96444" x2="77778" y2="88000"/>
                        <a14:foregroundMark x1="77778" y1="88889" x2="97333" y2="51111"/>
                        <a14:foregroundMark x1="63111" y1="14222" x2="48444" y2="9778"/>
                        <a14:foregroundMark x1="60000" y1="14222" x2="27556" y2="35556"/>
                        <a14:foregroundMark x1="76000" y1="27556" x2="73778" y2="46222"/>
                        <a14:foregroundMark x1="70222" y1="24000" x2="59556" y2="56889"/>
                        <a14:foregroundMark x1="64000" y1="32000" x2="52444" y2="63111"/>
                        <a14:foregroundMark x1="55556" y1="47556" x2="44000" y2="68889"/>
                        <a14:foregroundMark x1="40889" y1="48889" x2="50667" y2="46222"/>
                        <a14:foregroundMark x1="52444" y1="68889" x2="52889" y2="84889"/>
                        <a14:foregroundMark x1="57778" y1="74667" x2="52000" y2="70222"/>
                        <a14:foregroundMark x1="55556" y1="65333" x2="46667" y2="76444"/>
                        <a14:foregroundMark x1="44889" y1="84000" x2="44000" y2="88889"/>
                        <a14:foregroundMark x1="51111" y1="87111" x2="60889" y2="83556"/>
                        <a14:foregroundMark x1="48444" y1="89333" x2="46667" y2="74667"/>
                        <a14:foregroundMark x1="85333" y1="78222" x2="85778" y2="81333"/>
                        <a14:foregroundMark x1="83111" y1="81778" x2="75111" y2="89778"/>
                        <a14:foregroundMark x1="69333" y1="93778" x2="69333" y2="95111"/>
                        <a14:foregroundMark x1="68444" y1="95556" x2="55556" y2="97778"/>
                        <a14:foregroundMark x1="69778" y1="93778" x2="82667" y2="85333"/>
                        <a14:foregroundMark x1="80889" y1="86667" x2="80444" y2="88000"/>
                        <a14:foregroundMark x1="76889" y1="90667" x2="76889" y2="90667"/>
                        <a14:foregroundMark x1="82222" y1="85333" x2="83111" y2="85333"/>
                        <a14:foregroundMark x1="84000" y1="84889" x2="85333" y2="84444"/>
                        <a14:foregroundMark x1="86222" y1="83556" x2="86667" y2="82222"/>
                        <a14:foregroundMark x1="87111" y1="81778" x2="88444" y2="79556"/>
                        <a14:foregroundMark x1="88889" y1="78667" x2="89778" y2="77333"/>
                        <a14:foregroundMark x1="91111" y1="75556" x2="92444" y2="72444"/>
                        <a14:foregroundMark x1="93333" y1="70222" x2="94667" y2="67556"/>
                        <a14:foregroundMark x1="95111" y1="65778" x2="95556" y2="64889"/>
                        <a14:foregroundMark x1="95556" y1="63556" x2="95556" y2="63556"/>
                        <a14:foregroundMark x1="95111" y1="67556" x2="94222" y2="72000"/>
                        <a14:foregroundMark x1="92444" y1="75111" x2="93333" y2="74222"/>
                        <a14:foregroundMark x1="94667" y1="68000" x2="96000" y2="62667"/>
                        <a14:foregroundMark x1="96000" y1="61333" x2="96000" y2="57778"/>
                        <a14:foregroundMark x1="96444" y1="56000" x2="96889" y2="55556"/>
                        <a14:foregroundMark x1="96889" y1="56000" x2="96444" y2="65778"/>
                        <a14:foregroundMark x1="96444" y1="66222" x2="96000" y2="67111"/>
                        <a14:foregroundMark x1="96889" y1="59111" x2="96889" y2="59556"/>
                        <a14:foregroundMark x1="96889" y1="59556" x2="96889" y2="59556"/>
                        <a14:foregroundMark x1="98222" y1="58667" x2="98222" y2="55556"/>
                        <a14:foregroundMark x1="98222" y1="55556" x2="98222" y2="52444"/>
                        <a14:foregroundMark x1="95556" y1="41778" x2="95556" y2="41778"/>
                        <a14:foregroundMark x1="96444" y1="40444" x2="96444" y2="40000"/>
                        <a14:foregroundMark x1="96000" y1="38222" x2="96000" y2="37333"/>
                        <a14:foregroundMark x1="96000" y1="36000" x2="95111" y2="35111"/>
                        <a14:foregroundMark x1="92444" y1="28444" x2="92444" y2="28444"/>
                        <a14:foregroundMark x1="92000" y1="26667" x2="91111" y2="24889"/>
                        <a14:foregroundMark x1="90667" y1="24000" x2="87556" y2="20444"/>
                        <a14:foregroundMark x1="87111" y1="20444" x2="87111" y2="20444"/>
                        <a14:foregroundMark x1="88000" y1="21333" x2="95556" y2="37333"/>
                        <a14:foregroundMark x1="85778" y1="20000" x2="78667" y2="13778"/>
                        <a14:foregroundMark x1="80444" y1="14667" x2="84000" y2="16000"/>
                        <a14:foregroundMark x1="83111" y1="14222" x2="83556" y2="18667"/>
                        <a14:foregroundMark x1="73778" y1="8000" x2="63111" y2="6667"/>
                        <a14:foregroundMark x1="59111" y1="2222" x2="58222" y2="3556"/>
                        <a14:foregroundMark x1="50222" y1="2222" x2="50222" y2="2222"/>
                        <a14:foregroundMark x1="39111" y1="5333" x2="42222" y2="5778"/>
                        <a14:foregroundMark x1="47111" y1="4000" x2="37778" y2="6222"/>
                        <a14:foregroundMark x1="47111" y1="1778" x2="34222" y2="7556"/>
                        <a14:foregroundMark x1="41333" y1="4000" x2="29778" y2="8444"/>
                        <a14:foregroundMark x1="36000" y1="4889" x2="24889" y2="8000"/>
                        <a14:foregroundMark x1="21778" y1="10667" x2="18667" y2="18222"/>
                        <a14:foregroundMark x1="18667" y1="13333" x2="5778" y2="34667"/>
                        <a14:foregroundMark x1="5778" y1="34667" x2="1333" y2="53333"/>
                        <a14:foregroundMark x1="2222" y1="55111" x2="2222" y2="56000"/>
                        <a14:foregroundMark x1="2667" y1="57333" x2="3556" y2="58667"/>
                        <a14:foregroundMark x1="5333" y1="64444" x2="5333" y2="66667"/>
                        <a14:foregroundMark x1="5778" y1="68000" x2="6667" y2="68889"/>
                        <a14:foregroundMark x1="8889" y1="71556" x2="10222" y2="76000"/>
                        <a14:foregroundMark x1="11556" y1="76889" x2="13333" y2="79556"/>
                        <a14:foregroundMark x1="14222" y1="80889" x2="16444" y2="83111"/>
                        <a14:foregroundMark x1="17778" y1="84000" x2="20889" y2="86667"/>
                        <a14:foregroundMark x1="21778" y1="87556" x2="22222" y2="88444"/>
                        <a14:foregroundMark x1="23556" y1="89333" x2="25778" y2="90222"/>
                        <a14:foregroundMark x1="27111" y1="90667" x2="28444" y2="91111"/>
                        <a14:foregroundMark x1="29778" y1="91556" x2="30667" y2="92444"/>
                        <a14:foregroundMark x1="31556" y1="92889" x2="31556" y2="92889"/>
                        <a14:foregroundMark x1="31556" y1="93333" x2="32444" y2="93778"/>
                        <a14:foregroundMark x1="35556" y1="96000" x2="36889" y2="95111"/>
                        <a14:foregroundMark x1="36889" y1="95111" x2="36889" y2="95111"/>
                        <a14:foregroundMark x1="31111" y1="95111" x2="31111" y2="95111"/>
                        <a14:foregroundMark x1="28444" y1="92889" x2="28444" y2="92889"/>
                        <a14:foregroundMark x1="29333" y1="93333" x2="30667" y2="93333"/>
                        <a14:foregroundMark x1="31111" y1="93333" x2="28000" y2="85778"/>
                        <a14:foregroundMark x1="6667" y1="32444" x2="3556" y2="33778"/>
                        <a14:foregroundMark x1="7556" y1="28444" x2="7556" y2="28444"/>
                        <a14:foregroundMark x1="7556" y1="28000" x2="9333" y2="24444"/>
                        <a14:foregroundMark x1="10222" y1="23556" x2="12000" y2="22667"/>
                        <a14:foregroundMark x1="15111" y1="17778" x2="16444" y2="18222"/>
                        <a14:foregroundMark x1="48000" y1="52000" x2="48889" y2="52889"/>
                        <a14:foregroundMark x1="54222" y1="40444" x2="51111" y2="55556"/>
                        <a14:foregroundMark x1="57778" y1="28444" x2="58222" y2="43111"/>
                        <a14:foregroundMark x1="60889" y1="22222" x2="44889" y2="34667"/>
                        <a14:foregroundMark x1="44889" y1="34667" x2="52444" y2="21778"/>
                        <a14:foregroundMark x1="61778" y1="20889" x2="43556" y2="29778"/>
                        <a14:foregroundMark x1="43556" y1="29778" x2="58222" y2="28000"/>
                        <a14:foregroundMark x1="64444" y1="37778" x2="44444" y2="44000"/>
                        <a14:foregroundMark x1="44444" y1="44000" x2="43556" y2="65333"/>
                        <a14:foregroundMark x1="43556" y1="65333" x2="61778" y2="43556"/>
                        <a14:foregroundMark x1="65333" y1="47556" x2="47556" y2="58667"/>
                        <a14:foregroundMark x1="47556" y1="58667" x2="56000" y2="58222"/>
                        <a14:foregroundMark x1="67111" y1="66667" x2="64000" y2="88889"/>
                        <a14:foregroundMark x1="64000" y1="88889" x2="63556" y2="87111"/>
                        <a14:foregroundMark x1="84444" y1="41333" x2="73778" y2="62222"/>
                        <a14:foregroundMark x1="73778" y1="62222" x2="57333" y2="72889"/>
                        <a14:foregroundMark x1="76889" y1="46667" x2="25333" y2="60000"/>
                        <a14:foregroundMark x1="25333" y1="60000" x2="25778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717" y="1388268"/>
            <a:ext cx="2366963" cy="236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D923255-4091-4477-A335-81090AE2B0AA}"/>
              </a:ext>
            </a:extLst>
          </p:cNvPr>
          <p:cNvSpPr/>
          <p:nvPr/>
        </p:nvSpPr>
        <p:spPr>
          <a:xfrm>
            <a:off x="1752599" y="4040414"/>
            <a:ext cx="57912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B9992C4-5B95-4589-8441-C67AD490BD99}"/>
              </a:ext>
            </a:extLst>
          </p:cNvPr>
          <p:cNvSpPr txBox="1">
            <a:spLocks/>
          </p:cNvSpPr>
          <p:nvPr/>
        </p:nvSpPr>
        <p:spPr>
          <a:xfrm>
            <a:off x="713225" y="4140914"/>
            <a:ext cx="77178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/>
              <a:buNone/>
              <a:defRPr sz="3800" b="0" i="0" u="none" strike="noStrike" cap="none">
                <a:solidFill>
                  <a:srgbClr val="3B3B3B"/>
                </a:solidFill>
                <a:latin typeface="Comic Sans MS" panose="030F0702030302020204" pitchFamily="66" charset="0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/>
              <a:t>It </a:t>
            </a:r>
            <a:r>
              <a:rPr lang="en-US" b="1"/>
              <a:t>says ‘go straight’.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4684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0E138-9544-4EB1-9AC2-1A19C8FD2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00" y="330725"/>
            <a:ext cx="7717800" cy="713400"/>
          </a:xfrm>
        </p:spPr>
        <p:txBody>
          <a:bodyPr>
            <a:noAutofit/>
          </a:bodyPr>
          <a:lstStyle/>
          <a:p>
            <a:r>
              <a:rPr lang="en-US" sz="4800" b="1" dirty="0"/>
              <a:t>bakery</a:t>
            </a:r>
          </a:p>
        </p:txBody>
      </p:sp>
      <p:pic>
        <p:nvPicPr>
          <p:cNvPr id="17410" name="Picture 2" descr="Bakery store cartoon vector free download">
            <a:extLst>
              <a:ext uri="{FF2B5EF4-FFF2-40B4-BE49-F238E27FC236}">
                <a16:creationId xmlns:a16="http://schemas.microsoft.com/office/drawing/2014/main" id="{1C77D04A-C047-430A-813E-ED3572A69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044125"/>
            <a:ext cx="4762500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51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C4259F9-371E-490C-8C24-0D4292C6E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099" y="361950"/>
            <a:ext cx="7717800" cy="713400"/>
          </a:xfrm>
        </p:spPr>
        <p:txBody>
          <a:bodyPr>
            <a:noAutofit/>
          </a:bodyPr>
          <a:lstStyle/>
          <a:p>
            <a:r>
              <a:rPr lang="en-US" sz="4800" b="1" dirty="0"/>
              <a:t>supermarket</a:t>
            </a:r>
          </a:p>
        </p:txBody>
      </p:sp>
      <p:pic>
        <p:nvPicPr>
          <p:cNvPr id="20482" name="Picture 2" descr="51,702 Cartoon Supermarket Images, Stock Photos &amp; Vectors | Shutterstock">
            <a:extLst>
              <a:ext uri="{FF2B5EF4-FFF2-40B4-BE49-F238E27FC236}">
                <a16:creationId xmlns:a16="http://schemas.microsoft.com/office/drawing/2014/main" id="{12FA52C2-A5C6-420B-9CA2-5C00C3CA66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/>
        </p:blipFill>
        <p:spPr bwMode="auto">
          <a:xfrm>
            <a:off x="830772" y="1352550"/>
            <a:ext cx="7482455" cy="323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10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School Bus Drivers Day by Slidesgo">
  <a:themeElements>
    <a:clrScheme name="Simple Light">
      <a:dk1>
        <a:srgbClr val="9EDADA"/>
      </a:dk1>
      <a:lt1>
        <a:srgbClr val="5587AC"/>
      </a:lt1>
      <a:dk2>
        <a:srgbClr val="708C30"/>
      </a:dk2>
      <a:lt2>
        <a:srgbClr val="7BA145"/>
      </a:lt2>
      <a:accent1>
        <a:srgbClr val="9ABC4B"/>
      </a:accent1>
      <a:accent2>
        <a:srgbClr val="E69E1A"/>
      </a:accent2>
      <a:accent3>
        <a:srgbClr val="D4852F"/>
      </a:accent3>
      <a:accent4>
        <a:srgbClr val="E15561"/>
      </a:accent4>
      <a:accent5>
        <a:srgbClr val="A8A8A8"/>
      </a:accent5>
      <a:accent6>
        <a:srgbClr val="3B3B3B"/>
      </a:accent6>
      <a:hlink>
        <a:srgbClr val="3B3B3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829</TotalTime>
  <Words>319</Words>
  <Application>Microsoft Office PowerPoint</Application>
  <PresentationFormat>On-screen Show (16:9)</PresentationFormat>
  <Paragraphs>82</Paragraphs>
  <Slides>36</Slides>
  <Notes>9</Notes>
  <HiddenSlides>0</HiddenSlides>
  <MMClips>4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Catamaran</vt:lpstr>
      <vt:lpstr>Comic Sans MS</vt:lpstr>
      <vt:lpstr>Mouse Memoirs</vt:lpstr>
      <vt:lpstr>Arial</vt:lpstr>
      <vt:lpstr>School Bus Drivers Day by Slidesgo</vt:lpstr>
      <vt:lpstr>Bitmap Image</vt:lpstr>
      <vt:lpstr>In the city</vt:lpstr>
      <vt:lpstr>Warm-up and review</vt:lpstr>
      <vt:lpstr>Warm-up</vt:lpstr>
      <vt:lpstr>What does it say?</vt:lpstr>
      <vt:lpstr>What does it say?</vt:lpstr>
      <vt:lpstr>What does it say?</vt:lpstr>
      <vt:lpstr>What does it say?</vt:lpstr>
      <vt:lpstr>bakery</vt:lpstr>
      <vt:lpstr>supermarket</vt:lpstr>
      <vt:lpstr>cinema</vt:lpstr>
      <vt:lpstr>bookshop</vt:lpstr>
      <vt:lpstr>02</vt:lpstr>
      <vt:lpstr>What do they want to buy?</vt:lpstr>
      <vt:lpstr>Listen and repeat</vt:lpstr>
      <vt:lpstr>Listen and repeat</vt:lpstr>
      <vt:lpstr>Listen, point and say.</vt:lpstr>
      <vt:lpstr>PowerPoint Presentation</vt:lpstr>
      <vt:lpstr>How can I get to the …………………………?</vt:lpstr>
      <vt:lpstr>PowerPoint Presentation</vt:lpstr>
      <vt:lpstr>PowerPoint Presentation</vt:lpstr>
      <vt:lpstr>Listen, point and say.</vt:lpstr>
      <vt:lpstr>Let’s talk.</vt:lpstr>
      <vt:lpstr>Work in pairs. Ask and answer. </vt:lpstr>
      <vt:lpstr>05</vt:lpstr>
      <vt:lpstr>PowerPoint Presentation</vt:lpstr>
      <vt:lpstr>RACING CAR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Administrator</cp:lastModifiedBy>
  <cp:revision>37</cp:revision>
  <dcterms:modified xsi:type="dcterms:W3CDTF">2025-04-14T00:58:47Z</dcterms:modified>
  <cp:category>9Slide.vn</cp:category>
</cp:coreProperties>
</file>