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62" r:id="rId3"/>
    <p:sldId id="361" r:id="rId4"/>
    <p:sldId id="436" r:id="rId5"/>
    <p:sldId id="372" r:id="rId6"/>
    <p:sldId id="371" r:id="rId7"/>
    <p:sldId id="441" r:id="rId8"/>
    <p:sldId id="422" r:id="rId9"/>
    <p:sldId id="43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9C580-07DE-40AA-B5E7-58A558316E09}" type="datetimeFigureOut">
              <a:rPr lang="en-US" smtClean="0"/>
              <a:t>18/04/2025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B8E1-DB93-4C81-A3E7-92E04FA57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8E1-DB93-4C81-A3E7-92E04FA57D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18/04/2025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38E6FE39-457C-E9F0-9C89-F27A2682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01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9" descr="22982eh1">
            <a:extLst>
              <a:ext uri="{FF2B5EF4-FFF2-40B4-BE49-F238E27FC236}">
                <a16:creationId xmlns:a16="http://schemas.microsoft.com/office/drawing/2014/main" id="{7878BCEE-06A1-59FF-4B0A-52892905B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286250"/>
            <a:ext cx="971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Orange_2">
            <a:extLst>
              <a:ext uri="{FF2B5EF4-FFF2-40B4-BE49-F238E27FC236}">
                <a16:creationId xmlns:a16="http://schemas.microsoft.com/office/drawing/2014/main" id="{49029353-8DB0-4834-0CE1-40068A928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0500"/>
            <a:ext cx="1885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Frames PPT 010">
            <a:extLst>
              <a:ext uri="{FF2B5EF4-FFF2-40B4-BE49-F238E27FC236}">
                <a16:creationId xmlns:a16="http://schemas.microsoft.com/office/drawing/2014/main" id="{A37964A7-D7E6-1E58-8D9C-5E091DB6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74428"/>
            <a:ext cx="9201150" cy="70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0616BE20-2608-11EC-CA5B-94CFECDD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623" y="4068366"/>
            <a:ext cx="469820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dạy: Nguyễn Thị Thu</a:t>
            </a:r>
          </a:p>
        </p:txBody>
      </p:sp>
      <p:sp>
        <p:nvSpPr>
          <p:cNvPr id="2058" name="WordArt 10" descr="White marble">
            <a:extLst>
              <a:ext uri="{FF2B5EF4-FFF2-40B4-BE49-F238E27FC236}">
                <a16:creationId xmlns:a16="http://schemas.microsoft.com/office/drawing/2014/main" id="{C987467F-94DD-A693-E422-0F69D3F4EB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27698" y="2189560"/>
            <a:ext cx="4374356" cy="648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27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</a:t>
            </a:r>
          </a:p>
        </p:txBody>
      </p:sp>
      <p:sp>
        <p:nvSpPr>
          <p:cNvPr id="2060" name="WordArt 12">
            <a:extLst>
              <a:ext uri="{FF2B5EF4-FFF2-40B4-BE49-F238E27FC236}">
                <a16:creationId xmlns:a16="http://schemas.microsoft.com/office/drawing/2014/main" id="{594A79DD-D16D-C811-3D6A-59D2564062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7116" y="1200150"/>
            <a:ext cx="5028009" cy="646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19050">
                  <a:solidFill>
                    <a:srgbClr val="4D2088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Dân</a:t>
            </a:r>
            <a:endParaRPr lang="en-US" sz="2700" kern="10">
              <a:ln w="19050">
                <a:solidFill>
                  <a:srgbClr val="4D2088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WordArt 13">
            <a:extLst>
              <a:ext uri="{FF2B5EF4-FFF2-40B4-BE49-F238E27FC236}">
                <a16:creationId xmlns:a16="http://schemas.microsoft.com/office/drawing/2014/main" id="{6BD2707A-1762-8C96-CF12-2A4593024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3350" y="3642123"/>
            <a:ext cx="15430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C94A0-801D-3F92-2403-5F930CCA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942975"/>
            <a:ext cx="8677275" cy="497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D540D-03E0-96AE-DCB2-C4C43041D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55838"/>
            <a:ext cx="8382000" cy="4095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11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33A4E-D87B-6528-B3F2-2D86B7E63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4" y="137936"/>
            <a:ext cx="8010525" cy="3305175"/>
          </a:xfrm>
          <a:prstGeom prst="rect">
            <a:avLst/>
          </a:prstGeom>
        </p:spPr>
      </p:pic>
      <p:pic>
        <p:nvPicPr>
          <p:cNvPr id="1030" name="Picture 6" descr="Ngành du lịch triển khai các hoạt động bảo vệ môi trường">
            <a:extLst>
              <a:ext uri="{FF2B5EF4-FFF2-40B4-BE49-F238E27FC236}">
                <a16:creationId xmlns:a16="http://schemas.microsoft.com/office/drawing/2014/main" id="{F4E4FC7A-EBE9-86FE-5B5A-00F5EED9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4" y="3582793"/>
            <a:ext cx="3910632" cy="2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F64BB-EF7A-1C4D-5A91-8DA5E43E81D6}"/>
              </a:ext>
            </a:extLst>
          </p:cNvPr>
          <p:cNvSpPr txBox="1"/>
          <p:nvPr/>
        </p:nvSpPr>
        <p:spPr>
          <a:xfrm>
            <a:off x="420964" y="6242447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4. Thu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nhặt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rác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ở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bãi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biển</a:t>
            </a:r>
            <a:br>
              <a:rPr lang="vi-VN" dirty="0"/>
            </a:br>
            <a:endParaRPr lang="en-US" dirty="0"/>
          </a:p>
        </p:txBody>
      </p:sp>
      <p:pic>
        <p:nvPicPr>
          <p:cNvPr id="1032" name="Picture 8" descr="Lan tỏa nhiều cách làm hay bảo vệ môi trường">
            <a:extLst>
              <a:ext uri="{FF2B5EF4-FFF2-40B4-BE49-F238E27FC236}">
                <a16:creationId xmlns:a16="http://schemas.microsoft.com/office/drawing/2014/main" id="{204387A4-3E72-A879-DE78-91F426D4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6" y="3582793"/>
            <a:ext cx="3656968" cy="2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AF9CD-8684-5033-E2D6-918362FF8217}"/>
              </a:ext>
            </a:extLst>
          </p:cNvPr>
          <p:cNvSpPr txBox="1"/>
          <p:nvPr/>
        </p:nvSpPr>
        <p:spPr>
          <a:xfrm>
            <a:off x="4717776" y="6219862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5. Thu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nhặt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rác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ở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ven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sông</a:t>
            </a:r>
            <a:br>
              <a:rPr lang="vi-VN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38A1D-0939-5894-440A-290287A3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81" y="381414"/>
            <a:ext cx="8350273" cy="5873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9178D-FFFC-A4E2-00CB-6C580FE3A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65" y="480805"/>
            <a:ext cx="8203138" cy="5827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028EEF-313F-47FB-F3AF-F3F88125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9" y="1428751"/>
            <a:ext cx="8393742" cy="3805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94665-F40D-294E-62DF-D8A246C74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04" y="431937"/>
            <a:ext cx="8126194" cy="6008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06E28-E074-8888-671C-37CFE3F3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592" y="152845"/>
            <a:ext cx="4360815" cy="3093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5256A-C3B0-2188-CB66-362C835D0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699" y="3256722"/>
            <a:ext cx="48006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2138A2-4DCE-4E9B-BEB0-6A562C71641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A\uFFFD\uFFFDF{2D4462C7-3795-4167-825D-196161E68286}&quot;,&quot;C:\\Users\\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D7 MOI TRUONG XANH SACH DE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19AF6C-543C-485F-A54A-DA32C3D5471C}: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0FEB97-7C70-41DA-82DB-8458E30F192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3D7EA-715A-46F8-BB8A-311A27F127CB}:3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CA1BB7-76E1-4FD1-85C4-5101075C7400}: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32613-B10A-4234-87C0-3220618B4E44}:4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7E012F-43C1-49DC-9221-C7273D729B0C}: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3A221D-467D-4675-B593-72FA2471F857}:3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302529-E578-4890-99C2-57238D5FE91D}:4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243249-331B-4C27-A75D-5885FD4AA438}:42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36</Words>
  <Application>Microsoft Office PowerPoint</Application>
  <PresentationFormat>On-screen Show (4:3)</PresentationFormat>
  <Paragraphs>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CD7 MOI TRUONG XANH SACH DEP</dc:title>
  <dc:creator>Windows User</dc:creator>
  <cp:lastModifiedBy>DELL</cp:lastModifiedBy>
  <cp:revision>204</cp:revision>
  <dcterms:created xsi:type="dcterms:W3CDTF">2021-01-29T04:19:07Z</dcterms:created>
  <dcterms:modified xsi:type="dcterms:W3CDTF">2025-04-18T04:36:25Z</dcterms:modified>
</cp:coreProperties>
</file>