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10" r:id="rId2"/>
    <p:sldId id="257" r:id="rId3"/>
    <p:sldId id="327" r:id="rId4"/>
    <p:sldId id="328" r:id="rId5"/>
    <p:sldId id="342" r:id="rId6"/>
    <p:sldId id="343" r:id="rId7"/>
    <p:sldId id="345" r:id="rId8"/>
    <p:sldId id="346" r:id="rId9"/>
    <p:sldId id="347" r:id="rId10"/>
    <p:sldId id="348" r:id="rId11"/>
    <p:sldId id="329" r:id="rId12"/>
    <p:sldId id="349" r:id="rId13"/>
    <p:sldId id="351" r:id="rId14"/>
    <p:sldId id="330" r:id="rId15"/>
    <p:sldId id="331" r:id="rId16"/>
    <p:sldId id="411" r:id="rId17"/>
    <p:sldId id="412" r:id="rId18"/>
    <p:sldId id="413" r:id="rId19"/>
    <p:sldId id="415" r:id="rId20"/>
    <p:sldId id="416" r:id="rId21"/>
    <p:sldId id="417" r:id="rId22"/>
    <p:sldId id="4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95" autoAdjust="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letter to go to the question. Have pupils look, read and choose the right option.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 another question.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is no letter left.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1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letter to go to the question. Have pupils look, read and choose the right option.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 another question.</a:t>
            </a:r>
          </a:p>
          <a:p>
            <a:pPr marL="0" lvl="0" indent="0" eaLnBrk="0" hangingPunc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is no letter left.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80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15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" Target="slide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5" Type="http://schemas.openxmlformats.org/officeDocument/2006/relationships/image" Target="../media/image8.jpeg"/><Relationship Id="rId10" Type="http://schemas.openxmlformats.org/officeDocument/2006/relationships/slide" Target="slide18.xml"/><Relationship Id="rId4" Type="http://schemas.openxmlformats.org/officeDocument/2006/relationships/image" Target="../media/image6.jpeg"/><Relationship Id="rId9" Type="http://schemas.openxmlformats.org/officeDocument/2006/relationships/slide" Target="slide17.xml"/><Relationship Id="rId1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5.jpeg"/><Relationship Id="rId7" Type="http://schemas.openxmlformats.org/officeDocument/2006/relationships/slide" Target="slide1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5.wav"/><Relationship Id="rId7" Type="http://schemas.openxmlformats.org/officeDocument/2006/relationships/slide" Target="slide1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2.pn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" Target="slide14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4" Type="http://schemas.openxmlformats.org/officeDocument/2006/relationships/slide" Target="slide13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3.pn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4.jpeg"/><Relationship Id="rId4" Type="http://schemas.openxmlformats.org/officeDocument/2006/relationships/image" Target="../media/image25.jpeg"/><Relationship Id="rId9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25.jpeg"/><Relationship Id="rId10" Type="http://schemas.openxmlformats.org/officeDocument/2006/relationships/image" Target="../media/image13.jpeg"/><Relationship Id="rId4" Type="http://schemas.openxmlformats.org/officeDocument/2006/relationships/audio" Target="../media/audio5.wav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8.jpe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7.png"/><Relationship Id="rId15" Type="http://schemas.openxmlformats.org/officeDocument/2006/relationships/image" Target="../media/image9.jpeg"/><Relationship Id="rId10" Type="http://schemas.openxmlformats.org/officeDocument/2006/relationships/slide" Target="slide8.xml"/><Relationship Id="rId4" Type="http://schemas.openxmlformats.org/officeDocument/2006/relationships/image" Target="../media/image6.jpeg"/><Relationship Id="rId9" Type="http://schemas.openxmlformats.org/officeDocument/2006/relationships/slide" Target="slide7.xml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3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5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customXml" Target="../ink/ink7.xml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6.xml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9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11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customXml" Target="../ink/ink13.xml"/><Relationship Id="rId4" Type="http://schemas.openxmlformats.org/officeDocument/2006/relationships/audio" Target="../media/audio4.wav"/><Relationship Id="rId9" Type="http://schemas.openxmlformats.org/officeDocument/2006/relationships/image" Target="../media/image620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1589103" y="464003"/>
            <a:ext cx="9357049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6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7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854"/>
          <a:stretch/>
        </p:blipFill>
        <p:spPr>
          <a:xfrm>
            <a:off x="2676201" y="2933461"/>
            <a:ext cx="7182852" cy="3429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67954" y="2131104"/>
            <a:ext cx="3273037" cy="2008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I’m playing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 tennis.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341CE-539C-4AC6-8836-DFA2BE63BBE3}"/>
              </a:ext>
            </a:extLst>
          </p:cNvPr>
          <p:cNvGrpSpPr/>
          <p:nvPr/>
        </p:nvGrpSpPr>
        <p:grpSpPr>
          <a:xfrm>
            <a:off x="9520331" y="4164415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E7AD12D5-04F2-4D21-AC68-E55A6137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F0C9D-BC83-41D2-A4B4-2DB263B630B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6D3E068C-2936-44AF-B5BE-C3DE3E4F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BD5E4C-6559-4D9F-824C-20EB268E8468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3965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b="573"/>
          <a:stretch/>
        </p:blipFill>
        <p:spPr>
          <a:xfrm>
            <a:off x="194812" y="1221481"/>
            <a:ext cx="11802376" cy="4850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Track 84">
            <a:hlinkClick r:id="" action="ppaction://media"/>
            <a:extLst>
              <a:ext uri="{FF2B5EF4-FFF2-40B4-BE49-F238E27FC236}">
                <a16:creationId xmlns:a16="http://schemas.microsoft.com/office/drawing/2014/main" id="{6CE8529F-E52B-587F-E1E5-BE43EA264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72206" y="1310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r="1510"/>
          <a:stretch/>
        </p:blipFill>
        <p:spPr>
          <a:xfrm>
            <a:off x="365760" y="1181204"/>
            <a:ext cx="11251933" cy="476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Track 85">
            <a:hlinkClick r:id="" action="ppaction://media"/>
            <a:extLst>
              <a:ext uri="{FF2B5EF4-FFF2-40B4-BE49-F238E27FC236}">
                <a16:creationId xmlns:a16="http://schemas.microsoft.com/office/drawing/2014/main" id="{41C985DC-D87B-7AA6-6A2C-4DF5D9833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0864" y="1354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3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r="467"/>
          <a:stretch/>
        </p:blipFill>
        <p:spPr>
          <a:xfrm>
            <a:off x="629678" y="1155644"/>
            <a:ext cx="10932643" cy="4836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01B77AB4-B033-4DDE-848F-731EB11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04288E-91BC-4F40-A1A5-53A5C6057959}"/>
              </a:ext>
            </a:extLst>
          </p:cNvPr>
          <p:cNvGrpSpPr/>
          <p:nvPr/>
        </p:nvGrpSpPr>
        <p:grpSpPr>
          <a:xfrm>
            <a:off x="206140" y="176209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Oval 2">
              <a:hlinkClick r:id="rId5" action="ppaction://hlinksldjump"/>
              <a:extLst>
                <a:ext uri="{FF2B5EF4-FFF2-40B4-BE49-F238E27FC236}">
                  <a16:creationId xmlns:a16="http://schemas.microsoft.com/office/drawing/2014/main" id="{45684250-76B2-4562-BDA5-49823DE1DFEB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FD9EDD-5AC5-4C94-A6ED-5DCBF5A7AC9E}"/>
                </a:ext>
              </a:extLst>
            </p:cNvPr>
            <p:cNvSpPr/>
            <p:nvPr/>
          </p:nvSpPr>
          <p:spPr>
            <a:xfrm>
              <a:off x="7356589" y="3855748"/>
              <a:ext cx="1345240" cy="646331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A39228C9-1F7B-4EF0-8DED-3AC4A546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80" name="Dice0">
            <a:extLst>
              <a:ext uri="{FF2B5EF4-FFF2-40B4-BE49-F238E27FC236}">
                <a16:creationId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hlinkClick r:id="rId7" action="ppaction://hlinksldjump"/>
            <a:extLst>
              <a:ext uri="{FF2B5EF4-FFF2-40B4-BE49-F238E27FC236}">
                <a16:creationId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201006" y="4298699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2" name="Rectangle 141">
            <a:hlinkClick r:id="rId8" action="ppaction://hlinksldjump"/>
            <a:extLst>
              <a:ext uri="{FF2B5EF4-FFF2-40B4-BE49-F238E27FC236}">
                <a16:creationId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142375" y="4281447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3" name="Rectangle 142">
            <a:hlinkClick r:id="rId9" action="ppaction://hlinksldjump"/>
            <a:extLst>
              <a:ext uri="{FF2B5EF4-FFF2-40B4-BE49-F238E27FC236}">
                <a16:creationId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5979036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Rectangle 143">
            <a:hlinkClick r:id="rId10" action="ppaction://hlinksldjump"/>
            <a:extLst>
              <a:ext uri="{FF2B5EF4-FFF2-40B4-BE49-F238E27FC236}">
                <a16:creationId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6949546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5" name="Rectangle 144">
            <a:hlinkClick r:id="rId11" action="ppaction://hlinksldjump"/>
            <a:extLst>
              <a:ext uri="{FF2B5EF4-FFF2-40B4-BE49-F238E27FC236}">
                <a16:creationId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216233" y="5196734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6" name="Rectangle 145">
            <a:hlinkClick r:id="rId12" action="ppaction://hlinksldjump"/>
            <a:extLst>
              <a:ext uri="{FF2B5EF4-FFF2-40B4-BE49-F238E27FC236}">
                <a16:creationId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141572" y="5222029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7" name="Rectangle 146">
            <a:hlinkClick r:id="rId13" action="ppaction://hlinksldjump"/>
            <a:extLst>
              <a:ext uri="{FF2B5EF4-FFF2-40B4-BE49-F238E27FC236}">
                <a16:creationId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033857" y="5222029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8" name="Rectangle 147">
            <a:hlinkClick r:id="rId14" action="ppaction://hlinksldjump"/>
            <a:extLst>
              <a:ext uri="{FF2B5EF4-FFF2-40B4-BE49-F238E27FC236}">
                <a16:creationId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6901713" y="5223347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9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FABBC3D-95B8-47CD-92DB-CAB15163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97" y="1683389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2410724" y="315724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9239557" y="641462"/>
            <a:ext cx="301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2" name="Picture 2" descr="Free Vector | Home icon pin deal. isolated on white">
            <a:hlinkClick r:id="rId16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868" y="549031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588854" y="4946331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walking.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87" y="1715644"/>
            <a:ext cx="3906982" cy="3022114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B5FC57A-5C4B-4B85-98CA-79571D2AC5CD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26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F82186F1-2198-4077-B69F-D15702D9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839A9C-B4F7-4CBE-AD9D-2FDBFE865308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rId7" action="ppaction://hlinksldjump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2169" y="820061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06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218125" y="5211192"/>
            <a:ext cx="6350420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playing badminton.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05808C2-EAB4-4346-9375-49ABACCB96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54D858F1-0C20-4C7D-8454-246AF7F75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A53D1-ED30-4D24-8EBA-AAAB01EB3E04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3" name="Picture 2" descr="Happy flower cartoon flower Royalty Free Vector Image">
            <a:hlinkClick r:id="rId7" action="ppaction://hlinksldjump"/>
            <a:extLst>
              <a:ext uri="{FF2B5EF4-FFF2-40B4-BE49-F238E27FC236}">
                <a16:creationId xmlns:a16="http://schemas.microsoft.com/office/drawing/2014/main" id="{FC8A7B70-E71D-4113-8CD9-DACEB04C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38AE3-E58A-4C3E-94D7-AC0D1A269FDE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207" y="2198092"/>
            <a:ext cx="3132558" cy="20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___. 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482921" y="5211192"/>
            <a:ext cx="5863952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playing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basketball.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421" y="1925782"/>
            <a:ext cx="3647792" cy="3005086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059653" cy="109416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E57AC-9D69-4DF0-88BA-D47F0FDB8924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44374D55-50D4-4F18-BAC1-F7BE51E4E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9DE20A-5501-4337-B650-B8414D57E03B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10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94142CE8-F3D9-4013-9A12-D0759179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704494-62C6-41F2-A9D8-F9023BA114F1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100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5436530" y="673083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playing football.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01" y="2271730"/>
            <a:ext cx="3657371" cy="2659138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401AB11-20DD-4EFD-835D-BF37043BB52B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EEDE25E-6DFC-42C0-B77D-963649FE1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323BC4-DF6C-497B-AFC5-DCD710230853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AE38D2CB-0349-4910-9C5B-0C5BD7A1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EB157F-C85D-4812-932E-DA417C98F56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064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playing table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tennis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55" y="2271730"/>
            <a:ext cx="3791781" cy="2466027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98331-12DE-48B1-8A43-9454778C754A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9A50E41-4102-49B2-8197-1D728F1E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ECCE4-E293-49F5-B3ED-3F17CA6E2CDE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1B77232E-90E4-4C91-A1DB-CED4D469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6289A8-6F6F-4ACE-B02D-1150C226F930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906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-19289" y="496742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8064" y="1135297"/>
            <a:ext cx="25619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623248" y="1949889"/>
            <a:ext cx="266451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Look, 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repeat.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025001" y="2674322"/>
            <a:ext cx="28584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Listen, point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say.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465896" y="3428375"/>
            <a:ext cx="2441068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72801" y="3629101"/>
            <a:ext cx="209320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painting.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55" y="1787229"/>
            <a:ext cx="3819490" cy="3143639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41459"/>
            <a:ext cx="4602401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2EB76-5EFF-484B-8769-8ED4046E0C29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386041C-29AC-42FB-ACCA-E9CC8BB6A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E3F5FC-A8A1-4C50-BF08-95FA85F410E1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6B339AD6-705A-4D6F-B19E-2F70F10B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B308CC-64FE-481B-BF9A-08C5FA83408C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0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 ____.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running.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371" y="2066603"/>
            <a:ext cx="3511570" cy="2340461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8A65C-2328-4CCE-884B-B2BB681AE6A0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24BAAAC-6EED-4C95-B058-D5D13FF5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4A270-A5F4-4D2D-99F3-0EC1F72D5F30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8" action="ppaction://hlinksldjump"/>
            <a:extLst>
              <a:ext uri="{FF2B5EF4-FFF2-40B4-BE49-F238E27FC236}">
                <a16:creationId xmlns:a16="http://schemas.microsoft.com/office/drawing/2014/main" id="{0BCEAB66-DC8F-4A38-9F8A-F0080F97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816DCB-01E7-4E9C-999A-C1B26C9C542B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597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She’s ____. 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She’s singing.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E28DF-A820-4962-893E-F2496C54AE6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561" y="2196351"/>
            <a:ext cx="3893128" cy="2606143"/>
          </a:xfrm>
          <a:prstGeom prst="rect">
            <a:avLst/>
          </a:prstGeom>
        </p:spPr>
      </p:pic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547AD34-71AB-4BAE-8579-90E81303F8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A8F0351-58E2-424D-BCBE-4BED8460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9779BA-9FB7-4628-986D-BCF461FB1A59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5303AE32-D750-4CCA-A35F-535282E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0D8FA4-56D2-4635-8C3A-8D5E46BD957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271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D529BDEB-5C04-43E3-B339-676EF780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115467" y="105383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063364" y="3469677"/>
              <a:ext cx="1789080" cy="95410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800" dirty="0"/>
                <a:t>W</a:t>
              </a:r>
              <a:r>
                <a:rPr lang="en-US" sz="2800" dirty="0"/>
                <a:t>arm-up </a:t>
              </a:r>
            </a:p>
            <a:p>
              <a:pPr algn="ctr"/>
              <a:r>
                <a:rPr lang="en-US" sz="2800" dirty="0"/>
                <a:t>and review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0F70F1-DD19-4821-BB26-0E6D8CBA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7" name="Dice0">
            <a:extLst>
              <a:ext uri="{FF2B5EF4-FFF2-40B4-BE49-F238E27FC236}">
                <a16:creationId xmlns:a16="http://schemas.microsoft.com/office/drawing/2014/main" id="{6E4D5A31-A4FF-42BF-9BFA-65EEB446A92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8" name="Dice1">
            <a:extLst>
              <a:ext uri="{FF2B5EF4-FFF2-40B4-BE49-F238E27FC236}">
                <a16:creationId xmlns:a16="http://schemas.microsoft.com/office/drawing/2014/main" id="{EB10295D-C0E1-4809-AB76-386AB2EA5E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9" name="Dice2">
            <a:extLst>
              <a:ext uri="{FF2B5EF4-FFF2-40B4-BE49-F238E27FC236}">
                <a16:creationId xmlns:a16="http://schemas.microsoft.com/office/drawing/2014/main" id="{E60207A8-FB62-45FD-810F-DCE555DD87D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10" name="Dice3">
            <a:extLst>
              <a:ext uri="{FF2B5EF4-FFF2-40B4-BE49-F238E27FC236}">
                <a16:creationId xmlns:a16="http://schemas.microsoft.com/office/drawing/2014/main" id="{E5EDFD88-7985-4AB9-9488-D0DB628394F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11" name="Dice4">
            <a:extLst>
              <a:ext uri="{FF2B5EF4-FFF2-40B4-BE49-F238E27FC236}">
                <a16:creationId xmlns:a16="http://schemas.microsoft.com/office/drawing/2014/main" id="{BE94F507-195D-40B2-BEF4-1B778184DCF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12" name="Dice5">
            <a:extLst>
              <a:ext uri="{FF2B5EF4-FFF2-40B4-BE49-F238E27FC236}">
                <a16:creationId xmlns:a16="http://schemas.microsoft.com/office/drawing/2014/main" id="{2695164C-D28B-4853-AE04-984E9394C18E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13" name="Dice6">
            <a:extLst>
              <a:ext uri="{FF2B5EF4-FFF2-40B4-BE49-F238E27FC236}">
                <a16:creationId xmlns:a16="http://schemas.microsoft.com/office/drawing/2014/main" id="{9367BDEC-B484-4F49-8024-B01F3E0AAB7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14" name="Dice7">
            <a:extLst>
              <a:ext uri="{FF2B5EF4-FFF2-40B4-BE49-F238E27FC236}">
                <a16:creationId xmlns:a16="http://schemas.microsoft.com/office/drawing/2014/main" id="{4A2F9EAB-1227-4B6C-8B46-238B936A1599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15" name="Dice8">
            <a:extLst>
              <a:ext uri="{FF2B5EF4-FFF2-40B4-BE49-F238E27FC236}">
                <a16:creationId xmlns:a16="http://schemas.microsoft.com/office/drawing/2014/main" id="{EA4BB427-9FA0-4862-AD2A-FA999166EA5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16" name="Dice9">
            <a:extLst>
              <a:ext uri="{FF2B5EF4-FFF2-40B4-BE49-F238E27FC236}">
                <a16:creationId xmlns:a16="http://schemas.microsoft.com/office/drawing/2014/main" id="{B960BB09-45B8-4F80-80A4-BC7C2C18C9A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7" name="Dice0">
            <a:extLst>
              <a:ext uri="{FF2B5EF4-FFF2-40B4-BE49-F238E27FC236}">
                <a16:creationId xmlns:a16="http://schemas.microsoft.com/office/drawing/2014/main" id="{98E4BBF4-5345-4CC5-B8FC-D2A81B04057B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18" name="Dice1">
            <a:extLst>
              <a:ext uri="{FF2B5EF4-FFF2-40B4-BE49-F238E27FC236}">
                <a16:creationId xmlns:a16="http://schemas.microsoft.com/office/drawing/2014/main" id="{B471D848-AE5B-4F06-AD43-FC9023F3A00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19" name="Dice2">
            <a:extLst>
              <a:ext uri="{FF2B5EF4-FFF2-40B4-BE49-F238E27FC236}">
                <a16:creationId xmlns:a16="http://schemas.microsoft.com/office/drawing/2014/main" id="{06D9311F-2A8B-4DD5-84F6-FE3295C604E5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20" name="Dice3">
            <a:extLst>
              <a:ext uri="{FF2B5EF4-FFF2-40B4-BE49-F238E27FC236}">
                <a16:creationId xmlns:a16="http://schemas.microsoft.com/office/drawing/2014/main" id="{0BADC62E-35D3-46F8-AE82-BE2934B7BB9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21" name="Dice4">
            <a:extLst>
              <a:ext uri="{FF2B5EF4-FFF2-40B4-BE49-F238E27FC236}">
                <a16:creationId xmlns:a16="http://schemas.microsoft.com/office/drawing/2014/main" id="{BA862077-9E26-4197-8C9C-87C6DE9722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22" name="Dice5">
            <a:extLst>
              <a:ext uri="{FF2B5EF4-FFF2-40B4-BE49-F238E27FC236}">
                <a16:creationId xmlns:a16="http://schemas.microsoft.com/office/drawing/2014/main" id="{F08DAA8F-2F43-447C-8CA0-1D40D79D62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23" name="Dice6">
            <a:extLst>
              <a:ext uri="{FF2B5EF4-FFF2-40B4-BE49-F238E27FC236}">
                <a16:creationId xmlns:a16="http://schemas.microsoft.com/office/drawing/2014/main" id="{8D1BC6DF-3349-425F-8F83-8FD91A0605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24" name="Dice7">
            <a:extLst>
              <a:ext uri="{FF2B5EF4-FFF2-40B4-BE49-F238E27FC236}">
                <a16:creationId xmlns:a16="http://schemas.microsoft.com/office/drawing/2014/main" id="{3D780FEF-995F-4C4B-AD6A-9DD608ED8AE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25" name="Dice8">
            <a:extLst>
              <a:ext uri="{FF2B5EF4-FFF2-40B4-BE49-F238E27FC236}">
                <a16:creationId xmlns:a16="http://schemas.microsoft.com/office/drawing/2014/main" id="{85D3F397-9604-44DD-A50E-35C9E500210A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26" name="Dice9">
            <a:extLst>
              <a:ext uri="{FF2B5EF4-FFF2-40B4-BE49-F238E27FC236}">
                <a16:creationId xmlns:a16="http://schemas.microsoft.com/office/drawing/2014/main" id="{F7E2BDAA-AA2A-4AF8-A50C-2C5514A013CF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27" name="Dice0">
            <a:extLst>
              <a:ext uri="{FF2B5EF4-FFF2-40B4-BE49-F238E27FC236}">
                <a16:creationId xmlns:a16="http://schemas.microsoft.com/office/drawing/2014/main" id="{7D647BE8-27AC-4E65-8641-4F1863B63B01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28" name="Dice1">
            <a:extLst>
              <a:ext uri="{FF2B5EF4-FFF2-40B4-BE49-F238E27FC236}">
                <a16:creationId xmlns:a16="http://schemas.microsoft.com/office/drawing/2014/main" id="{E91E2E96-9EA1-4065-8653-EA432EC68F7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29" name="Dice2">
            <a:extLst>
              <a:ext uri="{FF2B5EF4-FFF2-40B4-BE49-F238E27FC236}">
                <a16:creationId xmlns:a16="http://schemas.microsoft.com/office/drawing/2014/main" id="{B3840581-8BB8-46F7-A38C-DC70203A011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30" name="Dice3">
            <a:extLst>
              <a:ext uri="{FF2B5EF4-FFF2-40B4-BE49-F238E27FC236}">
                <a16:creationId xmlns:a16="http://schemas.microsoft.com/office/drawing/2014/main" id="{577E29C6-4CF0-4F1B-B542-9EF36DE6F63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31" name="Dice4">
            <a:extLst>
              <a:ext uri="{FF2B5EF4-FFF2-40B4-BE49-F238E27FC236}">
                <a16:creationId xmlns:a16="http://schemas.microsoft.com/office/drawing/2014/main" id="{0F64F328-6ECA-4652-BD00-2E42F0174FE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32" name="Dice5">
            <a:extLst>
              <a:ext uri="{FF2B5EF4-FFF2-40B4-BE49-F238E27FC236}">
                <a16:creationId xmlns:a16="http://schemas.microsoft.com/office/drawing/2014/main" id="{F3A8C48F-9622-42BC-85A7-08D6C738196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33" name="Dice6">
            <a:extLst>
              <a:ext uri="{FF2B5EF4-FFF2-40B4-BE49-F238E27FC236}">
                <a16:creationId xmlns:a16="http://schemas.microsoft.com/office/drawing/2014/main" id="{4F2B6749-F281-4084-BBC4-BBD1CBF0E42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34" name="Dice7">
            <a:extLst>
              <a:ext uri="{FF2B5EF4-FFF2-40B4-BE49-F238E27FC236}">
                <a16:creationId xmlns:a16="http://schemas.microsoft.com/office/drawing/2014/main" id="{B7B43264-50B2-4620-8EFC-A1F16436D46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35" name="Dice8">
            <a:extLst>
              <a:ext uri="{FF2B5EF4-FFF2-40B4-BE49-F238E27FC236}">
                <a16:creationId xmlns:a16="http://schemas.microsoft.com/office/drawing/2014/main" id="{CA052297-6EB9-4C77-B9AA-95C04C71BB8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36" name="Dice9">
            <a:extLst>
              <a:ext uri="{FF2B5EF4-FFF2-40B4-BE49-F238E27FC236}">
                <a16:creationId xmlns:a16="http://schemas.microsoft.com/office/drawing/2014/main" id="{0A147DCB-208A-4C03-890C-6F22C3DA9FB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37" name="Dice0">
            <a:extLst>
              <a:ext uri="{FF2B5EF4-FFF2-40B4-BE49-F238E27FC236}">
                <a16:creationId xmlns:a16="http://schemas.microsoft.com/office/drawing/2014/main" id="{FD6A41C0-9B80-4D5F-9C8E-2D9062620B4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38" name="Dice1">
            <a:extLst>
              <a:ext uri="{FF2B5EF4-FFF2-40B4-BE49-F238E27FC236}">
                <a16:creationId xmlns:a16="http://schemas.microsoft.com/office/drawing/2014/main" id="{CCF0A0FC-321B-45A5-9025-8D7C4043C87A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39" name="Dice2">
            <a:extLst>
              <a:ext uri="{FF2B5EF4-FFF2-40B4-BE49-F238E27FC236}">
                <a16:creationId xmlns:a16="http://schemas.microsoft.com/office/drawing/2014/main" id="{41B462CC-C980-4D7B-80E9-95E71AFC1BF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40" name="Dice3">
            <a:extLst>
              <a:ext uri="{FF2B5EF4-FFF2-40B4-BE49-F238E27FC236}">
                <a16:creationId xmlns:a16="http://schemas.microsoft.com/office/drawing/2014/main" id="{61B8F02D-0CAE-4BFE-A946-687385939D7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41" name="Dice4">
            <a:extLst>
              <a:ext uri="{FF2B5EF4-FFF2-40B4-BE49-F238E27FC236}">
                <a16:creationId xmlns:a16="http://schemas.microsoft.com/office/drawing/2014/main" id="{048E6287-C53C-4CEE-A91A-E008F015FE10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42" name="Dice5">
            <a:extLst>
              <a:ext uri="{FF2B5EF4-FFF2-40B4-BE49-F238E27FC236}">
                <a16:creationId xmlns:a16="http://schemas.microsoft.com/office/drawing/2014/main" id="{55E3CFF8-75D8-4DD1-85D6-6C3224582A1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43" name="Dice6">
            <a:extLst>
              <a:ext uri="{FF2B5EF4-FFF2-40B4-BE49-F238E27FC236}">
                <a16:creationId xmlns:a16="http://schemas.microsoft.com/office/drawing/2014/main" id="{513EB953-996E-476F-AD15-A752FE2B12C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44" name="Dice7">
            <a:extLst>
              <a:ext uri="{FF2B5EF4-FFF2-40B4-BE49-F238E27FC236}">
                <a16:creationId xmlns:a16="http://schemas.microsoft.com/office/drawing/2014/main" id="{0C14156D-2B3A-4674-B0D2-264710F83D25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45" name="Dice8">
            <a:extLst>
              <a:ext uri="{FF2B5EF4-FFF2-40B4-BE49-F238E27FC236}">
                <a16:creationId xmlns:a16="http://schemas.microsoft.com/office/drawing/2014/main" id="{66356F1F-3CB8-47BD-A864-1B208ACF7EDE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46" name="Dice9">
            <a:extLst>
              <a:ext uri="{FF2B5EF4-FFF2-40B4-BE49-F238E27FC236}">
                <a16:creationId xmlns:a16="http://schemas.microsoft.com/office/drawing/2014/main" id="{EDF0D810-719C-4A49-AE4F-0CE18E70750F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47" name="Dice0">
            <a:extLst>
              <a:ext uri="{FF2B5EF4-FFF2-40B4-BE49-F238E27FC236}">
                <a16:creationId xmlns:a16="http://schemas.microsoft.com/office/drawing/2014/main" id="{B6E8BF2E-A7F8-4182-BE09-7A4F5B91353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48" name="Dice1">
            <a:extLst>
              <a:ext uri="{FF2B5EF4-FFF2-40B4-BE49-F238E27FC236}">
                <a16:creationId xmlns:a16="http://schemas.microsoft.com/office/drawing/2014/main" id="{3450AE70-CB1F-406A-9A2C-5EB7BF946B14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49" name="Dice2">
            <a:extLst>
              <a:ext uri="{FF2B5EF4-FFF2-40B4-BE49-F238E27FC236}">
                <a16:creationId xmlns:a16="http://schemas.microsoft.com/office/drawing/2014/main" id="{C44775B8-2773-45BC-9DF9-124A872F9DB0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0" name="Dice3">
            <a:extLst>
              <a:ext uri="{FF2B5EF4-FFF2-40B4-BE49-F238E27FC236}">
                <a16:creationId xmlns:a16="http://schemas.microsoft.com/office/drawing/2014/main" id="{1A437B96-7F43-4275-A754-9BE67BA4FBCE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1" name="Dice4">
            <a:extLst>
              <a:ext uri="{FF2B5EF4-FFF2-40B4-BE49-F238E27FC236}">
                <a16:creationId xmlns:a16="http://schemas.microsoft.com/office/drawing/2014/main" id="{198105C3-4839-4062-98F6-BEA9A00FC211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2" name="Dice5">
            <a:extLst>
              <a:ext uri="{FF2B5EF4-FFF2-40B4-BE49-F238E27FC236}">
                <a16:creationId xmlns:a16="http://schemas.microsoft.com/office/drawing/2014/main" id="{30464534-01CA-4C9E-A62E-4820499A223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3" name="Dice6">
            <a:extLst>
              <a:ext uri="{FF2B5EF4-FFF2-40B4-BE49-F238E27FC236}">
                <a16:creationId xmlns:a16="http://schemas.microsoft.com/office/drawing/2014/main" id="{CEBF5264-F7E7-4E56-8708-AAB67059D7F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4" name="Dice7">
            <a:extLst>
              <a:ext uri="{FF2B5EF4-FFF2-40B4-BE49-F238E27FC236}">
                <a16:creationId xmlns:a16="http://schemas.microsoft.com/office/drawing/2014/main" id="{3A3E7575-F5FB-4A39-B668-415DCDFA370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55" name="Dice8">
            <a:extLst>
              <a:ext uri="{FF2B5EF4-FFF2-40B4-BE49-F238E27FC236}">
                <a16:creationId xmlns:a16="http://schemas.microsoft.com/office/drawing/2014/main" id="{E618F523-D832-4320-BBA4-F50AA9F7661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56" name="Dice9">
            <a:extLst>
              <a:ext uri="{FF2B5EF4-FFF2-40B4-BE49-F238E27FC236}">
                <a16:creationId xmlns:a16="http://schemas.microsoft.com/office/drawing/2014/main" id="{1E5A434F-0146-4F33-98BB-9924E938F9B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57" name="Dice0">
            <a:extLst>
              <a:ext uri="{FF2B5EF4-FFF2-40B4-BE49-F238E27FC236}">
                <a16:creationId xmlns:a16="http://schemas.microsoft.com/office/drawing/2014/main" id="{1364FF6B-5273-4A03-A775-8DC5CDE3E0F0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8" name="Dice1">
            <a:extLst>
              <a:ext uri="{FF2B5EF4-FFF2-40B4-BE49-F238E27FC236}">
                <a16:creationId xmlns:a16="http://schemas.microsoft.com/office/drawing/2014/main" id="{BAD0BFE6-5F5C-4C28-BEE1-41542DC4E1E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9" name="Dice2">
            <a:extLst>
              <a:ext uri="{FF2B5EF4-FFF2-40B4-BE49-F238E27FC236}">
                <a16:creationId xmlns:a16="http://schemas.microsoft.com/office/drawing/2014/main" id="{D7136194-C13F-44A3-81A1-F8558EE0FF58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0" name="Dice3">
            <a:extLst>
              <a:ext uri="{FF2B5EF4-FFF2-40B4-BE49-F238E27FC236}">
                <a16:creationId xmlns:a16="http://schemas.microsoft.com/office/drawing/2014/main" id="{B1E68682-5293-49E5-903F-3F19AB1B020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1" name="Dice4">
            <a:extLst>
              <a:ext uri="{FF2B5EF4-FFF2-40B4-BE49-F238E27FC236}">
                <a16:creationId xmlns:a16="http://schemas.microsoft.com/office/drawing/2014/main" id="{BC7F2F29-4ECD-45CB-8661-666C4B62342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2" name="Dice5">
            <a:extLst>
              <a:ext uri="{FF2B5EF4-FFF2-40B4-BE49-F238E27FC236}">
                <a16:creationId xmlns:a16="http://schemas.microsoft.com/office/drawing/2014/main" id="{017335AD-A087-46BD-9B52-A681327E31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3" name="Dice6">
            <a:extLst>
              <a:ext uri="{FF2B5EF4-FFF2-40B4-BE49-F238E27FC236}">
                <a16:creationId xmlns:a16="http://schemas.microsoft.com/office/drawing/2014/main" id="{533BFB27-4599-4AC7-B9F2-766EC0E7DD44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4" name="Dice7">
            <a:extLst>
              <a:ext uri="{FF2B5EF4-FFF2-40B4-BE49-F238E27FC236}">
                <a16:creationId xmlns:a16="http://schemas.microsoft.com/office/drawing/2014/main" id="{BEE83631-1E9C-4529-99A2-C9289F7C1257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5" name="Dice8">
            <a:extLst>
              <a:ext uri="{FF2B5EF4-FFF2-40B4-BE49-F238E27FC236}">
                <a16:creationId xmlns:a16="http://schemas.microsoft.com/office/drawing/2014/main" id="{2E424DDA-5F5F-4D06-A477-DAE396A5205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6" name="Dice9">
            <a:extLst>
              <a:ext uri="{FF2B5EF4-FFF2-40B4-BE49-F238E27FC236}">
                <a16:creationId xmlns:a16="http://schemas.microsoft.com/office/drawing/2014/main" id="{559BB734-910F-46CD-8400-E265B5FB2E93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7E8485-4C99-46FC-89C7-905960C19114}"/>
              </a:ext>
            </a:extLst>
          </p:cNvPr>
          <p:cNvSpPr/>
          <p:nvPr/>
        </p:nvSpPr>
        <p:spPr>
          <a:xfrm>
            <a:off x="2468698" y="2113681"/>
            <a:ext cx="1869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EB612CC3-AA13-48A4-BA16-026414F8E7ED}"/>
              </a:ext>
            </a:extLst>
          </p:cNvPr>
          <p:cNvSpPr/>
          <p:nvPr/>
        </p:nvSpPr>
        <p:spPr>
          <a:xfrm>
            <a:off x="4201006" y="4298699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6" name="Rectangle 75">
            <a:hlinkClick r:id="rId7" action="ppaction://hlinksldjump"/>
            <a:extLst>
              <a:ext uri="{FF2B5EF4-FFF2-40B4-BE49-F238E27FC236}">
                <a16:creationId xmlns:a16="http://schemas.microsoft.com/office/drawing/2014/main" id="{203C2CA3-7666-4ABB-87F4-5A15ECE91654}"/>
              </a:ext>
            </a:extLst>
          </p:cNvPr>
          <p:cNvSpPr/>
          <p:nvPr/>
        </p:nvSpPr>
        <p:spPr>
          <a:xfrm>
            <a:off x="5142374" y="4281447"/>
            <a:ext cx="7489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" name="Rectangle 76">
            <a:hlinkClick r:id="rId8" action="ppaction://hlinksldjump"/>
            <a:extLst>
              <a:ext uri="{FF2B5EF4-FFF2-40B4-BE49-F238E27FC236}">
                <a16:creationId xmlns:a16="http://schemas.microsoft.com/office/drawing/2014/main" id="{18EB4357-1D20-4280-9B23-C3662BA5759E}"/>
              </a:ext>
            </a:extLst>
          </p:cNvPr>
          <p:cNvSpPr/>
          <p:nvPr/>
        </p:nvSpPr>
        <p:spPr>
          <a:xfrm>
            <a:off x="5979037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8" name="Rectangle 77">
            <a:hlinkClick r:id="rId9" action="ppaction://hlinksldjump"/>
            <a:extLst>
              <a:ext uri="{FF2B5EF4-FFF2-40B4-BE49-F238E27FC236}">
                <a16:creationId xmlns:a16="http://schemas.microsoft.com/office/drawing/2014/main" id="{3EDD79B9-E9D7-41EA-930F-A8B2CEE99143}"/>
              </a:ext>
            </a:extLst>
          </p:cNvPr>
          <p:cNvSpPr/>
          <p:nvPr/>
        </p:nvSpPr>
        <p:spPr>
          <a:xfrm>
            <a:off x="6949545" y="4273404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" name="Rectangle 78">
            <a:hlinkClick r:id="rId9" action="ppaction://hlinksldjump"/>
            <a:extLst>
              <a:ext uri="{FF2B5EF4-FFF2-40B4-BE49-F238E27FC236}">
                <a16:creationId xmlns:a16="http://schemas.microsoft.com/office/drawing/2014/main" id="{0B40CDD3-EA4C-47AB-B5FD-9A9137A1F1D8}"/>
              </a:ext>
            </a:extLst>
          </p:cNvPr>
          <p:cNvSpPr/>
          <p:nvPr/>
        </p:nvSpPr>
        <p:spPr>
          <a:xfrm>
            <a:off x="4216234" y="5196734"/>
            <a:ext cx="7489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0" name="Rectangle 79">
            <a:hlinkClick r:id="rId10" action="ppaction://hlinksldjump"/>
            <a:extLst>
              <a:ext uri="{FF2B5EF4-FFF2-40B4-BE49-F238E27FC236}">
                <a16:creationId xmlns:a16="http://schemas.microsoft.com/office/drawing/2014/main" id="{4204298C-B573-45D6-8444-B717F8B911AB}"/>
              </a:ext>
            </a:extLst>
          </p:cNvPr>
          <p:cNvSpPr/>
          <p:nvPr/>
        </p:nvSpPr>
        <p:spPr>
          <a:xfrm>
            <a:off x="5141573" y="5222029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1" name="Rectangle 80">
            <a:hlinkClick r:id="rId11" action="ppaction://hlinksldjump"/>
            <a:extLst>
              <a:ext uri="{FF2B5EF4-FFF2-40B4-BE49-F238E27FC236}">
                <a16:creationId xmlns:a16="http://schemas.microsoft.com/office/drawing/2014/main" id="{883FBA0C-EA5A-41C8-8DEE-6A99BF20ADF1}"/>
              </a:ext>
            </a:extLst>
          </p:cNvPr>
          <p:cNvSpPr/>
          <p:nvPr/>
        </p:nvSpPr>
        <p:spPr>
          <a:xfrm>
            <a:off x="6033857" y="5222029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>
            <a:hlinkClick r:id="rId12" action="ppaction://hlinksldjump"/>
            <a:extLst>
              <a:ext uri="{FF2B5EF4-FFF2-40B4-BE49-F238E27FC236}">
                <a16:creationId xmlns:a16="http://schemas.microsoft.com/office/drawing/2014/main" id="{6E763A67-2685-4BD1-B80B-96A6092E749D}"/>
              </a:ext>
            </a:extLst>
          </p:cNvPr>
          <p:cNvSpPr/>
          <p:nvPr/>
        </p:nvSpPr>
        <p:spPr>
          <a:xfrm>
            <a:off x="6901713" y="5223347"/>
            <a:ext cx="8435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83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DF9F9A72-AAFB-416D-964A-E5707280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0" y="90226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FC264D7-85D1-46D5-9331-117A20CA7576}"/>
              </a:ext>
            </a:extLst>
          </p:cNvPr>
          <p:cNvSpPr/>
          <p:nvPr/>
        </p:nvSpPr>
        <p:spPr>
          <a:xfrm>
            <a:off x="2621197" y="3206190"/>
            <a:ext cx="1694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5" name="Picture 2" descr="Free Vector | Home icon pin deal. isolated on white">
            <a:hlinkClick r:id="rId14" action="ppaction://hlinksldjump"/>
            <a:extLst>
              <a:ext uri="{FF2B5EF4-FFF2-40B4-BE49-F238E27FC236}">
                <a16:creationId xmlns:a16="http://schemas.microsoft.com/office/drawing/2014/main" id="{E8F02BF3-0E6C-41B1-895E-18958D80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43289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0" fill="hold">
                      <p:stCondLst>
                        <p:cond delay="0"/>
                      </p:stCondLst>
                      <p:childTnLst>
                        <p:par>
                          <p:cTn id="671" fill="hold">
                            <p:stCondLst>
                              <p:cond delay="0"/>
                            </p:stCondLst>
                            <p:childTnLst>
                              <p:par>
                                <p:cTn id="6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2" grpId="0"/>
      <p:bldP spid="2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9356" y="1801775"/>
            <a:ext cx="3363785" cy="2548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listening to music.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0000"/>
                </a:solidFill>
                <a:latin typeface="ChronicaPro-Regular"/>
              </a:rPr>
              <a:t>I’m reading </a:t>
            </a:r>
            <a:br>
              <a:rPr lang="en-US" sz="4000" dirty="0">
                <a:solidFill>
                  <a:srgbClr val="000000"/>
                </a:solidFill>
                <a:latin typeface="ChronicaPro-Regular"/>
              </a:rPr>
            </a:br>
            <a:r>
              <a:rPr lang="en-US" sz="4000" dirty="0">
                <a:solidFill>
                  <a:srgbClr val="000000"/>
                </a:solidFill>
                <a:latin typeface="ChronicaPro-Regular"/>
              </a:rPr>
              <a:t>a book.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watching TV.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1255306" y="404859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C89C2D-2E02-426B-8C30-866EBACAC904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026" name="Picture 2" descr="Happy flower cartoon flower Royalty Free Vector Image">
              <a:hlinkClick r:id="rId13" action="ppaction://hlinksldjump"/>
              <a:extLst>
                <a:ext uri="{FF2B5EF4-FFF2-40B4-BE49-F238E27FC236}">
                  <a16:creationId xmlns:a16="http://schemas.microsoft.com/office/drawing/2014/main" id="{52C2E0D9-DACA-44E1-A3AD-5FD3F73C2A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45ABA2-4032-4116-A365-BD085C8DFCF5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7946" y="1751348"/>
            <a:ext cx="2911838" cy="258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basketball.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football.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13565B-1637-455E-93C2-4F6859EA2465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3419A7-EA8D-4F93-9157-F7DDB9E00F30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2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C05A672D-06C1-47A5-9BB2-C48E9CA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131D90-EA46-4DB1-AA05-10FD82BD3A1E}"/>
              </a:ext>
            </a:extLst>
          </p:cNvPr>
          <p:cNvSpPr/>
          <p:nvPr/>
        </p:nvSpPr>
        <p:spPr>
          <a:xfrm>
            <a:off x="232168" y="503065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62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77548" y="1953489"/>
            <a:ext cx="2718452" cy="2232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basketball.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82C078-75E1-4638-A213-0109BC44E2A4}"/>
              </a:ext>
            </a:extLst>
          </p:cNvPr>
          <p:cNvGrpSpPr/>
          <p:nvPr/>
        </p:nvGrpSpPr>
        <p:grpSpPr>
          <a:xfrm>
            <a:off x="9634693" y="4059893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FD848376-2BAE-49C6-B676-A60F56C3C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91557A-5D16-443C-A7E8-D35146A2F625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DFE20C6D-3964-4AD7-85F0-0AC0B3353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73746F-0DC0-4ECD-8DB5-69B7C5EF2078}"/>
              </a:ext>
            </a:extLst>
          </p:cNvPr>
          <p:cNvSpPr/>
          <p:nvPr/>
        </p:nvSpPr>
        <p:spPr>
          <a:xfrm>
            <a:off x="232168" y="503065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187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 b="8077"/>
          <a:stretch/>
        </p:blipFill>
        <p:spPr>
          <a:xfrm flipH="1">
            <a:off x="2990518" y="1631576"/>
            <a:ext cx="2840673" cy="2800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076254" y="5057759"/>
            <a:ext cx="4039491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reading a book.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listening to music.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</a:rPr>
              <a:t>I’m watching TV.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AF960-F12E-419B-A991-8463D43937CC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1443D841-874D-4F2E-AD0F-E7A365570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A6904B-0BFC-48B6-97F7-4C905CD33DC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50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19CF6D65-C6BF-4CF6-8AEF-6D04062D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9C8A87-F71B-4120-A4D9-744D99CB5F14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658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" b="980"/>
          <a:stretch/>
        </p:blipFill>
        <p:spPr>
          <a:xfrm flipH="1">
            <a:off x="2859357" y="1715644"/>
            <a:ext cx="3212924" cy="2594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</a:rPr>
              <a:t>I’m watching TV.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reading a book.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listening to music.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5A3214-C5C7-43A0-B547-6562926E6742}"/>
              </a:ext>
            </a:extLst>
          </p:cNvPr>
          <p:cNvGrpSpPr/>
          <p:nvPr/>
        </p:nvGrpSpPr>
        <p:grpSpPr>
          <a:xfrm>
            <a:off x="9623854" y="422918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44209BE-C40D-4D64-BF61-F53B5F211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B9D647-A1DA-4A81-8D74-283DAD52E51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F6BB80C3-E99E-43A7-B768-FA8CA496E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95410F-FED5-4452-9D1B-222E2B9326F9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01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41964" y="1806606"/>
            <a:ext cx="2956366" cy="224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you doing?</a:t>
            </a:r>
            <a:endParaRPr lang="en-U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football.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I’m playing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568F765-EB15-4059-96B5-B86DAFC561B4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B1E6FF7-2127-4FF5-A5C9-17C39FCE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0389A1-7D89-4B38-B07B-26C782B4AE28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3" action="ppaction://hlinksldjump"/>
            <a:extLst>
              <a:ext uri="{FF2B5EF4-FFF2-40B4-BE49-F238E27FC236}">
                <a16:creationId xmlns:a16="http://schemas.microsoft.com/office/drawing/2014/main" id="{27011DF2-08FC-42E3-856C-7A4046F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2B25AB1-61FA-42EC-9360-9B8D3D7C85CA}"/>
              </a:ext>
            </a:extLst>
          </p:cNvPr>
          <p:cNvSpPr/>
          <p:nvPr/>
        </p:nvSpPr>
        <p:spPr>
          <a:xfrm>
            <a:off x="232169" y="820061"/>
            <a:ext cx="8082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7504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518</Words>
  <Application>Microsoft Office PowerPoint</Application>
  <PresentationFormat>Widescreen</PresentationFormat>
  <Paragraphs>248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215000E</vt:lpstr>
      <vt:lpstr>Amasis MT Pro Black</vt:lpstr>
      <vt:lpstr>Arial</vt:lpstr>
      <vt:lpstr>Calibri</vt:lpstr>
      <vt:lpstr>Calibri Light</vt:lpstr>
      <vt:lpstr>ChronicaPro-Regular</vt:lpstr>
      <vt:lpstr>Comic Sans MS</vt:lpstr>
      <vt:lpstr>Sport Day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67</cp:revision>
  <dcterms:created xsi:type="dcterms:W3CDTF">2022-01-25T11:05:41Z</dcterms:created>
  <dcterms:modified xsi:type="dcterms:W3CDTF">2025-05-05T02:36:47Z</dcterms:modified>
</cp:coreProperties>
</file>