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media/audio2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6" r:id="rId3"/>
    <p:sldMasterId id="2147483714" r:id="rId4"/>
  </p:sldMasterIdLst>
  <p:notesMasterIdLst>
    <p:notesMasterId r:id="rId30"/>
  </p:notesMasterIdLst>
  <p:sldIdLst>
    <p:sldId id="410" r:id="rId5"/>
    <p:sldId id="257" r:id="rId6"/>
    <p:sldId id="419" r:id="rId7"/>
    <p:sldId id="420" r:id="rId8"/>
    <p:sldId id="421" r:id="rId9"/>
    <p:sldId id="422" r:id="rId10"/>
    <p:sldId id="423" r:id="rId11"/>
    <p:sldId id="424" r:id="rId12"/>
    <p:sldId id="425" r:id="rId13"/>
    <p:sldId id="426" r:id="rId14"/>
    <p:sldId id="427" r:id="rId15"/>
    <p:sldId id="329" r:id="rId16"/>
    <p:sldId id="469" r:id="rId17"/>
    <p:sldId id="470" r:id="rId18"/>
    <p:sldId id="428" r:id="rId19"/>
    <p:sldId id="332" r:id="rId20"/>
    <p:sldId id="430" r:id="rId21"/>
    <p:sldId id="438" r:id="rId22"/>
    <p:sldId id="439" r:id="rId23"/>
    <p:sldId id="431" r:id="rId24"/>
    <p:sldId id="440" r:id="rId25"/>
    <p:sldId id="435" r:id="rId26"/>
    <p:sldId id="441" r:id="rId27"/>
    <p:sldId id="436" r:id="rId28"/>
    <p:sldId id="32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4EE4"/>
    <a:srgbClr val="0000CC"/>
    <a:srgbClr val="F907D6"/>
    <a:srgbClr val="EA16CC"/>
    <a:srgbClr val="483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559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31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03219D-D4C1-4B82-AD14-ECD1A39E1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793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24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56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3 teams.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team takes turns picking a square.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will get points for each correct question.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297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837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797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703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40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34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928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895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35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997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567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8322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047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812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1425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279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820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2546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956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2346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3775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7145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391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2392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4005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006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6506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9814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926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65193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658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8685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1424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5075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4851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374200" y="1773000"/>
            <a:ext cx="7443600" cy="31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8666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96000" y="4956967"/>
            <a:ext cx="6000000" cy="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406118" y="907774"/>
            <a:ext cx="1224895" cy="889668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84917" y="2882605"/>
            <a:ext cx="1623311" cy="1283228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5199638" y="569431"/>
            <a:ext cx="2202244" cy="959963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9668549" y="4956980"/>
            <a:ext cx="1354408" cy="1926185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1173388" y="4865247"/>
            <a:ext cx="1430945" cy="241116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10043124" y="1685861"/>
            <a:ext cx="3367777" cy="2147740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40636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43710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ubTitle" idx="1"/>
          </p:nvPr>
        </p:nvSpPr>
        <p:spPr>
          <a:xfrm>
            <a:off x="4256600" y="4285284"/>
            <a:ext cx="36788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676600" y="16269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85" name="Google Shape;85;p3"/>
          <p:cNvGrpSpPr/>
          <p:nvPr/>
        </p:nvGrpSpPr>
        <p:grpSpPr>
          <a:xfrm>
            <a:off x="653602" y="2721609"/>
            <a:ext cx="2716935" cy="2147739"/>
            <a:chOff x="855987" y="2204128"/>
            <a:chExt cx="1217483" cy="962421"/>
          </a:xfrm>
        </p:grpSpPr>
        <p:grpSp>
          <p:nvGrpSpPr>
            <p:cNvPr id="86" name="Google Shape;86;p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3" name="Google Shape;93;p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8158257" y="286243"/>
            <a:ext cx="3367777" cy="2147740"/>
            <a:chOff x="7239867" y="1514545"/>
            <a:chExt cx="2525833" cy="1610805"/>
          </a:xfrm>
        </p:grpSpPr>
        <p:grpSp>
          <p:nvGrpSpPr>
            <p:cNvPr id="95" name="Google Shape;95;p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6" name="Google Shape;96;p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7" name="Google Shape;97;p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3" name="Google Shape;103;p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5" name="Google Shape;105;p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/>
          <p:nvPr/>
        </p:nvSpPr>
        <p:spPr>
          <a:xfrm>
            <a:off x="946703" y="6039035"/>
            <a:ext cx="3678807" cy="846399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155047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1005100" y="1446433"/>
            <a:ext cx="10120400" cy="46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4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10458773" y="302305"/>
            <a:ext cx="1831183" cy="1662655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122343" y="5276980"/>
            <a:ext cx="944459" cy="1638049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11214428" y="5965307"/>
            <a:ext cx="717137" cy="741144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63786" y="167089"/>
            <a:ext cx="806205" cy="770716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517609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 txBox="1">
            <a:spLocks noGrp="1"/>
          </p:cNvSpPr>
          <p:nvPr>
            <p:ph type="subTitle" idx="1"/>
          </p:nvPr>
        </p:nvSpPr>
        <p:spPr>
          <a:xfrm>
            <a:off x="5890133" y="2891667"/>
            <a:ext cx="4630000" cy="29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5890133" y="1272133"/>
            <a:ext cx="4844400" cy="1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9" name="Google Shape;359;p9"/>
          <p:cNvGrpSpPr/>
          <p:nvPr/>
        </p:nvGrpSpPr>
        <p:grpSpPr>
          <a:xfrm>
            <a:off x="-483433" y="143839"/>
            <a:ext cx="2680077" cy="1709172"/>
            <a:chOff x="7239867" y="1514545"/>
            <a:chExt cx="2525833" cy="1610805"/>
          </a:xfrm>
        </p:grpSpPr>
        <p:grpSp>
          <p:nvGrpSpPr>
            <p:cNvPr id="360" name="Google Shape;36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68" name="Google Shape;36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0" name="Google Shape;37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1" name="Google Shape;371;p9"/>
          <p:cNvGrpSpPr/>
          <p:nvPr/>
        </p:nvGrpSpPr>
        <p:grpSpPr>
          <a:xfrm rot="-2398771" flipH="1">
            <a:off x="10789205" y="5835455"/>
            <a:ext cx="1354807" cy="809632"/>
            <a:chOff x="1202177" y="4613417"/>
            <a:chExt cx="528376" cy="315757"/>
          </a:xfrm>
        </p:grpSpPr>
        <p:sp>
          <p:nvSpPr>
            <p:cNvPr id="372" name="Google Shape;37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11246436" y="250674"/>
            <a:ext cx="660725" cy="625684"/>
            <a:chOff x="2736573" y="4286656"/>
            <a:chExt cx="316076" cy="299294"/>
          </a:xfrm>
        </p:grpSpPr>
        <p:sp>
          <p:nvSpPr>
            <p:cNvPr id="379" name="Google Shape;37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82967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361300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362855" y="1551017"/>
            <a:ext cx="1367964" cy="1081376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076933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4"/>
          <p:cNvSpPr txBox="1">
            <a:spLocks noGrp="1"/>
          </p:cNvSpPr>
          <p:nvPr>
            <p:ph type="title"/>
          </p:nvPr>
        </p:nvSpPr>
        <p:spPr>
          <a:xfrm>
            <a:off x="71270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7" name="Google Shape;557;p14"/>
          <p:cNvSpPr txBox="1">
            <a:spLocks noGrp="1"/>
          </p:cNvSpPr>
          <p:nvPr>
            <p:ph type="subTitle" idx="1"/>
          </p:nvPr>
        </p:nvSpPr>
        <p:spPr>
          <a:xfrm>
            <a:off x="6898200" y="4285284"/>
            <a:ext cx="36788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558" name="Google Shape;558;p14"/>
          <p:cNvSpPr txBox="1">
            <a:spLocks noGrp="1"/>
          </p:cNvSpPr>
          <p:nvPr>
            <p:ph type="title" idx="2" hasCustomPrompt="1"/>
          </p:nvPr>
        </p:nvSpPr>
        <p:spPr>
          <a:xfrm>
            <a:off x="7738200" y="16269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559" name="Google Shape;559;p14"/>
          <p:cNvGrpSpPr/>
          <p:nvPr/>
        </p:nvGrpSpPr>
        <p:grpSpPr>
          <a:xfrm flipH="1">
            <a:off x="106122" y="1845476"/>
            <a:ext cx="2716935" cy="2147739"/>
            <a:chOff x="855987" y="2204128"/>
            <a:chExt cx="1217483" cy="962421"/>
          </a:xfrm>
        </p:grpSpPr>
        <p:grpSp>
          <p:nvGrpSpPr>
            <p:cNvPr id="560" name="Google Shape;560;p1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61" name="Google Shape;561;p1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1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1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1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1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1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7" name="Google Shape;567;p1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8" name="Google Shape;568;p14"/>
          <p:cNvGrpSpPr/>
          <p:nvPr/>
        </p:nvGrpSpPr>
        <p:grpSpPr>
          <a:xfrm flipH="1">
            <a:off x="4051809" y="138010"/>
            <a:ext cx="3367777" cy="2147740"/>
            <a:chOff x="7239867" y="1514545"/>
            <a:chExt cx="2525833" cy="1610805"/>
          </a:xfrm>
        </p:grpSpPr>
        <p:grpSp>
          <p:nvGrpSpPr>
            <p:cNvPr id="569" name="Google Shape;569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70" name="Google Shape;570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71" name="Google Shape;571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2" name="Google Shape;572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3" name="Google Shape;573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4" name="Google Shape;574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5" name="Google Shape;575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6" name="Google Shape;576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77" name="Google Shape;577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79" name="Google Shape;579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4"/>
          <p:cNvGrpSpPr/>
          <p:nvPr/>
        </p:nvGrpSpPr>
        <p:grpSpPr>
          <a:xfrm>
            <a:off x="963743" y="4627399"/>
            <a:ext cx="1360515" cy="2309856"/>
            <a:chOff x="-1056319" y="1385262"/>
            <a:chExt cx="212940" cy="361495"/>
          </a:xfrm>
        </p:grpSpPr>
        <p:sp>
          <p:nvSpPr>
            <p:cNvPr id="581" name="Google Shape;581;p1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7" name="Google Shape;587;p14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14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14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14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14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14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14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4" name="Google Shape;594;p14"/>
          <p:cNvGrpSpPr/>
          <p:nvPr/>
        </p:nvGrpSpPr>
        <p:grpSpPr>
          <a:xfrm flipH="1">
            <a:off x="10452776" y="10"/>
            <a:ext cx="3367777" cy="2147740"/>
            <a:chOff x="7239867" y="1514545"/>
            <a:chExt cx="2525833" cy="1610805"/>
          </a:xfrm>
        </p:grpSpPr>
        <p:grpSp>
          <p:nvGrpSpPr>
            <p:cNvPr id="595" name="Google Shape;595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96" name="Google Shape;596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97" name="Google Shape;597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" name="Google Shape;598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" name="Google Shape;599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" name="Google Shape;600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" name="Google Shape;601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" name="Google Shape;602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603" name="Google Shape;603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5" name="Google Shape;605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545318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5"/>
          <p:cNvSpPr txBox="1">
            <a:spLocks noGrp="1"/>
          </p:cNvSpPr>
          <p:nvPr>
            <p:ph type="title"/>
          </p:nvPr>
        </p:nvSpPr>
        <p:spPr>
          <a:xfrm>
            <a:off x="1818200" y="37832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8" name="Google Shape;608;p15"/>
          <p:cNvSpPr txBox="1">
            <a:spLocks noGrp="1"/>
          </p:cNvSpPr>
          <p:nvPr>
            <p:ph type="subTitle" idx="1"/>
          </p:nvPr>
        </p:nvSpPr>
        <p:spPr>
          <a:xfrm>
            <a:off x="1818200" y="4691684"/>
            <a:ext cx="36788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609" name="Google Shape;609;p15"/>
          <p:cNvSpPr txBox="1">
            <a:spLocks noGrp="1"/>
          </p:cNvSpPr>
          <p:nvPr>
            <p:ph type="title" idx="2" hasCustomPrompt="1"/>
          </p:nvPr>
        </p:nvSpPr>
        <p:spPr>
          <a:xfrm>
            <a:off x="1818200" y="20333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610" name="Google Shape;610;p15"/>
          <p:cNvGrpSpPr/>
          <p:nvPr/>
        </p:nvGrpSpPr>
        <p:grpSpPr>
          <a:xfrm>
            <a:off x="10753440" y="-13"/>
            <a:ext cx="1613893" cy="1158180"/>
            <a:chOff x="6102329" y="3283426"/>
            <a:chExt cx="654776" cy="469888"/>
          </a:xfrm>
        </p:grpSpPr>
        <p:sp>
          <p:nvSpPr>
            <p:cNvPr id="611" name="Google Shape;611;p1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2" name="Google Shape;622;p15"/>
          <p:cNvGrpSpPr/>
          <p:nvPr/>
        </p:nvGrpSpPr>
        <p:grpSpPr>
          <a:xfrm flipH="1">
            <a:off x="10753418" y="2411325"/>
            <a:ext cx="1703989" cy="1347004"/>
            <a:chOff x="855987" y="2204128"/>
            <a:chExt cx="1217483" cy="962421"/>
          </a:xfrm>
        </p:grpSpPr>
        <p:grpSp>
          <p:nvGrpSpPr>
            <p:cNvPr id="623" name="Google Shape;623;p15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24" name="Google Shape;624;p15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15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15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15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15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15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0" name="Google Shape;630;p15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1" name="Google Shape;631;p15"/>
          <p:cNvGrpSpPr/>
          <p:nvPr/>
        </p:nvGrpSpPr>
        <p:grpSpPr>
          <a:xfrm>
            <a:off x="92078" y="862926"/>
            <a:ext cx="2480828" cy="1081397"/>
            <a:chOff x="3965010" y="571479"/>
            <a:chExt cx="1651683" cy="719972"/>
          </a:xfrm>
        </p:grpSpPr>
        <p:grpSp>
          <p:nvGrpSpPr>
            <p:cNvPr id="632" name="Google Shape;632;p15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33" name="Google Shape;633;p15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34" name="Google Shape;634;p15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" name="Google Shape;635;p15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" name="Google Shape;636;p15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" name="Google Shape;637;p15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638" name="Google Shape;638;p15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9" name="Google Shape;639;p15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0" name="Google Shape;640;p15"/>
          <p:cNvGrpSpPr/>
          <p:nvPr/>
        </p:nvGrpSpPr>
        <p:grpSpPr>
          <a:xfrm flipH="1">
            <a:off x="5497009" y="-203390"/>
            <a:ext cx="3367777" cy="2147740"/>
            <a:chOff x="7239867" y="1514545"/>
            <a:chExt cx="2525833" cy="1610805"/>
          </a:xfrm>
        </p:grpSpPr>
        <p:grpSp>
          <p:nvGrpSpPr>
            <p:cNvPr id="641" name="Google Shape;641;p15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2" name="Google Shape;642;p15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43" name="Google Shape;643;p15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4" name="Google Shape;644;p15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5" name="Google Shape;645;p15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6" name="Google Shape;646;p15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7" name="Google Shape;647;p15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8" name="Google Shape;648;p15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649" name="Google Shape;649;p15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15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1" name="Google Shape;651;p15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2" name="Google Shape;652;p15"/>
          <p:cNvGrpSpPr/>
          <p:nvPr/>
        </p:nvGrpSpPr>
        <p:grpSpPr>
          <a:xfrm rot="4034152">
            <a:off x="239116" y="4754002"/>
            <a:ext cx="1855957" cy="2414735"/>
            <a:chOff x="4318023" y="4113296"/>
            <a:chExt cx="716422" cy="932073"/>
          </a:xfrm>
        </p:grpSpPr>
        <p:sp>
          <p:nvSpPr>
            <p:cNvPr id="653" name="Google Shape;653;p15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238360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6"/>
          <p:cNvSpPr txBox="1">
            <a:spLocks noGrp="1"/>
          </p:cNvSpPr>
          <p:nvPr>
            <p:ph type="ctrTitle"/>
          </p:nvPr>
        </p:nvSpPr>
        <p:spPr>
          <a:xfrm>
            <a:off x="5633817" y="1270933"/>
            <a:ext cx="3498800" cy="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59" name="Google Shape;659;p16"/>
          <p:cNvSpPr txBox="1">
            <a:spLocks noGrp="1"/>
          </p:cNvSpPr>
          <p:nvPr>
            <p:ph type="subTitle" idx="1"/>
          </p:nvPr>
        </p:nvSpPr>
        <p:spPr>
          <a:xfrm>
            <a:off x="5633833" y="2183800"/>
            <a:ext cx="3498800" cy="7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867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660" name="Google Shape;660;p16"/>
          <p:cNvSpPr txBox="1">
            <a:spLocks noGrp="1"/>
          </p:cNvSpPr>
          <p:nvPr>
            <p:ph type="title" idx="2" hasCustomPrompt="1"/>
          </p:nvPr>
        </p:nvSpPr>
        <p:spPr>
          <a:xfrm>
            <a:off x="3059384" y="1048067"/>
            <a:ext cx="2872000" cy="2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661" name="Google Shape;661;p16"/>
          <p:cNvGrpSpPr/>
          <p:nvPr/>
        </p:nvGrpSpPr>
        <p:grpSpPr>
          <a:xfrm>
            <a:off x="-249464" y="3053047"/>
            <a:ext cx="2716935" cy="2147739"/>
            <a:chOff x="855987" y="2204128"/>
            <a:chExt cx="1217483" cy="962421"/>
          </a:xfrm>
        </p:grpSpPr>
        <p:grpSp>
          <p:nvGrpSpPr>
            <p:cNvPr id="662" name="Google Shape;662;p16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63" name="Google Shape;663;p16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16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16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16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16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16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9" name="Google Shape;669;p16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0" name="Google Shape;670;p16"/>
          <p:cNvGrpSpPr/>
          <p:nvPr/>
        </p:nvGrpSpPr>
        <p:grpSpPr>
          <a:xfrm>
            <a:off x="7360838" y="208364"/>
            <a:ext cx="2202244" cy="959963"/>
            <a:chOff x="3965010" y="571479"/>
            <a:chExt cx="1651683" cy="719972"/>
          </a:xfrm>
        </p:grpSpPr>
        <p:grpSp>
          <p:nvGrpSpPr>
            <p:cNvPr id="671" name="Google Shape;671;p16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72" name="Google Shape;672;p16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73" name="Google Shape;673;p16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4" name="Google Shape;674;p16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5" name="Google Shape;675;p16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6" name="Google Shape;676;p16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677" name="Google Shape;677;p16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8" name="Google Shape;678;p16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9" name="Google Shape;679;p16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680" name="Google Shape;680;p16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16"/>
          <p:cNvGrpSpPr/>
          <p:nvPr/>
        </p:nvGrpSpPr>
        <p:grpSpPr>
          <a:xfrm>
            <a:off x="9632090" y="2894827"/>
            <a:ext cx="3367777" cy="2147740"/>
            <a:chOff x="7239867" y="1514545"/>
            <a:chExt cx="2525833" cy="1610805"/>
          </a:xfrm>
        </p:grpSpPr>
        <p:grpSp>
          <p:nvGrpSpPr>
            <p:cNvPr id="687" name="Google Shape;687;p16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88" name="Google Shape;688;p16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89" name="Google Shape;689;p16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0" name="Google Shape;690;p16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1" name="Google Shape;691;p16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2" name="Google Shape;692;p16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3" name="Google Shape;693;p16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4" name="Google Shape;694;p16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695" name="Google Shape;695;p16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6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16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8" name="Google Shape;698;p16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16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16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16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16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16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16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202374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7"/>
          <p:cNvSpPr txBox="1">
            <a:spLocks noGrp="1"/>
          </p:cNvSpPr>
          <p:nvPr>
            <p:ph type="ctrTitle"/>
          </p:nvPr>
        </p:nvSpPr>
        <p:spPr>
          <a:xfrm>
            <a:off x="7223684" y="1001033"/>
            <a:ext cx="3498800" cy="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07" name="Google Shape;707;p17"/>
          <p:cNvSpPr txBox="1">
            <a:spLocks noGrp="1"/>
          </p:cNvSpPr>
          <p:nvPr>
            <p:ph type="subTitle" idx="1"/>
          </p:nvPr>
        </p:nvSpPr>
        <p:spPr>
          <a:xfrm>
            <a:off x="7223700" y="1913900"/>
            <a:ext cx="3498800" cy="7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867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08" name="Google Shape;708;p17"/>
          <p:cNvSpPr txBox="1">
            <a:spLocks noGrp="1"/>
          </p:cNvSpPr>
          <p:nvPr>
            <p:ph type="title" idx="2" hasCustomPrompt="1"/>
          </p:nvPr>
        </p:nvSpPr>
        <p:spPr>
          <a:xfrm>
            <a:off x="4649251" y="778167"/>
            <a:ext cx="2872000" cy="2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709" name="Google Shape;709;p17"/>
          <p:cNvGrpSpPr/>
          <p:nvPr/>
        </p:nvGrpSpPr>
        <p:grpSpPr>
          <a:xfrm>
            <a:off x="267235" y="3273543"/>
            <a:ext cx="2716935" cy="2147739"/>
            <a:chOff x="855987" y="2204128"/>
            <a:chExt cx="1217483" cy="962421"/>
          </a:xfrm>
        </p:grpSpPr>
        <p:grpSp>
          <p:nvGrpSpPr>
            <p:cNvPr id="710" name="Google Shape;710;p1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11" name="Google Shape;711;p1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1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1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17" name="Google Shape;717;p1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8" name="Google Shape;718;p17"/>
          <p:cNvGrpSpPr/>
          <p:nvPr/>
        </p:nvGrpSpPr>
        <p:grpSpPr>
          <a:xfrm>
            <a:off x="10539541" y="2135277"/>
            <a:ext cx="3367777" cy="2147740"/>
            <a:chOff x="7239867" y="1514545"/>
            <a:chExt cx="2525833" cy="1610805"/>
          </a:xfrm>
        </p:grpSpPr>
        <p:grpSp>
          <p:nvGrpSpPr>
            <p:cNvPr id="719" name="Google Shape;719;p1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720" name="Google Shape;720;p1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721" name="Google Shape;721;p1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27" name="Google Shape;727;p1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8" name="Google Shape;728;p1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9" name="Google Shape;729;p1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0" name="Google Shape;730;p17"/>
          <p:cNvGrpSpPr/>
          <p:nvPr/>
        </p:nvGrpSpPr>
        <p:grpSpPr>
          <a:xfrm rot="-1272558" flipH="1">
            <a:off x="10079191" y="4349451"/>
            <a:ext cx="1887511" cy="3180415"/>
            <a:chOff x="-653265" y="1899986"/>
            <a:chExt cx="171302" cy="288619"/>
          </a:xfrm>
        </p:grpSpPr>
        <p:sp>
          <p:nvSpPr>
            <p:cNvPr id="731" name="Google Shape;731;p17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6" name="Google Shape;736;p17"/>
          <p:cNvGrpSpPr/>
          <p:nvPr/>
        </p:nvGrpSpPr>
        <p:grpSpPr>
          <a:xfrm>
            <a:off x="1692695" y="393759"/>
            <a:ext cx="2480828" cy="1081397"/>
            <a:chOff x="3965010" y="571479"/>
            <a:chExt cx="1651683" cy="719972"/>
          </a:xfrm>
        </p:grpSpPr>
        <p:grpSp>
          <p:nvGrpSpPr>
            <p:cNvPr id="737" name="Google Shape;737;p17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38" name="Google Shape;738;p17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39" name="Google Shape;739;p17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17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17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17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43" name="Google Shape;743;p17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4" name="Google Shape;744;p17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5" name="Google Shape;745;p17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17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7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7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7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0" name="Google Shape;750;p17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1" name="Google Shape;751;p17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13472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7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46" y="5593040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1" y="-295959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2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571080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0" name="Google Shape;1550;p33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1" name="Google Shape;1551;p33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2" name="Google Shape;1552;p33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3" name="Google Shape;1553;p33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4" name="Google Shape;1554;p33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5" name="Google Shape;1555;p33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84084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1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65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530853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17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60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94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29895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openxmlformats.org/officeDocument/2006/relationships/image" Target="../media/image32.jpe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eg"/><Relationship Id="rId5" Type="http://schemas.openxmlformats.org/officeDocument/2006/relationships/slide" Target="slide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slide" Target="slide20.xml"/><Relationship Id="rId26" Type="http://schemas.openxmlformats.org/officeDocument/2006/relationships/image" Target="../media/image49.png"/><Relationship Id="rId3" Type="http://schemas.openxmlformats.org/officeDocument/2006/relationships/control" Target="../activeX/activeX3.xml"/><Relationship Id="rId21" Type="http://schemas.openxmlformats.org/officeDocument/2006/relationships/slide" Target="slide23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slide" Target="slide19.xml"/><Relationship Id="rId25" Type="http://schemas.openxmlformats.org/officeDocument/2006/relationships/image" Target="../media/image48.svg"/><Relationship Id="rId2" Type="http://schemas.openxmlformats.org/officeDocument/2006/relationships/control" Target="../activeX/activeX2.xml"/><Relationship Id="rId16" Type="http://schemas.openxmlformats.org/officeDocument/2006/relationships/slide" Target="slide18.xml"/><Relationship Id="rId20" Type="http://schemas.openxmlformats.org/officeDocument/2006/relationships/slide" Target="slide22.xml"/><Relationship Id="rId1" Type="http://schemas.openxmlformats.org/officeDocument/2006/relationships/control" Target="../activeX/activeX1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24" Type="http://schemas.openxmlformats.org/officeDocument/2006/relationships/image" Target="../media/image47.png"/><Relationship Id="rId5" Type="http://schemas.openxmlformats.org/officeDocument/2006/relationships/notesSlide" Target="../notesSlides/notesSlide5.xml"/><Relationship Id="rId15" Type="http://schemas.openxmlformats.org/officeDocument/2006/relationships/slide" Target="slide17.xml"/><Relationship Id="rId23" Type="http://schemas.openxmlformats.org/officeDocument/2006/relationships/slide" Target="slide2.xml"/><Relationship Id="rId28" Type="http://schemas.openxmlformats.org/officeDocument/2006/relationships/image" Target="../media/image51.wmf"/><Relationship Id="rId10" Type="http://schemas.openxmlformats.org/officeDocument/2006/relationships/image" Target="../media/image43.png"/><Relationship Id="rId19" Type="http://schemas.openxmlformats.org/officeDocument/2006/relationships/slide" Target="slide21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42.png"/><Relationship Id="rId14" Type="http://schemas.openxmlformats.org/officeDocument/2006/relationships/slide" Target="slide16.xml"/><Relationship Id="rId22" Type="http://schemas.openxmlformats.org/officeDocument/2006/relationships/slide" Target="slide24.xml"/><Relationship Id="rId27" Type="http://schemas.openxmlformats.org/officeDocument/2006/relationships/image" Target="../media/image50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2.png"/><Relationship Id="rId11" Type="http://schemas.openxmlformats.org/officeDocument/2006/relationships/image" Target="../media/image36.png"/><Relationship Id="rId5" Type="http://schemas.openxmlformats.org/officeDocument/2006/relationships/image" Target="../media/image33.jpeg"/><Relationship Id="rId10" Type="http://schemas.openxmlformats.org/officeDocument/2006/relationships/image" Target="../media/image56.png"/><Relationship Id="rId4" Type="http://schemas.openxmlformats.org/officeDocument/2006/relationships/slide" Target="slide15.xml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8.png"/><Relationship Id="rId11" Type="http://schemas.openxmlformats.org/officeDocument/2006/relationships/image" Target="../media/image33.jpeg"/><Relationship Id="rId5" Type="http://schemas.openxmlformats.org/officeDocument/2006/relationships/image" Target="../media/image57.png"/><Relationship Id="rId10" Type="http://schemas.openxmlformats.org/officeDocument/2006/relationships/slide" Target="slide15.xml"/><Relationship Id="rId4" Type="http://schemas.openxmlformats.org/officeDocument/2006/relationships/image" Target="../media/image54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4.png"/><Relationship Id="rId11" Type="http://schemas.openxmlformats.org/officeDocument/2006/relationships/image" Target="../media/image33.jpeg"/><Relationship Id="rId5" Type="http://schemas.openxmlformats.org/officeDocument/2006/relationships/image" Target="../media/image53.png"/><Relationship Id="rId10" Type="http://schemas.openxmlformats.org/officeDocument/2006/relationships/slide" Target="slide15.xml"/><Relationship Id="rId4" Type="http://schemas.openxmlformats.org/officeDocument/2006/relationships/image" Target="../media/image52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8.png"/><Relationship Id="rId11" Type="http://schemas.openxmlformats.org/officeDocument/2006/relationships/image" Target="../media/image33.jpeg"/><Relationship Id="rId5" Type="http://schemas.openxmlformats.org/officeDocument/2006/relationships/image" Target="../media/image59.png"/><Relationship Id="rId10" Type="http://schemas.openxmlformats.org/officeDocument/2006/relationships/slide" Target="slide15.xml"/><Relationship Id="rId4" Type="http://schemas.openxmlformats.org/officeDocument/2006/relationships/image" Target="../media/image54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slide" Target="slide15.xml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slide" Target="slide13.xml"/><Relationship Id="rId4" Type="http://schemas.openxmlformats.org/officeDocument/2006/relationships/slide" Target="slide14.xml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1.png"/><Relationship Id="rId11" Type="http://schemas.openxmlformats.org/officeDocument/2006/relationships/image" Target="../media/image33.jpeg"/><Relationship Id="rId5" Type="http://schemas.openxmlformats.org/officeDocument/2006/relationships/image" Target="../media/image60.png"/><Relationship Id="rId10" Type="http://schemas.openxmlformats.org/officeDocument/2006/relationships/slide" Target="slide15.xml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1.png"/><Relationship Id="rId11" Type="http://schemas.openxmlformats.org/officeDocument/2006/relationships/image" Target="../media/image33.jpeg"/><Relationship Id="rId5" Type="http://schemas.openxmlformats.org/officeDocument/2006/relationships/image" Target="../media/image60.png"/><Relationship Id="rId10" Type="http://schemas.openxmlformats.org/officeDocument/2006/relationships/slide" Target="slide15.xml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3.png"/><Relationship Id="rId11" Type="http://schemas.openxmlformats.org/officeDocument/2006/relationships/image" Target="../media/image33.jpeg"/><Relationship Id="rId5" Type="http://schemas.openxmlformats.org/officeDocument/2006/relationships/image" Target="../media/image29.png"/><Relationship Id="rId10" Type="http://schemas.openxmlformats.org/officeDocument/2006/relationships/slide" Target="slide15.xml"/><Relationship Id="rId4" Type="http://schemas.openxmlformats.org/officeDocument/2006/relationships/image" Target="../media/image62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3.png"/><Relationship Id="rId11" Type="http://schemas.openxmlformats.org/officeDocument/2006/relationships/image" Target="../media/image33.jpeg"/><Relationship Id="rId5" Type="http://schemas.openxmlformats.org/officeDocument/2006/relationships/image" Target="../media/image29.png"/><Relationship Id="rId10" Type="http://schemas.openxmlformats.org/officeDocument/2006/relationships/slide" Target="slide15.xml"/><Relationship Id="rId4" Type="http://schemas.openxmlformats.org/officeDocument/2006/relationships/image" Target="../media/image62.pn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6.png"/><Relationship Id="rId11" Type="http://schemas.openxmlformats.org/officeDocument/2006/relationships/image" Target="../media/image33.jpeg"/><Relationship Id="rId5" Type="http://schemas.openxmlformats.org/officeDocument/2006/relationships/image" Target="../media/image65.png"/><Relationship Id="rId10" Type="http://schemas.openxmlformats.org/officeDocument/2006/relationships/slide" Target="slide15.xml"/><Relationship Id="rId4" Type="http://schemas.openxmlformats.org/officeDocument/2006/relationships/image" Target="../media/image64.png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slide" Target="slide4.xml"/><Relationship Id="rId18" Type="http://schemas.openxmlformats.org/officeDocument/2006/relationships/slide" Target="slide9.xml"/><Relationship Id="rId3" Type="http://schemas.openxmlformats.org/officeDocument/2006/relationships/image" Target="../media/image11.png"/><Relationship Id="rId21" Type="http://schemas.openxmlformats.org/officeDocument/2006/relationships/image" Target="../media/image20.png"/><Relationship Id="rId7" Type="http://schemas.openxmlformats.org/officeDocument/2006/relationships/image" Target="../media/image15.png"/><Relationship Id="rId12" Type="http://schemas.openxmlformats.org/officeDocument/2006/relationships/slide" Target="slide5.xml"/><Relationship Id="rId17" Type="http://schemas.openxmlformats.org/officeDocument/2006/relationships/slide" Target="slide10.xml"/><Relationship Id="rId2" Type="http://schemas.openxmlformats.org/officeDocument/2006/relationships/image" Target="../media/image10.png"/><Relationship Id="rId16" Type="http://schemas.openxmlformats.org/officeDocument/2006/relationships/slide" Target="slide11.xml"/><Relationship Id="rId20" Type="http://schemas.openxmlformats.org/officeDocument/2006/relationships/image" Target="../media/image19.w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slide" Target="slide2.xml"/><Relationship Id="rId5" Type="http://schemas.openxmlformats.org/officeDocument/2006/relationships/image" Target="../media/image13.jpeg"/><Relationship Id="rId15" Type="http://schemas.openxmlformats.org/officeDocument/2006/relationships/slide" Target="slide6.xml"/><Relationship Id="rId10" Type="http://schemas.openxmlformats.org/officeDocument/2006/relationships/image" Target="../media/image18.jpeg"/><Relationship Id="rId19" Type="http://schemas.openxmlformats.org/officeDocument/2006/relationships/slide" Target="slide7.xml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2.wav"/><Relationship Id="rId7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142043" y="341108"/>
            <a:ext cx="119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19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1 – PERIOD 2</a:t>
              </a: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151F3B-66DC-4E41-92A2-DD4F3C76088B}"/>
              </a:ext>
            </a:extLst>
          </p:cNvPr>
          <p:cNvSpPr/>
          <p:nvPr/>
        </p:nvSpPr>
        <p:spPr>
          <a:xfrm>
            <a:off x="1917718" y="464003"/>
            <a:ext cx="86998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Outdoor activities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6201" y="2933461"/>
            <a:ext cx="7182852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66A0E3B-B726-42CD-A622-F8F31958A41A}"/>
              </a:ext>
            </a:extLst>
          </p:cNvPr>
          <p:cNvSpPr/>
          <p:nvPr/>
        </p:nvSpPr>
        <p:spPr>
          <a:xfrm>
            <a:off x="3063413" y="594804"/>
            <a:ext cx="5911911" cy="32687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741DD425-67A2-44A0-8503-451278C5D554}"/>
              </a:ext>
            </a:extLst>
          </p:cNvPr>
          <p:cNvSpPr/>
          <p:nvPr/>
        </p:nvSpPr>
        <p:spPr>
          <a:xfrm>
            <a:off x="3075995" y="3958312"/>
            <a:ext cx="5731125" cy="86231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A. She’s walking across the street.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E78253AD-AFFA-4506-B615-EC0AEFEE5185}"/>
              </a:ext>
            </a:extLst>
          </p:cNvPr>
          <p:cNvSpPr/>
          <p:nvPr/>
        </p:nvSpPr>
        <p:spPr>
          <a:xfrm>
            <a:off x="3063413" y="4947999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She’s reading a book.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497C73C1-14E9-412C-B7E5-E3BCDE0B2471}"/>
              </a:ext>
            </a:extLst>
          </p:cNvPr>
          <p:cNvSpPr/>
          <p:nvPr/>
        </p:nvSpPr>
        <p:spPr>
          <a:xfrm>
            <a:off x="3075995" y="5892131"/>
            <a:ext cx="5724347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She’s running in the park.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3" name="Picture 2">
            <a:extLst>
              <a:ext uri="{FF2B5EF4-FFF2-40B4-BE49-F238E27FC236}">
                <a16:creationId xmlns:a16="http://schemas.microsoft.com/office/drawing/2014/main" id="{1039EBD4-D173-4B58-9406-9570DEA70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8441150" y="5764391"/>
            <a:ext cx="1036962" cy="9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5BE7D441-9CCD-4C2D-8D66-DB5833121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8423570" y="4825808"/>
            <a:ext cx="1072122" cy="98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>
            <a:extLst>
              <a:ext uri="{FF2B5EF4-FFF2-40B4-BE49-F238E27FC236}">
                <a16:creationId xmlns:a16="http://schemas.microsoft.com/office/drawing/2014/main" id="{A9727E7A-8DCB-4B87-BE0F-52B0497762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1" t="679" r="-1579"/>
          <a:stretch/>
        </p:blipFill>
        <p:spPr bwMode="auto">
          <a:xfrm>
            <a:off x="2020676" y="3860430"/>
            <a:ext cx="1351264" cy="104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utterflies Photo: animated butterfly | Butterfly photos, Butterfly  flowers, Butterfly gif">
            <a:hlinkClick r:id="rId6" action="ppaction://hlinksldjump"/>
            <a:extLst>
              <a:ext uri="{FF2B5EF4-FFF2-40B4-BE49-F238E27FC236}">
                <a16:creationId xmlns:a16="http://schemas.microsoft.com/office/drawing/2014/main" id="{2B9836C5-D196-4D25-9742-FCF6CE826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31" y="789766"/>
            <a:ext cx="2051549" cy="205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8CBD0E-F216-4712-9029-5415455BF2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895" y="1005717"/>
            <a:ext cx="3338945" cy="22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082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53" grpId="0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2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B32433A-6055-4F8E-8D31-FE4A11B2AA1E}"/>
              </a:ext>
            </a:extLst>
          </p:cNvPr>
          <p:cNvSpPr/>
          <p:nvPr/>
        </p:nvSpPr>
        <p:spPr>
          <a:xfrm>
            <a:off x="2792603" y="337543"/>
            <a:ext cx="5467607" cy="3091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Google Shape;968;p30">
            <a:extLst>
              <a:ext uri="{FF2B5EF4-FFF2-40B4-BE49-F238E27FC236}">
                <a16:creationId xmlns:a16="http://schemas.microsoft.com/office/drawing/2014/main" id="{464F7FA5-BA6A-41EF-AE30-B8923BF9C833}"/>
              </a:ext>
            </a:extLst>
          </p:cNvPr>
          <p:cNvSpPr/>
          <p:nvPr/>
        </p:nvSpPr>
        <p:spPr>
          <a:xfrm>
            <a:off x="4434099" y="3748650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7" name="Google Shape;969;p30">
            <a:extLst>
              <a:ext uri="{FF2B5EF4-FFF2-40B4-BE49-F238E27FC236}">
                <a16:creationId xmlns:a16="http://schemas.microsoft.com/office/drawing/2014/main" id="{B08E7727-1A37-4656-9BFC-235F0D9CE5A3}"/>
              </a:ext>
            </a:extLst>
          </p:cNvPr>
          <p:cNvSpPr/>
          <p:nvPr/>
        </p:nvSpPr>
        <p:spPr>
          <a:xfrm>
            <a:off x="4730806" y="3743804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8" name="Google Shape;972;p30">
            <a:extLst>
              <a:ext uri="{FF2B5EF4-FFF2-40B4-BE49-F238E27FC236}">
                <a16:creationId xmlns:a16="http://schemas.microsoft.com/office/drawing/2014/main" id="{DF80DE97-499D-469A-AF37-574C3132B285}"/>
              </a:ext>
            </a:extLst>
          </p:cNvPr>
          <p:cNvSpPr/>
          <p:nvPr/>
        </p:nvSpPr>
        <p:spPr>
          <a:xfrm rot="7302147">
            <a:off x="4565352" y="3680322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68D1A15-02DD-42ED-BFD0-751B15E73AD5}"/>
              </a:ext>
            </a:extLst>
          </p:cNvPr>
          <p:cNvSpPr/>
          <p:nvPr/>
        </p:nvSpPr>
        <p:spPr>
          <a:xfrm>
            <a:off x="2604504" y="4749209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He’s singing a song.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361E338-8D16-435F-BB4E-A2204708A014}"/>
              </a:ext>
            </a:extLst>
          </p:cNvPr>
          <p:cNvSpPr/>
          <p:nvPr/>
        </p:nvSpPr>
        <p:spPr>
          <a:xfrm>
            <a:off x="2617523" y="3783366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A.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listening to music.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E8F73EEE-BE40-49F5-9477-7619F1748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7812587" y="3652279"/>
            <a:ext cx="1072122" cy="98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328341F1-28A6-4EE7-8ADA-90E0A299B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" r="-858"/>
          <a:stretch/>
        </p:blipFill>
        <p:spPr bwMode="auto">
          <a:xfrm>
            <a:off x="1953087" y="4534058"/>
            <a:ext cx="1322773" cy="11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12301A9-A8A5-41F4-874C-D821379CDC17}"/>
              </a:ext>
            </a:extLst>
          </p:cNvPr>
          <p:cNvSpPr/>
          <p:nvPr/>
        </p:nvSpPr>
        <p:spPr>
          <a:xfrm>
            <a:off x="2709969" y="5765667"/>
            <a:ext cx="5724347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He’s painting a picture.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81207813-22EA-4A5A-9C6B-60B2A4E21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7637837" y="5595699"/>
            <a:ext cx="1036962" cy="9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utterflies Photo: animated butterfly | Butterfly photos, Butterfly  flowers, Butterfly gif">
            <a:hlinkClick r:id="rId6" action="ppaction://hlinksldjump"/>
            <a:extLst>
              <a:ext uri="{FF2B5EF4-FFF2-40B4-BE49-F238E27FC236}">
                <a16:creationId xmlns:a16="http://schemas.microsoft.com/office/drawing/2014/main" id="{FB7CE525-5A4A-4CB3-A3A1-EB515A21A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59" y="857496"/>
            <a:ext cx="2051549" cy="205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3E49C4-8600-4DB9-BC14-EDF188DCBC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761" y="441998"/>
            <a:ext cx="2560761" cy="300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833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3" grpId="0" animBg="1"/>
      <p:bldP spid="29" grpId="0" animBg="1"/>
      <p:bldP spid="29" grpId="1" animBg="1"/>
      <p:bldP spid="30" grpId="0" animBg="1"/>
      <p:bldP spid="30" grpId="1" animBg="1"/>
      <p:bldP spid="35" grpId="0" animBg="1"/>
      <p:bldP spid="35" grpId="1" animBg="1"/>
      <p:bldP spid="35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38F3B345-C4CD-43C3-BB57-7424F843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6" action="ppaction://hlinksldjump"/>
            <a:extLst>
              <a:ext uri="{FF2B5EF4-FFF2-40B4-BE49-F238E27FC236}">
                <a16:creationId xmlns:a16="http://schemas.microsoft.com/office/drawing/2014/main" id="{8AA190AE-2092-458B-839B-ACFBABE8A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296" y="0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1046" y="1900024"/>
            <a:ext cx="8649907" cy="3057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576" y="1814782"/>
            <a:ext cx="10689042" cy="4075393"/>
          </a:xfrm>
          <a:prstGeom prst="rect">
            <a:avLst/>
          </a:prstGeom>
        </p:spPr>
      </p:pic>
      <p:sp>
        <p:nvSpPr>
          <p:cNvPr id="11" name="L-Shape 10"/>
          <p:cNvSpPr/>
          <p:nvPr/>
        </p:nvSpPr>
        <p:spPr>
          <a:xfrm rot="18241510">
            <a:off x="3682520" y="5094243"/>
            <a:ext cx="434064" cy="215150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-Shape 11"/>
          <p:cNvSpPr/>
          <p:nvPr/>
        </p:nvSpPr>
        <p:spPr>
          <a:xfrm rot="18241510">
            <a:off x="8622123" y="5115028"/>
            <a:ext cx="434064" cy="215150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 86">
            <a:hlinkClick r:id="" action="ppaction://media"/>
            <a:extLst>
              <a:ext uri="{FF2B5EF4-FFF2-40B4-BE49-F238E27FC236}">
                <a16:creationId xmlns:a16="http://schemas.microsoft.com/office/drawing/2014/main" id="{BD2D1CE2-31EF-2A94-7D0A-0EB1309A3B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04497" y="19677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0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47B56085-8D97-4D32-91F9-15B31B823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3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821" y="68486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876" y="525101"/>
            <a:ext cx="10990730" cy="610203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577095" y="3429000"/>
            <a:ext cx="1975865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2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playing football</a:t>
            </a:r>
            <a:endParaRPr lang="en-US" sz="2200" b="0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51176" y="3314509"/>
            <a:ext cx="13723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painting</a:t>
            </a:r>
            <a:endParaRPr lang="en-US" sz="2800" b="0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37736" y="6227027"/>
            <a:ext cx="212750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playing badminton</a:t>
            </a:r>
            <a:endParaRPr lang="en-US" sz="2000" b="0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747845" y="6103917"/>
            <a:ext cx="131638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running</a:t>
            </a:r>
            <a:endParaRPr lang="en-US" sz="2800" b="0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0260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17534C34-5B90-43AE-AC18-6FE4D66FD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5" action="ppaction://hlinksldjump"/>
            <a:extLst>
              <a:ext uri="{FF2B5EF4-FFF2-40B4-BE49-F238E27FC236}">
                <a16:creationId xmlns:a16="http://schemas.microsoft.com/office/drawing/2014/main" id="{414FD3C1-5ACE-4541-B344-E0B6FB2A1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050" y="4941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117" y="1107145"/>
            <a:ext cx="10375271" cy="5293656"/>
          </a:xfrm>
          <a:prstGeom prst="rect">
            <a:avLst/>
          </a:prstGeom>
        </p:spPr>
      </p:pic>
      <p:pic>
        <p:nvPicPr>
          <p:cNvPr id="2" name="Track 87">
            <a:hlinkClick r:id="" action="ppaction://media"/>
            <a:extLst>
              <a:ext uri="{FF2B5EF4-FFF2-40B4-BE49-F238E27FC236}">
                <a16:creationId xmlns:a16="http://schemas.microsoft.com/office/drawing/2014/main" id="{4AD1884A-3ACB-6B0D-2C8D-5E532D9655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70621" y="10546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06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6,644 BEST Chilli Cartoon IMAGES, STOCK PHOTOS &amp;amp; VECTORS | Adobe Stock">
            <a:extLst>
              <a:ext uri="{FF2B5EF4-FFF2-40B4-BE49-F238E27FC236}">
                <a16:creationId xmlns:a16="http://schemas.microsoft.com/office/drawing/2014/main" id="{BAB1C272-9F70-4725-B1C8-FBFBF9EA1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B6B7BB"/>
              </a:clrFrom>
              <a:clrTo>
                <a:srgbClr val="B6B7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530" y="3897739"/>
            <a:ext cx="906640" cy="87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159DC4-C48D-49F6-A66F-DA7A3CBC6E69}"/>
              </a:ext>
            </a:extLst>
          </p:cNvPr>
          <p:cNvSpPr/>
          <p:nvPr/>
        </p:nvSpPr>
        <p:spPr>
          <a:xfrm>
            <a:off x="3778131" y="163722"/>
            <a:ext cx="48910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Candy or chilly?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2E74564-76BB-4413-B29E-A308CE0D695B}"/>
              </a:ext>
            </a:extLst>
          </p:cNvPr>
          <p:cNvGrpSpPr/>
          <p:nvPr/>
        </p:nvGrpSpPr>
        <p:grpSpPr>
          <a:xfrm>
            <a:off x="3860676" y="1132542"/>
            <a:ext cx="1501996" cy="743960"/>
            <a:chOff x="460731" y="-15208"/>
            <a:chExt cx="1501996" cy="7439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358BE02-6EC5-469F-955F-3D921BBCE186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1" name="6-Point Star 2">
              <a:extLst>
                <a:ext uri="{FF2B5EF4-FFF2-40B4-BE49-F238E27FC236}">
                  <a16:creationId xmlns:a16="http://schemas.microsoft.com/office/drawing/2014/main" id="{C5CEBE2E-9747-4D26-B049-FE9CC4B4AE54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A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165398-A4AC-4C80-BF4B-CEF9BE17C98E}"/>
              </a:ext>
            </a:extLst>
          </p:cNvPr>
          <p:cNvGrpSpPr/>
          <p:nvPr/>
        </p:nvGrpSpPr>
        <p:grpSpPr>
          <a:xfrm>
            <a:off x="5926160" y="1142601"/>
            <a:ext cx="1501996" cy="743960"/>
            <a:chOff x="460731" y="-15208"/>
            <a:chExt cx="1501996" cy="7439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05CDA9-33D5-4661-A1A5-9F3A8EF86BBD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" name="6-Point Star 111">
              <a:extLst>
                <a:ext uri="{FF2B5EF4-FFF2-40B4-BE49-F238E27FC236}">
                  <a16:creationId xmlns:a16="http://schemas.microsoft.com/office/drawing/2014/main" id="{73B250AD-BC4A-47E6-8556-E642B96B17FC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B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aphicFrame>
        <p:nvGraphicFramePr>
          <p:cNvPr id="34" name="Table 34">
            <a:extLst>
              <a:ext uri="{FF2B5EF4-FFF2-40B4-BE49-F238E27FC236}">
                <a16:creationId xmlns:a16="http://schemas.microsoft.com/office/drawing/2014/main" id="{EBF474EB-2907-40AF-A9A4-66DC98B4EEBE}"/>
              </a:ext>
            </a:extLst>
          </p:cNvPr>
          <p:cNvGraphicFramePr>
            <a:graphicFrameLocks noGrp="1"/>
          </p:cNvGraphicFramePr>
          <p:nvPr/>
        </p:nvGraphicFramePr>
        <p:xfrm>
          <a:off x="3456336" y="2201661"/>
          <a:ext cx="5137249" cy="3427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217">
                  <a:extLst>
                    <a:ext uri="{9D8B030D-6E8A-4147-A177-3AD203B41FA5}">
                      <a16:colId xmlns:a16="http://schemas.microsoft.com/office/drawing/2014/main" val="2061385854"/>
                    </a:ext>
                  </a:extLst>
                </a:gridCol>
                <a:gridCol w="1288344">
                  <a:extLst>
                    <a:ext uri="{9D8B030D-6E8A-4147-A177-3AD203B41FA5}">
                      <a16:colId xmlns:a16="http://schemas.microsoft.com/office/drawing/2014/main" val="3529316227"/>
                    </a:ext>
                  </a:extLst>
                </a:gridCol>
                <a:gridCol w="1288344">
                  <a:extLst>
                    <a:ext uri="{9D8B030D-6E8A-4147-A177-3AD203B41FA5}">
                      <a16:colId xmlns:a16="http://schemas.microsoft.com/office/drawing/2014/main" val="1636235504"/>
                    </a:ext>
                  </a:extLst>
                </a:gridCol>
                <a:gridCol w="1288344">
                  <a:extLst>
                    <a:ext uri="{9D8B030D-6E8A-4147-A177-3AD203B41FA5}">
                      <a16:colId xmlns:a16="http://schemas.microsoft.com/office/drawing/2014/main" val="4047216586"/>
                    </a:ext>
                  </a:extLst>
                </a:gridCol>
              </a:tblGrid>
              <a:tr h="8567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A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B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C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30892342"/>
                  </a:ext>
                </a:extLst>
              </a:tr>
              <a:tr h="85676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153646"/>
                  </a:ext>
                </a:extLst>
              </a:tr>
              <a:tr h="85676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639598"/>
                  </a:ext>
                </a:extLst>
              </a:tr>
              <a:tr h="85676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313524"/>
                  </a:ext>
                </a:extLst>
              </a:tr>
            </a:tbl>
          </a:graphicData>
        </a:graphic>
      </p:graphicFrame>
      <p:pic>
        <p:nvPicPr>
          <p:cNvPr id="1026" name="Picture 2" descr="6,644 BEST Chilli Cartoon IMAGES, STOCK PHOTOS &amp;amp; VECTORS | Adobe Stock">
            <a:extLst>
              <a:ext uri="{FF2B5EF4-FFF2-40B4-BE49-F238E27FC236}">
                <a16:creationId xmlns:a16="http://schemas.microsoft.com/office/drawing/2014/main" id="{FDAC1EE7-1EA3-46BF-B8AC-DC252ABF6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B6B7BB"/>
              </a:clrFrom>
              <a:clrTo>
                <a:srgbClr val="B6B7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672" y="4754190"/>
            <a:ext cx="906640" cy="87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6,644 BEST Chilli Cartoon IMAGES, STOCK PHOTOS &amp;amp; VECTORS | Adobe Stock">
            <a:extLst>
              <a:ext uri="{FF2B5EF4-FFF2-40B4-BE49-F238E27FC236}">
                <a16:creationId xmlns:a16="http://schemas.microsoft.com/office/drawing/2014/main" id="{AB900F57-CC11-4893-8981-A25AA8023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B6B7BB"/>
              </a:clrFrom>
              <a:clrTo>
                <a:srgbClr val="B6B7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886" y="3028658"/>
            <a:ext cx="906640" cy="87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C6EC30-CE81-4CB8-A6B0-4D42B0DD8B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1118" y="3091726"/>
            <a:ext cx="943107" cy="7487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94420F-40E2-40B7-8536-BBEE34B028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167732">
            <a:off x="6330419" y="3159337"/>
            <a:ext cx="593273" cy="6134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57E3403-DCBA-4DB8-9622-04FF54F337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4024" y="2408481"/>
            <a:ext cx="680509" cy="624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87CE8C-38F3-4980-81A3-B1BB066D64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8589" y="4870323"/>
            <a:ext cx="787937" cy="64259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540F59-5F6F-46F9-8872-F0B8F1D585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06715" y="3979280"/>
            <a:ext cx="719811" cy="6838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E1DA1C2-5663-4195-A59F-6EC70D6321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5701" y="3979280"/>
            <a:ext cx="718239" cy="6962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6B677B3-F4BA-43FB-9706-F79ECDAA45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96762" y="4870323"/>
            <a:ext cx="751801" cy="660674"/>
          </a:xfrm>
          <a:prstGeom prst="rect">
            <a:avLst/>
          </a:prstGeom>
        </p:spPr>
      </p:pic>
      <p:sp>
        <p:nvSpPr>
          <p:cNvPr id="39" name="Rectangle 38">
            <a:hlinkClick r:id="rId14" action="ppaction://hlinksldjump"/>
            <a:extLst>
              <a:ext uri="{FF2B5EF4-FFF2-40B4-BE49-F238E27FC236}">
                <a16:creationId xmlns:a16="http://schemas.microsoft.com/office/drawing/2014/main" id="{EBF533BF-5F36-46E1-9D85-F3336D364FED}"/>
              </a:ext>
            </a:extLst>
          </p:cNvPr>
          <p:cNvSpPr/>
          <p:nvPr/>
        </p:nvSpPr>
        <p:spPr>
          <a:xfrm>
            <a:off x="4748130" y="3061698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DA0ABF0-17F1-438F-80CA-DA6484F8083C}"/>
              </a:ext>
            </a:extLst>
          </p:cNvPr>
          <p:cNvGrpSpPr/>
          <p:nvPr/>
        </p:nvGrpSpPr>
        <p:grpSpPr>
          <a:xfrm>
            <a:off x="7947474" y="1142601"/>
            <a:ext cx="1501996" cy="743960"/>
            <a:chOff x="460731" y="-15208"/>
            <a:chExt cx="1501996" cy="74396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1A607A4-1513-487F-AB6C-636DB5FF672E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8" name="6-Point Star 111">
              <a:extLst>
                <a:ext uri="{FF2B5EF4-FFF2-40B4-BE49-F238E27FC236}">
                  <a16:creationId xmlns:a16="http://schemas.microsoft.com/office/drawing/2014/main" id="{A6FD76F0-3EE5-45E4-8451-F4B23C0AC242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C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pic>
        <p:nvPicPr>
          <p:cNvPr id="50" name="Picture 2" descr="6,644 BEST Chilli Cartoon IMAGES, STOCK PHOTOS &amp;amp; VECTORS | Adobe Stock">
            <a:extLst>
              <a:ext uri="{FF2B5EF4-FFF2-40B4-BE49-F238E27FC236}">
                <a16:creationId xmlns:a16="http://schemas.microsoft.com/office/drawing/2014/main" id="{3F12FAE3-E3B8-480B-AC4C-7CB9DB57D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B6B7BB"/>
              </a:clrFrom>
              <a:clrTo>
                <a:srgbClr val="B6B7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637" y="3131926"/>
            <a:ext cx="906640" cy="87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D827480-6A2C-46BB-A2CE-3A1A9A22BA1C}"/>
              </a:ext>
            </a:extLst>
          </p:cNvPr>
          <p:cNvSpPr/>
          <p:nvPr/>
        </p:nvSpPr>
        <p:spPr>
          <a:xfrm>
            <a:off x="10174564" y="2442370"/>
            <a:ext cx="9204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+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 50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5C7896C-4607-4DC1-B946-795D10369D91}"/>
              </a:ext>
            </a:extLst>
          </p:cNvPr>
          <p:cNvSpPr/>
          <p:nvPr/>
        </p:nvSpPr>
        <p:spPr>
          <a:xfrm>
            <a:off x="10233876" y="3317226"/>
            <a:ext cx="8018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 20</a:t>
            </a:r>
          </a:p>
        </p:txBody>
      </p:sp>
      <p:pic>
        <p:nvPicPr>
          <p:cNvPr id="53" name="Picture 2" descr="6,644 BEST Chilli Cartoon IMAGES, STOCK PHOTOS &amp;amp; VECTORS | Adobe Stock">
            <a:extLst>
              <a:ext uri="{FF2B5EF4-FFF2-40B4-BE49-F238E27FC236}">
                <a16:creationId xmlns:a16="http://schemas.microsoft.com/office/drawing/2014/main" id="{DC0AF1DE-EC02-4C56-8292-C144CDA01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B6B7BB"/>
              </a:clrFrom>
              <a:clrTo>
                <a:srgbClr val="B6B7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643" y="3941322"/>
            <a:ext cx="751112" cy="72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>
            <a:hlinkClick r:id="rId15" action="ppaction://hlinksldjump"/>
            <a:extLst>
              <a:ext uri="{FF2B5EF4-FFF2-40B4-BE49-F238E27FC236}">
                <a16:creationId xmlns:a16="http://schemas.microsoft.com/office/drawing/2014/main" id="{CB83CF4D-F0B9-42A8-B3E3-0955D1444DFE}"/>
              </a:ext>
            </a:extLst>
          </p:cNvPr>
          <p:cNvSpPr/>
          <p:nvPr/>
        </p:nvSpPr>
        <p:spPr>
          <a:xfrm>
            <a:off x="6024960" y="3068765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5" name="Rectangle 54">
            <a:hlinkClick r:id="rId16" action="ppaction://hlinksldjump"/>
            <a:extLst>
              <a:ext uri="{FF2B5EF4-FFF2-40B4-BE49-F238E27FC236}">
                <a16:creationId xmlns:a16="http://schemas.microsoft.com/office/drawing/2014/main" id="{C64F71DD-6121-499D-BE68-2B9A4E026C29}"/>
              </a:ext>
            </a:extLst>
          </p:cNvPr>
          <p:cNvSpPr/>
          <p:nvPr/>
        </p:nvSpPr>
        <p:spPr>
          <a:xfrm>
            <a:off x="7312798" y="3068765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6" name="Rectangle 55">
            <a:hlinkClick r:id="rId17" action="ppaction://hlinksldjump"/>
            <a:extLst>
              <a:ext uri="{FF2B5EF4-FFF2-40B4-BE49-F238E27FC236}">
                <a16:creationId xmlns:a16="http://schemas.microsoft.com/office/drawing/2014/main" id="{FC7EA28D-75FE-4957-A1FD-408CC0DAEF1E}"/>
              </a:ext>
            </a:extLst>
          </p:cNvPr>
          <p:cNvSpPr/>
          <p:nvPr/>
        </p:nvSpPr>
        <p:spPr>
          <a:xfrm>
            <a:off x="4748130" y="3913951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7" name="Rectangle 56">
            <a:hlinkClick r:id="rId18" action="ppaction://hlinksldjump"/>
            <a:extLst>
              <a:ext uri="{FF2B5EF4-FFF2-40B4-BE49-F238E27FC236}">
                <a16:creationId xmlns:a16="http://schemas.microsoft.com/office/drawing/2014/main" id="{3A05E8FF-0F03-4111-9246-1E8A8ACF2989}"/>
              </a:ext>
            </a:extLst>
          </p:cNvPr>
          <p:cNvSpPr/>
          <p:nvPr/>
        </p:nvSpPr>
        <p:spPr>
          <a:xfrm>
            <a:off x="6024960" y="3921018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8" name="Rectangle 57">
            <a:hlinkClick r:id="rId19" action="ppaction://hlinksldjump"/>
            <a:extLst>
              <a:ext uri="{FF2B5EF4-FFF2-40B4-BE49-F238E27FC236}">
                <a16:creationId xmlns:a16="http://schemas.microsoft.com/office/drawing/2014/main" id="{1B9C2D7B-2550-4DD0-A9BE-01FC08C094E1}"/>
              </a:ext>
            </a:extLst>
          </p:cNvPr>
          <p:cNvSpPr/>
          <p:nvPr/>
        </p:nvSpPr>
        <p:spPr>
          <a:xfrm>
            <a:off x="7312798" y="3921018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E13879B-AA81-4177-B8B0-03AEB8CEC782}"/>
              </a:ext>
            </a:extLst>
          </p:cNvPr>
          <p:cNvSpPr/>
          <p:nvPr/>
        </p:nvSpPr>
        <p:spPr>
          <a:xfrm>
            <a:off x="4729668" y="4784559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CA61EEA-9601-4345-BF44-DFFC7E523CDD}"/>
              </a:ext>
            </a:extLst>
          </p:cNvPr>
          <p:cNvSpPr/>
          <p:nvPr/>
        </p:nvSpPr>
        <p:spPr>
          <a:xfrm>
            <a:off x="6006498" y="4791626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7F1E71F-F0DE-4BB4-A41A-8885DB30D8AD}"/>
              </a:ext>
            </a:extLst>
          </p:cNvPr>
          <p:cNvSpPr/>
          <p:nvPr/>
        </p:nvSpPr>
        <p:spPr>
          <a:xfrm>
            <a:off x="7294336" y="4791626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2" name="Rectangle 61">
            <a:hlinkClick r:id="rId20" action="ppaction://hlinksldjump"/>
            <a:extLst>
              <a:ext uri="{FF2B5EF4-FFF2-40B4-BE49-F238E27FC236}">
                <a16:creationId xmlns:a16="http://schemas.microsoft.com/office/drawing/2014/main" id="{C958B0A0-F699-4699-91CA-288CC8393E01}"/>
              </a:ext>
            </a:extLst>
          </p:cNvPr>
          <p:cNvSpPr/>
          <p:nvPr/>
        </p:nvSpPr>
        <p:spPr>
          <a:xfrm>
            <a:off x="4748130" y="4784559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3" name="Rectangle 62">
            <a:hlinkClick r:id="rId21" action="ppaction://hlinksldjump"/>
            <a:extLst>
              <a:ext uri="{FF2B5EF4-FFF2-40B4-BE49-F238E27FC236}">
                <a16:creationId xmlns:a16="http://schemas.microsoft.com/office/drawing/2014/main" id="{056419F4-E5AD-4FE1-854D-9F15227E330A}"/>
              </a:ext>
            </a:extLst>
          </p:cNvPr>
          <p:cNvSpPr/>
          <p:nvPr/>
        </p:nvSpPr>
        <p:spPr>
          <a:xfrm>
            <a:off x="6024960" y="4791626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4" name="Rectangle 63">
            <a:hlinkClick r:id="rId22" action="ppaction://hlinksldjump"/>
            <a:extLst>
              <a:ext uri="{FF2B5EF4-FFF2-40B4-BE49-F238E27FC236}">
                <a16:creationId xmlns:a16="http://schemas.microsoft.com/office/drawing/2014/main" id="{C269EA32-1F67-481E-BC58-E5C8B6347C89}"/>
              </a:ext>
            </a:extLst>
          </p:cNvPr>
          <p:cNvSpPr/>
          <p:nvPr/>
        </p:nvSpPr>
        <p:spPr>
          <a:xfrm>
            <a:off x="7312798" y="4791626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5" name="Graphic 64" descr="Power">
            <a:hlinkClick r:id="rId23" action="ppaction://hlinksldjump"/>
            <a:extLst>
              <a:ext uri="{FF2B5EF4-FFF2-40B4-BE49-F238E27FC236}">
                <a16:creationId xmlns:a16="http://schemas.microsoft.com/office/drawing/2014/main" id="{07C62A4F-BAC1-41A6-88B5-8A9834B6E7F3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841115" y="5641222"/>
            <a:ext cx="914400" cy="914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99890" y="276568"/>
            <a:ext cx="2456417" cy="287284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2" r:id="rId1" imgW="733320" imgH="485640"/>
        </mc:Choice>
        <mc:Fallback>
          <p:control name="TextBox2" r:id="rId1" imgW="733320" imgH="485640">
            <p:pic>
              <p:nvPicPr>
                <p:cNvPr id="43" name="TextBox2">
                  <a:extLst>
                    <a:ext uri="{FF2B5EF4-FFF2-40B4-BE49-F238E27FC236}">
                      <a16:creationId xmlns:a16="http://schemas.microsoft.com/office/drawing/2014/main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7"/>
                <a:srcRect/>
                <a:stretch>
                  <a:fillRect/>
                </a:stretch>
              </p:blipFill>
              <p:spPr bwMode="auto">
                <a:xfrm>
                  <a:off x="4652968" y="1369981"/>
                  <a:ext cx="733301" cy="484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733320" imgH="485640"/>
        </mc:Choice>
        <mc:Fallback>
          <p:control name="TextBox1" r:id="rId2" imgW="733320" imgH="485640">
            <p:pic>
              <p:nvPicPr>
                <p:cNvPr id="44" name="TextBox1">
                  <a:extLst>
                    <a:ext uri="{FF2B5EF4-FFF2-40B4-BE49-F238E27FC236}">
                      <a16:creationId xmlns:a16="http://schemas.microsoft.com/office/drawing/2014/main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7"/>
                <a:srcRect/>
                <a:stretch>
                  <a:fillRect/>
                </a:stretch>
              </p:blipFill>
              <p:spPr bwMode="auto">
                <a:xfrm>
                  <a:off x="6674980" y="1399813"/>
                  <a:ext cx="733301" cy="484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733320" imgH="485640"/>
        </mc:Choice>
        <mc:Fallback>
          <p:control name="TextBox3" r:id="rId3" imgW="733320" imgH="485640">
            <p:pic>
              <p:nvPicPr>
                <p:cNvPr id="45" name="TextBox3">
                  <a:extLst>
                    <a:ext uri="{FF2B5EF4-FFF2-40B4-BE49-F238E27FC236}">
                      <a16:creationId xmlns:a16="http://schemas.microsoft.com/office/drawing/2014/main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8"/>
                <a:srcRect/>
                <a:stretch>
                  <a:fillRect/>
                </a:stretch>
              </p:blipFill>
              <p:spPr bwMode="auto">
                <a:xfrm>
                  <a:off x="8716169" y="1399813"/>
                  <a:ext cx="733301" cy="484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48498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39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ee Vector | Home icon pin deal. isolated on white">
            <a:hlinkClick r:id="rId4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4224" y="2119655"/>
            <a:ext cx="2134926" cy="2719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4"/>
          <a:stretch/>
        </p:blipFill>
        <p:spPr>
          <a:xfrm>
            <a:off x="5034081" y="2145184"/>
            <a:ext cx="2164064" cy="275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5413" y="2153341"/>
            <a:ext cx="211410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801" y="293526"/>
            <a:ext cx="1395082" cy="1366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/>
          <p:cNvSpPr/>
          <p:nvPr/>
        </p:nvSpPr>
        <p:spPr>
          <a:xfrm>
            <a:off x="3853089" y="5287660"/>
            <a:ext cx="4347280" cy="923330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She’s painting.</a:t>
            </a:r>
          </a:p>
        </p:txBody>
      </p:sp>
      <p:pic>
        <p:nvPicPr>
          <p:cNvPr id="14" name="Picture 13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913024" y="1381108"/>
            <a:ext cx="1317408" cy="1371600"/>
          </a:xfrm>
          <a:prstGeom prst="rect">
            <a:avLst/>
          </a:prstGeom>
        </p:spPr>
      </p:pic>
      <p:pic>
        <p:nvPicPr>
          <p:cNvPr id="16" name="Picture 15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7583137" y="1622711"/>
            <a:ext cx="1299810" cy="1350820"/>
          </a:xfrm>
          <a:prstGeom prst="rect">
            <a:avLst/>
          </a:prstGeom>
        </p:spPr>
      </p:pic>
      <p:pic>
        <p:nvPicPr>
          <p:cNvPr id="17" name="Picture 16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4425337" y="1607126"/>
            <a:ext cx="1231818" cy="1280160"/>
          </a:xfrm>
          <a:prstGeom prst="rect">
            <a:avLst/>
          </a:prstGeom>
        </p:spPr>
      </p:pic>
      <p:pic>
        <p:nvPicPr>
          <p:cNvPr id="18" name="pai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14239" y="-1473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36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9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9327" y="2333625"/>
            <a:ext cx="2114104" cy="27076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8919" y="2475640"/>
            <a:ext cx="2194560" cy="2565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9005" y="2474392"/>
            <a:ext cx="2004195" cy="2566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72" y="240724"/>
            <a:ext cx="1395082" cy="1366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2339057" y="5287660"/>
            <a:ext cx="7375352" cy="923330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She’s playing badminton.</a:t>
            </a:r>
          </a:p>
        </p:txBody>
      </p:sp>
      <p:pic>
        <p:nvPicPr>
          <p:cNvPr id="9" name="Picture 8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3930146" y="1599334"/>
            <a:ext cx="1317408" cy="1371600"/>
          </a:xfrm>
          <a:prstGeom prst="rect">
            <a:avLst/>
          </a:prstGeom>
        </p:spPr>
      </p:pic>
      <p:pic>
        <p:nvPicPr>
          <p:cNvPr id="10" name="Picture 9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792604" y="1662545"/>
            <a:ext cx="1299810" cy="1350820"/>
          </a:xfrm>
          <a:prstGeom prst="rect">
            <a:avLst/>
          </a:prstGeom>
        </p:spPr>
      </p:pic>
      <p:pic>
        <p:nvPicPr>
          <p:cNvPr id="11" name="Picture 10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7542613" y="1733205"/>
            <a:ext cx="1231818" cy="1280160"/>
          </a:xfrm>
          <a:prstGeom prst="rect">
            <a:avLst/>
          </a:prstGeom>
        </p:spPr>
      </p:pic>
      <p:pic>
        <p:nvPicPr>
          <p:cNvPr id="12" name="badmin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59307" y="-1506023"/>
            <a:ext cx="609600" cy="609600"/>
          </a:xfrm>
          <a:prstGeom prst="rect">
            <a:avLst/>
          </a:prstGeom>
        </p:spPr>
      </p:pic>
      <p:pic>
        <p:nvPicPr>
          <p:cNvPr id="13" name="Picture 12" descr="Free Vector | Home icon pin deal. isolated on white">
            <a:hlinkClick r:id="rId10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039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0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369" y="2119656"/>
            <a:ext cx="2134926" cy="2719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9"/>
          <a:stretch/>
        </p:blipFill>
        <p:spPr>
          <a:xfrm>
            <a:off x="5279667" y="2145185"/>
            <a:ext cx="2164064" cy="26936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2177" y="2107621"/>
            <a:ext cx="211410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72" y="296143"/>
            <a:ext cx="1395082" cy="1366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10"/>
          <p:cNvSpPr/>
          <p:nvPr/>
        </p:nvSpPr>
        <p:spPr>
          <a:xfrm>
            <a:off x="4047053" y="5287660"/>
            <a:ext cx="3959354" cy="923330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He’s running.</a:t>
            </a:r>
          </a:p>
        </p:txBody>
      </p:sp>
      <p:pic>
        <p:nvPicPr>
          <p:cNvPr id="12" name="Picture 11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4653558" y="1762224"/>
            <a:ext cx="1317408" cy="1371600"/>
          </a:xfrm>
          <a:prstGeom prst="rect">
            <a:avLst/>
          </a:prstGeom>
        </p:spPr>
      </p:pic>
      <p:pic>
        <p:nvPicPr>
          <p:cNvPr id="13" name="Picture 12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1573050" y="1670784"/>
            <a:ext cx="1299810" cy="1350820"/>
          </a:xfrm>
          <a:prstGeom prst="rect">
            <a:avLst/>
          </a:prstGeom>
        </p:spPr>
      </p:pic>
      <p:pic>
        <p:nvPicPr>
          <p:cNvPr id="14" name="Picture 13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7530272" y="1662545"/>
            <a:ext cx="1231818" cy="1280160"/>
          </a:xfrm>
          <a:prstGeom prst="rect">
            <a:avLst/>
          </a:prstGeom>
        </p:spPr>
      </p:pic>
      <p:pic>
        <p:nvPicPr>
          <p:cNvPr id="2" name="ru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45954" y="-1390375"/>
            <a:ext cx="609600" cy="609600"/>
          </a:xfrm>
          <a:prstGeom prst="rect">
            <a:avLst/>
          </a:prstGeom>
        </p:spPr>
      </p:pic>
      <p:pic>
        <p:nvPicPr>
          <p:cNvPr id="15" name="Picture 14" descr="Free Vector | Home icon pin deal. isolated on white">
            <a:hlinkClick r:id="rId10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239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2623" y="2299003"/>
            <a:ext cx="2114104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4499" y="2288213"/>
            <a:ext cx="2137954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51" y="2299003"/>
            <a:ext cx="2114104" cy="2732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72" y="296143"/>
            <a:ext cx="1395082" cy="1366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2926813" y="5287660"/>
            <a:ext cx="6199839" cy="923330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He’s playing football.</a:t>
            </a:r>
          </a:p>
        </p:txBody>
      </p:sp>
      <p:pic>
        <p:nvPicPr>
          <p:cNvPr id="9" name="Picture 8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7843849" y="1658923"/>
            <a:ext cx="1317408" cy="1371600"/>
          </a:xfrm>
          <a:prstGeom prst="rect">
            <a:avLst/>
          </a:prstGeom>
        </p:spPr>
      </p:pic>
      <p:pic>
        <p:nvPicPr>
          <p:cNvPr id="10" name="Picture 9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4130687" y="1727025"/>
            <a:ext cx="1299810" cy="1350820"/>
          </a:xfrm>
          <a:prstGeom prst="rect">
            <a:avLst/>
          </a:prstGeom>
        </p:spPr>
      </p:pic>
      <p:pic>
        <p:nvPicPr>
          <p:cNvPr id="11" name="Picture 10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865236" y="1762355"/>
            <a:ext cx="1231818" cy="1280160"/>
          </a:xfrm>
          <a:prstGeom prst="rect">
            <a:avLst/>
          </a:prstGeom>
        </p:spPr>
      </p:pic>
      <p:pic>
        <p:nvPicPr>
          <p:cNvPr id="12" name="footba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19464" y="-1418364"/>
            <a:ext cx="609600" cy="609600"/>
          </a:xfrm>
          <a:prstGeom prst="rect">
            <a:avLst/>
          </a:prstGeom>
        </p:spPr>
      </p:pic>
      <p:pic>
        <p:nvPicPr>
          <p:cNvPr id="13" name="Picture 12" descr="Free Vector | Home icon pin deal. isolated on white">
            <a:hlinkClick r:id="rId10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04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2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ardrop 88">
            <a:hlinkClick r:id="rId3" action="ppaction://hlinksldjump"/>
          </p:cNvPr>
          <p:cNvSpPr/>
          <p:nvPr/>
        </p:nvSpPr>
        <p:spPr>
          <a:xfrm rot="19325089">
            <a:off x="9363316" y="3396253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ardrop 1">
            <a:hlinkClick r:id="rId4" action="ppaction://hlinksldjump"/>
          </p:cNvPr>
          <p:cNvSpPr/>
          <p:nvPr/>
        </p:nvSpPr>
        <p:spPr>
          <a:xfrm rot="19175039">
            <a:off x="7210125" y="2470423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ardrop 76">
            <a:hlinkClick r:id="rId5" action="ppaction://hlinksldjump"/>
          </p:cNvPr>
          <p:cNvSpPr/>
          <p:nvPr/>
        </p:nvSpPr>
        <p:spPr>
          <a:xfrm rot="18846467">
            <a:off x="4920271" y="1676831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ardrop 84">
            <a:hlinkClick r:id="rId6" action="ppaction://hlinksldjump"/>
          </p:cNvPr>
          <p:cNvSpPr/>
          <p:nvPr/>
        </p:nvSpPr>
        <p:spPr>
          <a:xfrm rot="18921308">
            <a:off x="2410380" y="1116898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535587" y="2508657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547827" y="2496417"/>
                <a:ext cx="24840" cy="24840"/>
              </a:xfrm>
              <a:prstGeom prst="rect">
                <a:avLst/>
              </a:prstGeom>
            </p:spPr>
          </p:pic>
        </mc:Fallback>
      </mc:AlternateContent>
      <p:sp>
        <p:nvSpPr>
          <p:cNvPr id="83" name="Teardrop 82">
            <a:hlinkClick r:id="rId9" action="ppaction://hlinksldjump"/>
          </p:cNvPr>
          <p:cNvSpPr/>
          <p:nvPr/>
        </p:nvSpPr>
        <p:spPr>
          <a:xfrm rot="18938950">
            <a:off x="114644" y="634075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22296" y="1108930"/>
            <a:ext cx="247054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Warm-up </a:t>
            </a:r>
          </a:p>
          <a:p>
            <a:pPr algn="ctr"/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&amp; Review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983634" y="1733368"/>
            <a:ext cx="196560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Listen </a:t>
            </a:r>
          </a:p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and tick.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343851" y="2058098"/>
            <a:ext cx="211788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Look, </a:t>
            </a:r>
          </a:p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complete </a:t>
            </a:r>
          </a:p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and read.</a:t>
            </a:r>
          </a:p>
        </p:txBody>
      </p:sp>
      <p:sp>
        <p:nvSpPr>
          <p:cNvPr id="92" name="Rectangle 91"/>
          <p:cNvSpPr/>
          <p:nvPr/>
        </p:nvSpPr>
        <p:spPr>
          <a:xfrm>
            <a:off x="7415576" y="3428375"/>
            <a:ext cx="24865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Let’s sing.</a:t>
            </a:r>
          </a:p>
        </p:txBody>
      </p:sp>
      <p:sp>
        <p:nvSpPr>
          <p:cNvPr id="93" name="Rectangle 92"/>
          <p:cNvSpPr/>
          <p:nvPr/>
        </p:nvSpPr>
        <p:spPr>
          <a:xfrm>
            <a:off x="9708628" y="4229244"/>
            <a:ext cx="248337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Fun corner </a:t>
            </a:r>
          </a:p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&amp; wrap-up</a:t>
            </a:r>
          </a:p>
        </p:txBody>
      </p: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946" y="1579273"/>
            <a:ext cx="3252978" cy="3581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359" y="1579272"/>
            <a:ext cx="3048425" cy="3581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793" y="1846011"/>
            <a:ext cx="2694304" cy="3066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72" y="296143"/>
            <a:ext cx="1395082" cy="1366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2522854" y="5287660"/>
            <a:ext cx="7007752" cy="923330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She’s listening to music.</a:t>
            </a:r>
          </a:p>
        </p:txBody>
      </p:sp>
      <p:pic>
        <p:nvPicPr>
          <p:cNvPr id="10" name="Picture 9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4365525" y="1519507"/>
            <a:ext cx="1317408" cy="1371600"/>
          </a:xfrm>
          <a:prstGeom prst="rect">
            <a:avLst/>
          </a:prstGeom>
        </p:spPr>
      </p:pic>
      <p:pic>
        <p:nvPicPr>
          <p:cNvPr id="11" name="Picture 10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1146552" y="1170600"/>
            <a:ext cx="1299810" cy="1350820"/>
          </a:xfrm>
          <a:prstGeom prst="rect">
            <a:avLst/>
          </a:prstGeom>
        </p:spPr>
      </p:pic>
      <p:pic>
        <p:nvPicPr>
          <p:cNvPr id="12" name="Picture 11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7798605" y="1275339"/>
            <a:ext cx="1231818" cy="1280160"/>
          </a:xfrm>
          <a:prstGeom prst="rect">
            <a:avLst/>
          </a:prstGeom>
        </p:spPr>
      </p:pic>
      <p:pic>
        <p:nvPicPr>
          <p:cNvPr id="13" name="listen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45954" y="-1374737"/>
            <a:ext cx="609600" cy="609600"/>
          </a:xfrm>
          <a:prstGeom prst="rect">
            <a:avLst/>
          </a:prstGeom>
        </p:spPr>
      </p:pic>
      <p:pic>
        <p:nvPicPr>
          <p:cNvPr id="14" name="Picture 13" descr="Free Vector | Home icon pin deal. isolated on white">
            <a:hlinkClick r:id="rId10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534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5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946" y="1579273"/>
            <a:ext cx="3252978" cy="3581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359" y="1579272"/>
            <a:ext cx="3048425" cy="3581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90" y="1846010"/>
            <a:ext cx="2865049" cy="3048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72" y="296143"/>
            <a:ext cx="1395082" cy="1366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4179187" y="5140350"/>
            <a:ext cx="3972178" cy="923330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He’s dancing.</a:t>
            </a:r>
          </a:p>
        </p:txBody>
      </p:sp>
      <p:pic>
        <p:nvPicPr>
          <p:cNvPr id="10" name="Picture 9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1007099" y="1381108"/>
            <a:ext cx="1317408" cy="1371600"/>
          </a:xfrm>
          <a:prstGeom prst="rect">
            <a:avLst/>
          </a:prstGeom>
        </p:spPr>
      </p:pic>
      <p:pic>
        <p:nvPicPr>
          <p:cNvPr id="11" name="Picture 10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4255862" y="1473743"/>
            <a:ext cx="1299810" cy="1350820"/>
          </a:xfrm>
          <a:prstGeom prst="rect">
            <a:avLst/>
          </a:prstGeom>
        </p:spPr>
      </p:pic>
      <p:pic>
        <p:nvPicPr>
          <p:cNvPr id="12" name="Picture 11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7815200" y="1205930"/>
            <a:ext cx="1231818" cy="1280160"/>
          </a:xfrm>
          <a:prstGeom prst="rect">
            <a:avLst/>
          </a:prstGeom>
        </p:spPr>
      </p:pic>
      <p:pic>
        <p:nvPicPr>
          <p:cNvPr id="2" name="danc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81614" y="-1335787"/>
            <a:ext cx="609600" cy="609600"/>
          </a:xfrm>
          <a:prstGeom prst="rect">
            <a:avLst/>
          </a:prstGeom>
        </p:spPr>
      </p:pic>
      <p:pic>
        <p:nvPicPr>
          <p:cNvPr id="13" name="Picture 12" descr="Free Vector | Home icon pin deal. isolated on white">
            <a:hlinkClick r:id="rId10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910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4" t="7959" r="9691" b="8869"/>
          <a:stretch/>
        </p:blipFill>
        <p:spPr>
          <a:xfrm>
            <a:off x="706579" y="2258292"/>
            <a:ext cx="3449783" cy="25353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" t="8378" r="9706" b="7910"/>
          <a:stretch/>
        </p:blipFill>
        <p:spPr>
          <a:xfrm>
            <a:off x="8601942" y="1840063"/>
            <a:ext cx="2531407" cy="2998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54" y="2258292"/>
            <a:ext cx="3338945" cy="25378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72" y="296143"/>
            <a:ext cx="1395082" cy="1366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2895972" y="5287660"/>
            <a:ext cx="6261522" cy="923330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She’s reading a book.</a:t>
            </a:r>
          </a:p>
        </p:txBody>
      </p:sp>
      <p:pic>
        <p:nvPicPr>
          <p:cNvPr id="10" name="Picture 9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8163932" y="1340563"/>
            <a:ext cx="1229581" cy="1280160"/>
          </a:xfrm>
          <a:prstGeom prst="rect">
            <a:avLst/>
          </a:prstGeom>
        </p:spPr>
      </p:pic>
      <p:pic>
        <p:nvPicPr>
          <p:cNvPr id="11" name="Picture 10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56674" y="1572557"/>
            <a:ext cx="1299810" cy="1350820"/>
          </a:xfrm>
          <a:prstGeom prst="rect">
            <a:avLst/>
          </a:prstGeom>
        </p:spPr>
      </p:pic>
      <p:pic>
        <p:nvPicPr>
          <p:cNvPr id="12" name="Picture 11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4323854" y="1662545"/>
            <a:ext cx="1231818" cy="1280160"/>
          </a:xfrm>
          <a:prstGeom prst="rect">
            <a:avLst/>
          </a:prstGeom>
        </p:spPr>
      </p:pic>
      <p:pic>
        <p:nvPicPr>
          <p:cNvPr id="13" name="read bo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53213" y="-1438649"/>
            <a:ext cx="609600" cy="609600"/>
          </a:xfrm>
          <a:prstGeom prst="rect">
            <a:avLst/>
          </a:prstGeom>
        </p:spPr>
      </p:pic>
      <p:pic>
        <p:nvPicPr>
          <p:cNvPr id="14" name="Picture 13" descr="Free Vector | Home icon pin deal. isolated on white">
            <a:hlinkClick r:id="rId10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504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4" t="7959" r="9691" b="8869"/>
          <a:stretch/>
        </p:blipFill>
        <p:spPr>
          <a:xfrm>
            <a:off x="706579" y="2258292"/>
            <a:ext cx="3449783" cy="25353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948" y="1572557"/>
            <a:ext cx="3048425" cy="3581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54" y="2258292"/>
            <a:ext cx="3338945" cy="2528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72" y="296143"/>
            <a:ext cx="1395082" cy="1366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3138792" y="5287660"/>
            <a:ext cx="5775877" cy="923330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She’s playing chess.</a:t>
            </a:r>
          </a:p>
        </p:txBody>
      </p:sp>
      <p:pic>
        <p:nvPicPr>
          <p:cNvPr id="10" name="Picture 9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4277751" y="1561310"/>
            <a:ext cx="1317408" cy="1371600"/>
          </a:xfrm>
          <a:prstGeom prst="rect">
            <a:avLst/>
          </a:prstGeom>
        </p:spPr>
      </p:pic>
      <p:pic>
        <p:nvPicPr>
          <p:cNvPr id="11" name="Picture 10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8059677" y="1238912"/>
            <a:ext cx="1299810" cy="1350820"/>
          </a:xfrm>
          <a:prstGeom prst="rect">
            <a:avLst/>
          </a:prstGeom>
        </p:spPr>
      </p:pic>
      <p:pic>
        <p:nvPicPr>
          <p:cNvPr id="12" name="Picture 11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37954" y="1887818"/>
            <a:ext cx="1231818" cy="1280160"/>
          </a:xfrm>
          <a:prstGeom prst="rect">
            <a:avLst/>
          </a:prstGeom>
        </p:spPr>
      </p:pic>
      <p:pic>
        <p:nvPicPr>
          <p:cNvPr id="13" name="ch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07726" y="-1357621"/>
            <a:ext cx="609600" cy="609600"/>
          </a:xfrm>
          <a:prstGeom prst="rect">
            <a:avLst/>
          </a:prstGeom>
        </p:spPr>
      </p:pic>
      <p:pic>
        <p:nvPicPr>
          <p:cNvPr id="14" name="Picture 13" descr="Free Vector | Home icon pin deal. isolated on white">
            <a:hlinkClick r:id="rId10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133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81" y="2092036"/>
            <a:ext cx="2994268" cy="2766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67778"/>
            <a:ext cx="3046785" cy="2814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709" y="2067778"/>
            <a:ext cx="3346345" cy="27903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72" y="296143"/>
            <a:ext cx="1395082" cy="1366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2541678" y="5287660"/>
            <a:ext cx="6970113" cy="923330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She’s playing volleyball.</a:t>
            </a:r>
          </a:p>
        </p:txBody>
      </p:sp>
      <p:pic>
        <p:nvPicPr>
          <p:cNvPr id="9" name="Picture 8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373877" y="1641765"/>
            <a:ext cx="1317408" cy="1371600"/>
          </a:xfrm>
          <a:prstGeom prst="rect">
            <a:avLst/>
          </a:prstGeom>
        </p:spPr>
      </p:pic>
      <p:pic>
        <p:nvPicPr>
          <p:cNvPr id="10" name="Picture 9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4330332" y="1662545"/>
            <a:ext cx="1299810" cy="1350820"/>
          </a:xfrm>
          <a:prstGeom prst="rect">
            <a:avLst/>
          </a:prstGeom>
        </p:spPr>
      </p:pic>
      <p:pic>
        <p:nvPicPr>
          <p:cNvPr id="11" name="Picture 10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7793800" y="1638287"/>
            <a:ext cx="1231818" cy="1280160"/>
          </a:xfrm>
          <a:prstGeom prst="rect">
            <a:avLst/>
          </a:prstGeom>
        </p:spPr>
      </p:pic>
      <p:pic>
        <p:nvPicPr>
          <p:cNvPr id="12" name="volleyba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53213" y="-1498063"/>
            <a:ext cx="609600" cy="609600"/>
          </a:xfrm>
          <a:prstGeom prst="rect">
            <a:avLst/>
          </a:prstGeom>
        </p:spPr>
      </p:pic>
      <p:pic>
        <p:nvPicPr>
          <p:cNvPr id="13" name="Picture 12" descr="Free Vector | Home icon pin deal. isolated on white">
            <a:hlinkClick r:id="rId10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380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4" y="8610"/>
            <a:ext cx="12155735" cy="68375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247650" y="5905047"/>
            <a:ext cx="11487151" cy="830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774">
              <a:buClr>
                <a:srgbClr val="000000"/>
              </a:buClr>
            </a:pPr>
            <a:r>
              <a:rPr lang="en-US" sz="2399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Website</a:t>
            </a:r>
            <a:r>
              <a:rPr lang="en-US" sz="2399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sz="2399" i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hoclieu.vn</a:t>
            </a:r>
          </a:p>
          <a:p>
            <a:pPr algn="ctr" defTabSz="1218774">
              <a:buClr>
                <a:srgbClr val="000000"/>
              </a:buClr>
            </a:pPr>
            <a:r>
              <a:rPr lang="en-US" sz="2400" b="1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4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4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2400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Picture 26" descr="Png Stock Grass Background Clipart - Transparent Grass Flower Png, Png  Download , Transparent Png Image - PNGitem">
            <a:extLst>
              <a:ext uri="{FF2B5EF4-FFF2-40B4-BE49-F238E27FC236}">
                <a16:creationId xmlns:a16="http://schemas.microsoft.com/office/drawing/2014/main" id="{80798D9B-0980-45CA-9258-850E21182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t="10970" r="3739" b="6649"/>
          <a:stretch/>
        </p:blipFill>
        <p:spPr bwMode="auto">
          <a:xfrm>
            <a:off x="0" y="4313170"/>
            <a:ext cx="12192000" cy="256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Cute cartoon butterfly Royalty Free Vector Image">
            <a:extLst>
              <a:ext uri="{FF2B5EF4-FFF2-40B4-BE49-F238E27FC236}">
                <a16:creationId xmlns:a16="http://schemas.microsoft.com/office/drawing/2014/main" id="{80312118-B99C-41F7-B9C5-0D7197F087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9" b="20898"/>
          <a:stretch/>
        </p:blipFill>
        <p:spPr bwMode="auto">
          <a:xfrm flipH="1">
            <a:off x="3700206" y="357589"/>
            <a:ext cx="1047493" cy="73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 descr="Colorful cartoon butterfly | Free SVG">
            <a:extLst>
              <a:ext uri="{FF2B5EF4-FFF2-40B4-BE49-F238E27FC236}">
                <a16:creationId xmlns:a16="http://schemas.microsoft.com/office/drawing/2014/main" id="{FED42FFD-AC3E-49AC-880D-E2AADF0F0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405" y="1614465"/>
            <a:ext cx="807797" cy="80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8" descr="Cute Butterfly Cartoon Royalty Free Cliparts, Vectors, And Stock  Illustration. Image 50739795.">
            <a:extLst>
              <a:ext uri="{FF2B5EF4-FFF2-40B4-BE49-F238E27FC236}">
                <a16:creationId xmlns:a16="http://schemas.microsoft.com/office/drawing/2014/main" id="{7A0DB5B2-3B67-4197-B3B8-FC19D1621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3616" y="961728"/>
            <a:ext cx="964833" cy="76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0" descr="How to Draw Cartoon Butterfly, Butterflies">
            <a:extLst>
              <a:ext uri="{FF2B5EF4-FFF2-40B4-BE49-F238E27FC236}">
                <a16:creationId xmlns:a16="http://schemas.microsoft.com/office/drawing/2014/main" id="{D22A0E7A-48B1-45D8-B489-02C482D1A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52412" y="1102780"/>
            <a:ext cx="903057" cy="80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6" descr="How to Draw a Cartoon Butterfly Easy Tutorial for Kids - Cute Easy Drawings">
            <a:extLst>
              <a:ext uri="{FF2B5EF4-FFF2-40B4-BE49-F238E27FC236}">
                <a16:creationId xmlns:a16="http://schemas.microsoft.com/office/drawing/2014/main" id="{779BEAF0-3033-4A27-96DC-658D36AA1B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8162" r="11037" b="7357"/>
          <a:stretch/>
        </p:blipFill>
        <p:spPr bwMode="auto">
          <a:xfrm flipH="1">
            <a:off x="7436086" y="1243917"/>
            <a:ext cx="870525" cy="62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12" descr="Cute butterfly cartoon Stock Vector Image by ©tigatelu #27367145">
            <a:extLst>
              <a:ext uri="{FF2B5EF4-FFF2-40B4-BE49-F238E27FC236}">
                <a16:creationId xmlns:a16="http://schemas.microsoft.com/office/drawing/2014/main" id="{AD84CE5D-7C4C-44D1-B61F-1DF753B9A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52727" y="319136"/>
            <a:ext cx="874461" cy="87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16" descr="Cartoon butterfly Images, Stock Photos &amp;amp; Vectors | Shutterstock">
            <a:extLst>
              <a:ext uri="{FF2B5EF4-FFF2-40B4-BE49-F238E27FC236}">
                <a16:creationId xmlns:a16="http://schemas.microsoft.com/office/drawing/2014/main" id="{F1A86F07-4DE2-45C3-A74D-1E15F1555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2" b="13578"/>
          <a:stretch/>
        </p:blipFill>
        <p:spPr bwMode="auto">
          <a:xfrm flipH="1">
            <a:off x="8232571" y="827580"/>
            <a:ext cx="1028070" cy="88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8" descr="Cute Butterfly Cartoon Stock Vector (Royalty Free) 139832584">
            <a:extLst>
              <a:ext uri="{FF2B5EF4-FFF2-40B4-BE49-F238E27FC236}">
                <a16:creationId xmlns:a16="http://schemas.microsoft.com/office/drawing/2014/main" id="{19ED7211-E7A7-48B0-A324-9AB184CC7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9"/>
          <a:stretch/>
        </p:blipFill>
        <p:spPr bwMode="auto">
          <a:xfrm flipH="1">
            <a:off x="8052706" y="1258761"/>
            <a:ext cx="874461" cy="112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8" name="Action Button: Go Home 102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8E4C8743-2010-4A7B-B8F7-D75BB0DBD0B4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026" name="Picture 2" descr="Cute cartoon butterfly Royalty Free Vector Image">
            <a:hlinkClick r:id="rId12" action="ppaction://hlinksldjump"/>
            <a:extLst>
              <a:ext uri="{FF2B5EF4-FFF2-40B4-BE49-F238E27FC236}">
                <a16:creationId xmlns:a16="http://schemas.microsoft.com/office/drawing/2014/main" id="{315704F3-DF5E-43F2-A16A-198FDE7A05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9" b="20898"/>
          <a:stretch/>
        </p:blipFill>
        <p:spPr bwMode="auto">
          <a:xfrm>
            <a:off x="3205950" y="2515326"/>
            <a:ext cx="1606615" cy="112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lorful cartoon butterfly | Free SVG">
            <a:hlinkClick r:id="rId13" action="ppaction://hlinksldjump"/>
            <a:extLst>
              <a:ext uri="{FF2B5EF4-FFF2-40B4-BE49-F238E27FC236}">
                <a16:creationId xmlns:a16="http://schemas.microsoft.com/office/drawing/2014/main" id="{0CBF2173-D169-4059-9F8E-ED8F41A00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37" y="1614465"/>
            <a:ext cx="1238976" cy="12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w to Draw a Cartoon Butterfly Easy Tutorial for Kids - Cute Easy Drawings">
            <a:hlinkClick r:id="rId14" action="ppaction://hlinksldjump"/>
            <a:extLst>
              <a:ext uri="{FF2B5EF4-FFF2-40B4-BE49-F238E27FC236}">
                <a16:creationId xmlns:a16="http://schemas.microsoft.com/office/drawing/2014/main" id="{955B2162-B025-4390-9F04-E25DB80CAE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8162" r="11037" b="7357"/>
          <a:stretch/>
        </p:blipFill>
        <p:spPr bwMode="auto">
          <a:xfrm>
            <a:off x="6450690" y="3467354"/>
            <a:ext cx="1369627" cy="9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ute Butterfly Cartoon Royalty Free Cliparts, Vectors, And Stock  Illustration. Image 50739795.">
            <a:hlinkClick r:id="rId15" action="ppaction://hlinksldjump"/>
            <a:extLst>
              <a:ext uri="{FF2B5EF4-FFF2-40B4-BE49-F238E27FC236}">
                <a16:creationId xmlns:a16="http://schemas.microsoft.com/office/drawing/2014/main" id="{222A3D7F-B1AF-43F5-8439-A3755CC93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0" y="3102558"/>
            <a:ext cx="1479833" cy="117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ute butterfly cartoon Stock Vector Image by ©tigatelu #27367145">
            <a:hlinkClick r:id="rId16" action="ppaction://hlinksldjump"/>
            <a:extLst>
              <a:ext uri="{FF2B5EF4-FFF2-40B4-BE49-F238E27FC236}">
                <a16:creationId xmlns:a16="http://schemas.microsoft.com/office/drawing/2014/main" id="{7BE611A2-7685-45B1-84B8-AD945442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205" y="1945221"/>
            <a:ext cx="1375820" cy="136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artoon butterfly Images, Stock Photos &amp;amp; Vectors | Shutterstock">
            <a:hlinkClick r:id="rId17" action="ppaction://hlinksldjump"/>
            <a:extLst>
              <a:ext uri="{FF2B5EF4-FFF2-40B4-BE49-F238E27FC236}">
                <a16:creationId xmlns:a16="http://schemas.microsoft.com/office/drawing/2014/main" id="{E23418F7-13B7-46DB-9EBE-4E85B34768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2" b="13578"/>
          <a:stretch/>
        </p:blipFill>
        <p:spPr bwMode="auto">
          <a:xfrm>
            <a:off x="9206873" y="3026414"/>
            <a:ext cx="1617500" cy="139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ute Butterfly Cartoon Stock Vector (Royalty Free) 139832584">
            <a:hlinkClick r:id="rId18" action="ppaction://hlinksldjump"/>
            <a:extLst>
              <a:ext uri="{FF2B5EF4-FFF2-40B4-BE49-F238E27FC236}">
                <a16:creationId xmlns:a16="http://schemas.microsoft.com/office/drawing/2014/main" id="{4181650B-B4A9-4A6B-9BCE-9352C581CF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9"/>
          <a:stretch/>
        </p:blipFill>
        <p:spPr bwMode="auto">
          <a:xfrm>
            <a:off x="7659471" y="2458315"/>
            <a:ext cx="1375821" cy="176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ow to Draw Cartoon Butterfly, Butterflies">
            <a:hlinkClick r:id="rId19" action="ppaction://hlinksldjump"/>
            <a:extLst>
              <a:ext uri="{FF2B5EF4-FFF2-40B4-BE49-F238E27FC236}">
                <a16:creationId xmlns:a16="http://schemas.microsoft.com/office/drawing/2014/main" id="{B8EE4618-82BE-4C93-AF6E-068DA694A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445" y="3385303"/>
            <a:ext cx="1385082" cy="12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14">
            <a:extLst>
              <a:ext uri="{FF2B5EF4-FFF2-40B4-BE49-F238E27FC236}">
                <a16:creationId xmlns:a16="http://schemas.microsoft.com/office/drawing/2014/main" id="{27CFBE24-7280-425A-9C1E-906B46219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0406972" flipV="1">
            <a:off x="7063696" y="-171606"/>
            <a:ext cx="4778037" cy="209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8">
            <a:extLst>
              <a:ext uri="{FF2B5EF4-FFF2-40B4-BE49-F238E27FC236}">
                <a16:creationId xmlns:a16="http://schemas.microsoft.com/office/drawing/2014/main" id="{0D075CB6-1340-4FB2-94C2-06F3F9418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1305230" flipH="1" flipV="1">
            <a:off x="564191" y="-318570"/>
            <a:ext cx="4795838" cy="235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234968" y="111910"/>
            <a:ext cx="2002099" cy="241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238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FB57DC9-D2F3-43C4-BB32-46892246E7F3}"/>
              </a:ext>
            </a:extLst>
          </p:cNvPr>
          <p:cNvSpPr/>
          <p:nvPr/>
        </p:nvSpPr>
        <p:spPr>
          <a:xfrm>
            <a:off x="3266983" y="692458"/>
            <a:ext cx="5837451" cy="30827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8" name="Google Shape;968;p30">
            <a:extLst>
              <a:ext uri="{FF2B5EF4-FFF2-40B4-BE49-F238E27FC236}">
                <a16:creationId xmlns:a16="http://schemas.microsoft.com/office/drawing/2014/main" id="{F0B2D48A-2D7C-4765-8C23-ED26A0F21B18}"/>
              </a:ext>
            </a:extLst>
          </p:cNvPr>
          <p:cNvSpPr/>
          <p:nvPr/>
        </p:nvSpPr>
        <p:spPr>
          <a:xfrm>
            <a:off x="5651016" y="3713678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9" name="Google Shape;969;p30">
            <a:extLst>
              <a:ext uri="{FF2B5EF4-FFF2-40B4-BE49-F238E27FC236}">
                <a16:creationId xmlns:a16="http://schemas.microsoft.com/office/drawing/2014/main" id="{E27B32BB-B71F-43E6-9637-8EDEB09D8B99}"/>
              </a:ext>
            </a:extLst>
          </p:cNvPr>
          <p:cNvSpPr/>
          <p:nvPr/>
        </p:nvSpPr>
        <p:spPr>
          <a:xfrm>
            <a:off x="5947723" y="3708832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0" name="Google Shape;972;p30">
            <a:extLst>
              <a:ext uri="{FF2B5EF4-FFF2-40B4-BE49-F238E27FC236}">
                <a16:creationId xmlns:a16="http://schemas.microsoft.com/office/drawing/2014/main" id="{02C04AA3-5D00-483D-A525-781C593E06F6}"/>
              </a:ext>
            </a:extLst>
          </p:cNvPr>
          <p:cNvSpPr/>
          <p:nvPr/>
        </p:nvSpPr>
        <p:spPr>
          <a:xfrm rot="7302147">
            <a:off x="5782269" y="3645350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78456C62-4C2F-4AD9-9EB5-194BDB4A2902}"/>
              </a:ext>
            </a:extLst>
          </p:cNvPr>
          <p:cNvSpPr/>
          <p:nvPr/>
        </p:nvSpPr>
        <p:spPr>
          <a:xfrm>
            <a:off x="3331051" y="5828303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playing volleyball.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5540231-BF43-4B60-961F-1AA5D22AD6C7}"/>
              </a:ext>
            </a:extLst>
          </p:cNvPr>
          <p:cNvSpPr/>
          <p:nvPr/>
        </p:nvSpPr>
        <p:spPr>
          <a:xfrm>
            <a:off x="3331050" y="4058878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She’s playing badminton.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61FE759-6208-46A7-8204-CCDCB3F0F134}"/>
              </a:ext>
            </a:extLst>
          </p:cNvPr>
          <p:cNvSpPr/>
          <p:nvPr/>
        </p:nvSpPr>
        <p:spPr>
          <a:xfrm>
            <a:off x="3337829" y="4958857"/>
            <a:ext cx="5724347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playing basketball.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id="{D7283056-1E34-4AA5-ABE5-14C3D4561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8603035" y="4867959"/>
            <a:ext cx="1036962" cy="9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F6BE9E77-BA0B-4B9B-A8EC-F3C9B94C1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8567875" y="3854312"/>
            <a:ext cx="1072122" cy="98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0880E454-39F4-4AC7-8576-595AC640F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" t="-5280" r="-113" b="-2857"/>
          <a:stretch/>
        </p:blipFill>
        <p:spPr bwMode="auto">
          <a:xfrm>
            <a:off x="2210540" y="5557421"/>
            <a:ext cx="1606857" cy="11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utterflies Photo: animated butterfly | Butterfly photos, Butterfly  flowers, Butterfly gif">
            <a:hlinkClick r:id="rId6" action="ppaction://hlinksldjump"/>
            <a:extLst>
              <a:ext uri="{FF2B5EF4-FFF2-40B4-BE49-F238E27FC236}">
                <a16:creationId xmlns:a16="http://schemas.microsoft.com/office/drawing/2014/main" id="{08416F92-3E24-449D-8937-3C3183000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40" y="692458"/>
            <a:ext cx="2051549" cy="205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FAF415DE-FE00-4F15-91D8-2D0556CCD82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655" y="1083191"/>
            <a:ext cx="3245911" cy="199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023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13" grpId="0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3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66A0E3B-B726-42CD-A622-F8F31958A41A}"/>
              </a:ext>
            </a:extLst>
          </p:cNvPr>
          <p:cNvSpPr/>
          <p:nvPr/>
        </p:nvSpPr>
        <p:spPr>
          <a:xfrm>
            <a:off x="3132994" y="493104"/>
            <a:ext cx="5911911" cy="32687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7" name="Google Shape;968;p30">
            <a:extLst>
              <a:ext uri="{FF2B5EF4-FFF2-40B4-BE49-F238E27FC236}">
                <a16:creationId xmlns:a16="http://schemas.microsoft.com/office/drawing/2014/main" id="{D8E26A88-FB8D-496A-990F-015C97E08649}"/>
              </a:ext>
            </a:extLst>
          </p:cNvPr>
          <p:cNvSpPr/>
          <p:nvPr/>
        </p:nvSpPr>
        <p:spPr>
          <a:xfrm>
            <a:off x="5641462" y="4884992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8" name="Google Shape;969;p30">
            <a:extLst>
              <a:ext uri="{FF2B5EF4-FFF2-40B4-BE49-F238E27FC236}">
                <a16:creationId xmlns:a16="http://schemas.microsoft.com/office/drawing/2014/main" id="{C56E8D8F-8498-4F24-B72D-6FDC7CB9B745}"/>
              </a:ext>
            </a:extLst>
          </p:cNvPr>
          <p:cNvSpPr/>
          <p:nvPr/>
        </p:nvSpPr>
        <p:spPr>
          <a:xfrm>
            <a:off x="5938169" y="4880146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9" name="Google Shape;972;p30">
            <a:extLst>
              <a:ext uri="{FF2B5EF4-FFF2-40B4-BE49-F238E27FC236}">
                <a16:creationId xmlns:a16="http://schemas.microsoft.com/office/drawing/2014/main" id="{809FA025-3787-4F72-99CD-15BFF0C60F76}"/>
              </a:ext>
            </a:extLst>
          </p:cNvPr>
          <p:cNvSpPr/>
          <p:nvPr/>
        </p:nvSpPr>
        <p:spPr>
          <a:xfrm rot="7302147">
            <a:off x="5772715" y="4816664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741DD425-67A2-44A0-8503-451278C5D554}"/>
              </a:ext>
            </a:extLst>
          </p:cNvPr>
          <p:cNvSpPr/>
          <p:nvPr/>
        </p:nvSpPr>
        <p:spPr>
          <a:xfrm>
            <a:off x="3132994" y="4023754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playing badminton.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E78253AD-AFFA-4506-B615-EC0AEFEE5185}"/>
              </a:ext>
            </a:extLst>
          </p:cNvPr>
          <p:cNvSpPr/>
          <p:nvPr/>
        </p:nvSpPr>
        <p:spPr>
          <a:xfrm>
            <a:off x="3063413" y="4947999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playing basketball.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497C73C1-14E9-412C-B7E5-E3BCDE0B2471}"/>
              </a:ext>
            </a:extLst>
          </p:cNvPr>
          <p:cNvSpPr/>
          <p:nvPr/>
        </p:nvSpPr>
        <p:spPr>
          <a:xfrm>
            <a:off x="3075995" y="5892131"/>
            <a:ext cx="5724347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playing volleyball.</a:t>
            </a:r>
          </a:p>
        </p:txBody>
      </p:sp>
      <p:pic>
        <p:nvPicPr>
          <p:cNvPr id="83" name="Picture 2">
            <a:extLst>
              <a:ext uri="{FF2B5EF4-FFF2-40B4-BE49-F238E27FC236}">
                <a16:creationId xmlns:a16="http://schemas.microsoft.com/office/drawing/2014/main" id="{1039EBD4-D173-4B58-9406-9570DEA70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8441150" y="5764391"/>
            <a:ext cx="1036962" cy="9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5BE7D441-9CCD-4C2D-8D66-DB5833121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8423570" y="4825808"/>
            <a:ext cx="1072122" cy="98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>
            <a:extLst>
              <a:ext uri="{FF2B5EF4-FFF2-40B4-BE49-F238E27FC236}">
                <a16:creationId xmlns:a16="http://schemas.microsoft.com/office/drawing/2014/main" id="{A9727E7A-8DCB-4B87-BE0F-52B0497762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1" t="679" r="-1579"/>
          <a:stretch/>
        </p:blipFill>
        <p:spPr bwMode="auto">
          <a:xfrm>
            <a:off x="2359846" y="3870664"/>
            <a:ext cx="1351264" cy="104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Butterflies Photo: animated butterfly | Butterfly photos, Butterfly  flowers, Butterfly gif">
            <a:hlinkClick r:id="rId7" action="ppaction://hlinksldjump"/>
            <a:extLst>
              <a:ext uri="{FF2B5EF4-FFF2-40B4-BE49-F238E27FC236}">
                <a16:creationId xmlns:a16="http://schemas.microsoft.com/office/drawing/2014/main" id="{5C65F150-9E7F-4434-8E88-DD5A3D8C9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9" y="1101684"/>
            <a:ext cx="2051549" cy="205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4BBD65A4-6837-4AAC-BFE6-5E083E529D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909" y="817418"/>
            <a:ext cx="5541722" cy="236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290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53" grpId="0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2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B32433A-6055-4F8E-8D31-FE4A11B2AA1E}"/>
              </a:ext>
            </a:extLst>
          </p:cNvPr>
          <p:cNvSpPr/>
          <p:nvPr/>
        </p:nvSpPr>
        <p:spPr>
          <a:xfrm>
            <a:off x="2792603" y="337543"/>
            <a:ext cx="5467607" cy="3091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68D1A15-02DD-42ED-BFD0-751B15E73AD5}"/>
              </a:ext>
            </a:extLst>
          </p:cNvPr>
          <p:cNvSpPr/>
          <p:nvPr/>
        </p:nvSpPr>
        <p:spPr>
          <a:xfrm>
            <a:off x="2604504" y="4749209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’s running.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361E338-8D16-435F-BB4E-A2204708A014}"/>
              </a:ext>
            </a:extLst>
          </p:cNvPr>
          <p:cNvSpPr/>
          <p:nvPr/>
        </p:nvSpPr>
        <p:spPr>
          <a:xfrm>
            <a:off x="2617523" y="3783366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28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e’s walking.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E8F73EEE-BE40-49F5-9477-7619F1748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7812587" y="3652279"/>
            <a:ext cx="1072122" cy="98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328341F1-28A6-4EE7-8ADA-90E0A299B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" r="-858"/>
          <a:stretch/>
        </p:blipFill>
        <p:spPr bwMode="auto">
          <a:xfrm>
            <a:off x="1953087" y="4534058"/>
            <a:ext cx="1322773" cy="11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12301A9-A8A5-41F4-874C-D821379CDC17}"/>
              </a:ext>
            </a:extLst>
          </p:cNvPr>
          <p:cNvSpPr/>
          <p:nvPr/>
        </p:nvSpPr>
        <p:spPr>
          <a:xfrm>
            <a:off x="2594675" y="5736564"/>
            <a:ext cx="5724347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’s reading.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81207813-22EA-4A5A-9C6B-60B2A4E21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7637837" y="5595699"/>
            <a:ext cx="1036962" cy="9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Butterflies Photo: animated butterfly | Butterfly photos, Butterfly  flowers, Butterfly gif">
            <a:hlinkClick r:id="rId6" action="ppaction://hlinksldjump"/>
            <a:extLst>
              <a:ext uri="{FF2B5EF4-FFF2-40B4-BE49-F238E27FC236}">
                <a16:creationId xmlns:a16="http://schemas.microsoft.com/office/drawing/2014/main" id="{5D57D1EA-138B-4726-91F8-BD51B01FC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55" y="871350"/>
            <a:ext cx="2051549" cy="205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B06E200-8336-41B4-B74E-7358EA33C60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9092" y="635873"/>
            <a:ext cx="3784705" cy="252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769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3" grpId="0" animBg="1"/>
      <p:bldP spid="29" grpId="0" animBg="1"/>
      <p:bldP spid="29" grpId="1" animBg="1"/>
      <p:bldP spid="30" grpId="0" animBg="1"/>
      <p:bldP spid="30" grpId="1" animBg="1"/>
      <p:bldP spid="35" grpId="0" animBg="1"/>
      <p:bldP spid="35" grpId="1" animBg="1"/>
      <p:bldP spid="35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FB57DC9-D2F3-43C4-BB32-46892246E7F3}"/>
              </a:ext>
            </a:extLst>
          </p:cNvPr>
          <p:cNvSpPr/>
          <p:nvPr/>
        </p:nvSpPr>
        <p:spPr>
          <a:xfrm>
            <a:off x="3266983" y="692458"/>
            <a:ext cx="5837451" cy="30827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8" name="Google Shape;968;p30">
            <a:extLst>
              <a:ext uri="{FF2B5EF4-FFF2-40B4-BE49-F238E27FC236}">
                <a16:creationId xmlns:a16="http://schemas.microsoft.com/office/drawing/2014/main" id="{F0B2D48A-2D7C-4765-8C23-ED26A0F21B18}"/>
              </a:ext>
            </a:extLst>
          </p:cNvPr>
          <p:cNvSpPr/>
          <p:nvPr/>
        </p:nvSpPr>
        <p:spPr>
          <a:xfrm>
            <a:off x="5651016" y="3713678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9" name="Google Shape;969;p30">
            <a:extLst>
              <a:ext uri="{FF2B5EF4-FFF2-40B4-BE49-F238E27FC236}">
                <a16:creationId xmlns:a16="http://schemas.microsoft.com/office/drawing/2014/main" id="{E27B32BB-B71F-43E6-9637-8EDEB09D8B99}"/>
              </a:ext>
            </a:extLst>
          </p:cNvPr>
          <p:cNvSpPr/>
          <p:nvPr/>
        </p:nvSpPr>
        <p:spPr>
          <a:xfrm>
            <a:off x="5947723" y="3708832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0" name="Google Shape;972;p30">
            <a:extLst>
              <a:ext uri="{FF2B5EF4-FFF2-40B4-BE49-F238E27FC236}">
                <a16:creationId xmlns:a16="http://schemas.microsoft.com/office/drawing/2014/main" id="{02C04AA3-5D00-483D-A525-781C593E06F6}"/>
              </a:ext>
            </a:extLst>
          </p:cNvPr>
          <p:cNvSpPr/>
          <p:nvPr/>
        </p:nvSpPr>
        <p:spPr>
          <a:xfrm rot="7302147">
            <a:off x="5782269" y="3645350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78456C62-4C2F-4AD9-9EB5-194BDB4A2902}"/>
              </a:ext>
            </a:extLst>
          </p:cNvPr>
          <p:cNvSpPr/>
          <p:nvPr/>
        </p:nvSpPr>
        <p:spPr>
          <a:xfrm>
            <a:off x="3320146" y="5821821"/>
            <a:ext cx="5054460" cy="6355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He’s watching TV.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5540231-BF43-4B60-961F-1AA5D22AD6C7}"/>
              </a:ext>
            </a:extLst>
          </p:cNvPr>
          <p:cNvSpPr/>
          <p:nvPr/>
        </p:nvSpPr>
        <p:spPr>
          <a:xfrm>
            <a:off x="3331050" y="4058878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He’s listening to music.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61FE759-6208-46A7-8204-CCDCB3F0F134}"/>
              </a:ext>
            </a:extLst>
          </p:cNvPr>
          <p:cNvSpPr/>
          <p:nvPr/>
        </p:nvSpPr>
        <p:spPr>
          <a:xfrm>
            <a:off x="3337829" y="4958857"/>
            <a:ext cx="5724347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He’s painting a picture.</a:t>
            </a:r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id="{D7283056-1E34-4AA5-ABE5-14C3D4561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8603035" y="4867959"/>
            <a:ext cx="1036962" cy="9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F6BE9E77-BA0B-4B9B-A8EC-F3C9B94C1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8567875" y="3854312"/>
            <a:ext cx="1072122" cy="98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0880E454-39F4-4AC7-8576-595AC640F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" t="-5280" r="-113" b="-2857"/>
          <a:stretch/>
        </p:blipFill>
        <p:spPr bwMode="auto">
          <a:xfrm>
            <a:off x="2210540" y="5557421"/>
            <a:ext cx="1606857" cy="11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utterflies Photo: animated butterfly | Butterfly photos, Butterfly  flowers, Butterfly gif">
            <a:hlinkClick r:id="rId6" action="ppaction://hlinksldjump"/>
            <a:extLst>
              <a:ext uri="{FF2B5EF4-FFF2-40B4-BE49-F238E27FC236}">
                <a16:creationId xmlns:a16="http://schemas.microsoft.com/office/drawing/2014/main" id="{1F162E6E-DD4E-42C9-B875-AC8EAA5CF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6" y="1160314"/>
            <a:ext cx="2051549" cy="205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37E892-6A1E-420F-AA34-00C711C1B9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669" y="1160314"/>
            <a:ext cx="2752078" cy="226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759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13" grpId="0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3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66A0E3B-B726-42CD-A622-F8F31958A41A}"/>
              </a:ext>
            </a:extLst>
          </p:cNvPr>
          <p:cNvSpPr/>
          <p:nvPr/>
        </p:nvSpPr>
        <p:spPr>
          <a:xfrm>
            <a:off x="3063413" y="594804"/>
            <a:ext cx="5911911" cy="32687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741DD425-67A2-44A0-8503-451278C5D554}"/>
              </a:ext>
            </a:extLst>
          </p:cNvPr>
          <p:cNvSpPr/>
          <p:nvPr/>
        </p:nvSpPr>
        <p:spPr>
          <a:xfrm>
            <a:off x="3132994" y="4023754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A. </a:t>
            </a:r>
            <a:r>
              <a:rPr lang="en-US" sz="28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e’s painting a picture.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E78253AD-AFFA-4506-B615-EC0AEFEE5185}"/>
              </a:ext>
            </a:extLst>
          </p:cNvPr>
          <p:cNvSpPr/>
          <p:nvPr/>
        </p:nvSpPr>
        <p:spPr>
          <a:xfrm>
            <a:off x="3063413" y="4947999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B.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listening to music.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497C73C1-14E9-412C-B7E5-E3BCDE0B2471}"/>
              </a:ext>
            </a:extLst>
          </p:cNvPr>
          <p:cNvSpPr/>
          <p:nvPr/>
        </p:nvSpPr>
        <p:spPr>
          <a:xfrm>
            <a:off x="3075995" y="5892131"/>
            <a:ext cx="5724347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She’s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watching TV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3" name="Picture 2">
            <a:extLst>
              <a:ext uri="{FF2B5EF4-FFF2-40B4-BE49-F238E27FC236}">
                <a16:creationId xmlns:a16="http://schemas.microsoft.com/office/drawing/2014/main" id="{1039EBD4-D173-4B58-9406-9570DEA70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8441150" y="5764391"/>
            <a:ext cx="1036962" cy="9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5BE7D441-9CCD-4C2D-8D66-DB5833121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8423570" y="4825808"/>
            <a:ext cx="1072122" cy="98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>
            <a:extLst>
              <a:ext uri="{FF2B5EF4-FFF2-40B4-BE49-F238E27FC236}">
                <a16:creationId xmlns:a16="http://schemas.microsoft.com/office/drawing/2014/main" id="{A9727E7A-8DCB-4B87-BE0F-52B0497762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1" t="679" r="-1579"/>
          <a:stretch/>
        </p:blipFill>
        <p:spPr bwMode="auto">
          <a:xfrm>
            <a:off x="2359846" y="3870664"/>
            <a:ext cx="1351264" cy="104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utterflies Photo: animated butterfly | Butterfly photos, Butterfly  flowers, Butterfly gif">
            <a:hlinkClick r:id="rId6" action="ppaction://hlinksldjump"/>
            <a:extLst>
              <a:ext uri="{FF2B5EF4-FFF2-40B4-BE49-F238E27FC236}">
                <a16:creationId xmlns:a16="http://schemas.microsoft.com/office/drawing/2014/main" id="{B6420C5C-599E-4D78-AF67-BB9586BF5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27" y="801670"/>
            <a:ext cx="2051549" cy="205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20F94B-C15F-492B-B12A-7B46B8E3A0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128" y="801670"/>
            <a:ext cx="2657946" cy="285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408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53" grpId="0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2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B32433A-6055-4F8E-8D31-FE4A11B2AA1E}"/>
              </a:ext>
            </a:extLst>
          </p:cNvPr>
          <p:cNvSpPr/>
          <p:nvPr/>
        </p:nvSpPr>
        <p:spPr>
          <a:xfrm>
            <a:off x="2792603" y="337543"/>
            <a:ext cx="5467607" cy="3091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Google Shape;968;p30">
            <a:extLst>
              <a:ext uri="{FF2B5EF4-FFF2-40B4-BE49-F238E27FC236}">
                <a16:creationId xmlns:a16="http://schemas.microsoft.com/office/drawing/2014/main" id="{464F7FA5-BA6A-41EF-AE30-B8923BF9C833}"/>
              </a:ext>
            </a:extLst>
          </p:cNvPr>
          <p:cNvSpPr/>
          <p:nvPr/>
        </p:nvSpPr>
        <p:spPr>
          <a:xfrm>
            <a:off x="4434099" y="3748650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7" name="Google Shape;969;p30">
            <a:extLst>
              <a:ext uri="{FF2B5EF4-FFF2-40B4-BE49-F238E27FC236}">
                <a16:creationId xmlns:a16="http://schemas.microsoft.com/office/drawing/2014/main" id="{B08E7727-1A37-4656-9BFC-235F0D9CE5A3}"/>
              </a:ext>
            </a:extLst>
          </p:cNvPr>
          <p:cNvSpPr/>
          <p:nvPr/>
        </p:nvSpPr>
        <p:spPr>
          <a:xfrm>
            <a:off x="4730806" y="3743804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8" name="Google Shape;972;p30">
            <a:extLst>
              <a:ext uri="{FF2B5EF4-FFF2-40B4-BE49-F238E27FC236}">
                <a16:creationId xmlns:a16="http://schemas.microsoft.com/office/drawing/2014/main" id="{DF80DE97-499D-469A-AF37-574C3132B285}"/>
              </a:ext>
            </a:extLst>
          </p:cNvPr>
          <p:cNvSpPr/>
          <p:nvPr/>
        </p:nvSpPr>
        <p:spPr>
          <a:xfrm rot="7302147">
            <a:off x="4565352" y="3680322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68D1A15-02DD-42ED-BFD0-751B15E73AD5}"/>
              </a:ext>
            </a:extLst>
          </p:cNvPr>
          <p:cNvSpPr/>
          <p:nvPr/>
        </p:nvSpPr>
        <p:spPr>
          <a:xfrm>
            <a:off x="2604504" y="4749209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B. She’s reading a book.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361E338-8D16-435F-BB4E-A2204708A014}"/>
              </a:ext>
            </a:extLst>
          </p:cNvPr>
          <p:cNvSpPr/>
          <p:nvPr/>
        </p:nvSpPr>
        <p:spPr>
          <a:xfrm>
            <a:off x="2617523" y="3783366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A.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painting a picture.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E8F73EEE-BE40-49F5-9477-7619F1748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7812587" y="3652279"/>
            <a:ext cx="1072122" cy="98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328341F1-28A6-4EE7-8ADA-90E0A299B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" r="-858"/>
          <a:stretch/>
        </p:blipFill>
        <p:spPr bwMode="auto">
          <a:xfrm>
            <a:off x="1953087" y="4534058"/>
            <a:ext cx="1322773" cy="11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12301A9-A8A5-41F4-874C-D821379CDC17}"/>
              </a:ext>
            </a:extLst>
          </p:cNvPr>
          <p:cNvSpPr/>
          <p:nvPr/>
        </p:nvSpPr>
        <p:spPr>
          <a:xfrm>
            <a:off x="2709969" y="5765667"/>
            <a:ext cx="5724347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watching TV.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81207813-22EA-4A5A-9C6B-60B2A4E21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9897"/>
          <a:stretch/>
        </p:blipFill>
        <p:spPr bwMode="auto">
          <a:xfrm>
            <a:off x="7637837" y="5595699"/>
            <a:ext cx="1036962" cy="9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utterflies Photo: animated butterfly | Butterfly photos, Butterfly  flowers, Butterfly gif">
            <a:hlinkClick r:id="rId7" action="ppaction://hlinksldjump"/>
            <a:extLst>
              <a:ext uri="{FF2B5EF4-FFF2-40B4-BE49-F238E27FC236}">
                <a16:creationId xmlns:a16="http://schemas.microsoft.com/office/drawing/2014/main" id="{B944193D-2D35-4F40-8157-53C6FF14E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18" y="744551"/>
            <a:ext cx="2051549" cy="205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67C4E3-E0DC-4820-AEF3-F0EEF34A3D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608" y="526473"/>
            <a:ext cx="2489792" cy="248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10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3" grpId="0" animBg="1"/>
      <p:bldP spid="29" grpId="0" animBg="1"/>
      <p:bldP spid="29" grpId="1" animBg="1"/>
      <p:bldP spid="30" grpId="0" animBg="1"/>
      <p:bldP spid="30" grpId="1" animBg="1"/>
      <p:bldP spid="35" grpId="0" animBg="1"/>
      <p:bldP spid="35" grpId="1" animBg="1"/>
      <p:bldP spid="35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1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4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1795</TotalTime>
  <Words>299</Words>
  <Application>Microsoft Office PowerPoint</Application>
  <PresentationFormat>Widescreen</PresentationFormat>
  <Paragraphs>72</Paragraphs>
  <Slides>25</Slides>
  <Notes>5</Notes>
  <HiddenSlides>0</HiddenSlides>
  <MMClips>11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Amasis MT Pro Black</vt:lpstr>
      <vt:lpstr>Arial</vt:lpstr>
      <vt:lpstr>Calibri</vt:lpstr>
      <vt:lpstr>Calibri Light</vt:lpstr>
      <vt:lpstr>Catamaran</vt:lpstr>
      <vt:lpstr>Comfortaa</vt:lpstr>
      <vt:lpstr>Comfortaa Medium</vt:lpstr>
      <vt:lpstr>Comic Sans MS</vt:lpstr>
      <vt:lpstr>Fira Sans Extra Condensed Medium</vt:lpstr>
      <vt:lpstr>Roboto Slab Light</vt:lpstr>
      <vt:lpstr>Sport Day</vt:lpstr>
      <vt:lpstr>Times New Roman</vt:lpstr>
      <vt:lpstr>Tw Cen MT</vt:lpstr>
      <vt:lpstr>Ubuntu</vt:lpstr>
      <vt:lpstr>Vibur</vt:lpstr>
      <vt:lpstr>Work Sans</vt:lpstr>
      <vt:lpstr>Office Theme</vt:lpstr>
      <vt:lpstr>Droplet</vt:lpstr>
      <vt:lpstr>1_Droplet</vt:lpstr>
      <vt:lpstr>Learning the Days of the Week by Slidesgo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100</cp:revision>
  <dcterms:created xsi:type="dcterms:W3CDTF">2022-01-25T11:05:41Z</dcterms:created>
  <dcterms:modified xsi:type="dcterms:W3CDTF">2025-05-05T02:37:17Z</dcterms:modified>
</cp:coreProperties>
</file>